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9" autoAdjust="0"/>
    <p:restoredTop sz="86409" autoAdjust="0"/>
  </p:normalViewPr>
  <p:slideViewPr>
    <p:cSldViewPr>
      <p:cViewPr varScale="1">
        <p:scale>
          <a:sx n="94" d="100"/>
          <a:sy n="94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B01CF-32A0-4FC6-A051-030A8AE680CB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CFAD6-72F8-430E-BF63-D7CE07A1B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FAD6-72F8-430E-BF63-D7CE07A1B7F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8FF32B9-7403-4FA1-9F3A-A5AAD4B7D115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805862-3D25-4DAF-A71C-C4CEFF42F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32B9-7403-4FA1-9F3A-A5AAD4B7D115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862-3D25-4DAF-A71C-C4CEFF42F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32B9-7403-4FA1-9F3A-A5AAD4B7D115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862-3D25-4DAF-A71C-C4CEFF42F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FF32B9-7403-4FA1-9F3A-A5AAD4B7D115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805862-3D25-4DAF-A71C-C4CEFF42FD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8FF32B9-7403-4FA1-9F3A-A5AAD4B7D115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805862-3D25-4DAF-A71C-C4CEFF42F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32B9-7403-4FA1-9F3A-A5AAD4B7D115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862-3D25-4DAF-A71C-C4CEFF42FD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32B9-7403-4FA1-9F3A-A5AAD4B7D115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862-3D25-4DAF-A71C-C4CEFF42FD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FF32B9-7403-4FA1-9F3A-A5AAD4B7D115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805862-3D25-4DAF-A71C-C4CEFF42FD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32B9-7403-4FA1-9F3A-A5AAD4B7D115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862-3D25-4DAF-A71C-C4CEFF42F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FF32B9-7403-4FA1-9F3A-A5AAD4B7D115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805862-3D25-4DAF-A71C-C4CEFF42FD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FF32B9-7403-4FA1-9F3A-A5AAD4B7D115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805862-3D25-4DAF-A71C-C4CEFF42FD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FF32B9-7403-4FA1-9F3A-A5AAD4B7D115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805862-3D25-4DAF-A71C-C4CEFF42F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53.jpeg"/><Relationship Id="rId4" Type="http://schemas.openxmlformats.org/officeDocument/2006/relationships/image" Target="../media/image6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000108"/>
            <a:ext cx="6315092" cy="244681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Соединённые Штаты Америки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6953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600" dirty="0" smtClean="0"/>
              <a:t>Вайоминг</a:t>
            </a:r>
            <a:endParaRPr lang="ru-RU" sz="6600" dirty="0"/>
          </a:p>
        </p:txBody>
      </p:sp>
      <p:pic>
        <p:nvPicPr>
          <p:cNvPr id="4" name="Содержимое 3" descr="800px-Flag_of_Wyoming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09839" y="1627209"/>
            <a:ext cx="6962321" cy="4873625"/>
          </a:xfrm>
        </p:spPr>
      </p:pic>
    </p:spTree>
  </p:cSld>
  <p:clrMapOvr>
    <a:masterClrMapping/>
  </p:clrMapOvr>
  <p:transition advTm="2407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600" dirty="0" smtClean="0"/>
              <a:t>Вашингтон</a:t>
            </a:r>
            <a:endParaRPr lang="ru-RU" sz="6600" dirty="0"/>
          </a:p>
        </p:txBody>
      </p:sp>
      <p:pic>
        <p:nvPicPr>
          <p:cNvPr id="4" name="Содержимое 3" descr="800px-Flag_of_Washington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815401"/>
            <a:ext cx="7467600" cy="4443222"/>
          </a:xfrm>
        </p:spPr>
      </p:pic>
    </p:spTree>
  </p:cSld>
  <p:clrMapOvr>
    <a:masterClrMapping/>
  </p:clrMapOvr>
  <p:transition advTm="1782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Вермонт</a:t>
            </a:r>
            <a:endParaRPr lang="ru-RU" sz="7200" dirty="0"/>
          </a:p>
        </p:txBody>
      </p:sp>
      <p:pic>
        <p:nvPicPr>
          <p:cNvPr id="4" name="Содержимое 3" descr="750px-Flag_of_Vermont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9125" y="1893887"/>
            <a:ext cx="7143750" cy="4286250"/>
          </a:xfrm>
        </p:spPr>
      </p:pic>
    </p:spTree>
  </p:cSld>
  <p:clrMapOvr>
    <a:masterClrMapping/>
  </p:clrMapOvr>
  <p:transition advTm="1969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Виргиния</a:t>
            </a:r>
            <a:endParaRPr lang="ru-RU" sz="7200" dirty="0"/>
          </a:p>
        </p:txBody>
      </p:sp>
      <p:pic>
        <p:nvPicPr>
          <p:cNvPr id="4" name="Содержимое 3" descr="670px-Flag_of_Virgini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785926"/>
            <a:ext cx="6929485" cy="4500594"/>
          </a:xfrm>
        </p:spPr>
      </p:pic>
    </p:spTree>
  </p:cSld>
  <p:clrMapOvr>
    <a:masterClrMapping/>
  </p:clrMapOvr>
  <p:transition advTm="2172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Висконсин</a:t>
            </a:r>
            <a:endParaRPr lang="ru-RU" sz="7200" dirty="0"/>
          </a:p>
        </p:txBody>
      </p:sp>
      <p:pic>
        <p:nvPicPr>
          <p:cNvPr id="4" name="Содержимое 3" descr="675px-Flag_of_Wisconsin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714488"/>
            <a:ext cx="7000924" cy="4465649"/>
          </a:xfrm>
        </p:spPr>
      </p:pic>
    </p:spTree>
  </p:cSld>
  <p:clrMapOvr>
    <a:masterClrMapping/>
  </p:clrMapOvr>
  <p:transition advTm="2562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Гавайи</a:t>
            </a:r>
            <a:endParaRPr lang="ru-RU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800px-Flag_of_Hawaii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170112"/>
            <a:ext cx="7467600" cy="3733800"/>
          </a:xfrm>
        </p:spPr>
      </p:pic>
    </p:spTree>
  </p:cSld>
  <p:clrMapOvr>
    <a:masterClrMapping/>
  </p:clrMapOvr>
  <p:transition advTm="1531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Делавэр</a:t>
            </a:r>
            <a:endParaRPr lang="ru-RU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600px-Flag_of_Delaware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785926"/>
            <a:ext cx="7000924" cy="4429156"/>
          </a:xfrm>
        </p:spPr>
      </p:pic>
    </p:spTree>
  </p:cSld>
  <p:clrMapOvr>
    <a:masterClrMapping/>
  </p:clrMapOvr>
  <p:transition advTm="1875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Джорджия</a:t>
            </a:r>
            <a:endParaRPr lang="ru-RU" sz="7200" dirty="0"/>
          </a:p>
        </p:txBody>
      </p:sp>
      <p:pic>
        <p:nvPicPr>
          <p:cNvPr id="4" name="Содержимое 3" descr="800px-Flag_of_Georgia_(U.S._state)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03387"/>
            <a:ext cx="7467600" cy="4667250"/>
          </a:xfrm>
        </p:spPr>
      </p:pic>
    </p:spTree>
  </p:cSld>
  <p:clrMapOvr>
    <a:masterClrMapping/>
  </p:clrMapOvr>
  <p:transition advTm="1688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dirty="0" smtClean="0"/>
              <a:t>Западная Виргиния</a:t>
            </a:r>
            <a:endParaRPr lang="ru-RU" sz="5400" dirty="0"/>
          </a:p>
        </p:txBody>
      </p:sp>
      <p:pic>
        <p:nvPicPr>
          <p:cNvPr id="6" name="Содержимое 5" descr="760px-Flag_of_West_Virgini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500" y="2119330"/>
            <a:ext cx="7239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125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Иллинойс</a:t>
            </a:r>
            <a:endParaRPr lang="ru-RU" sz="7200" dirty="0"/>
          </a:p>
        </p:txBody>
      </p:sp>
      <p:pic>
        <p:nvPicPr>
          <p:cNvPr id="4" name="Содержимое 3" descr="779px-Flag_of_Illinois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1012" y="1841500"/>
            <a:ext cx="7419975" cy="439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047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/>
              <a:t>Государство в Северной Америке</a:t>
            </a:r>
            <a:endParaRPr lang="ru-RU" sz="4000" dirty="0"/>
          </a:p>
        </p:txBody>
      </p:sp>
      <p:pic>
        <p:nvPicPr>
          <p:cNvPr id="5" name="Содержимое 4" descr="usa flag reduce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643050"/>
            <a:ext cx="4500594" cy="464347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14876" y="1643050"/>
            <a:ext cx="3657600" cy="4572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Соединённые Штаты граничат на севере с Канадой, на юге — с Мексикой, также имеют морскую границу с Россией.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844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Индиана</a:t>
            </a:r>
            <a:endParaRPr lang="ru-RU" sz="7200" dirty="0"/>
          </a:p>
        </p:txBody>
      </p:sp>
      <p:pic>
        <p:nvPicPr>
          <p:cNvPr id="4" name="Содержимое 3" descr="744px-Flag_of_Indian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7700" y="1674812"/>
            <a:ext cx="70866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328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Калифорния</a:t>
            </a:r>
            <a:endParaRPr lang="ru-RU" sz="7200" dirty="0"/>
          </a:p>
        </p:txBody>
      </p:sp>
      <p:pic>
        <p:nvPicPr>
          <p:cNvPr id="4" name="Содержимое 3" descr="800px-Flag_of_Californi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95" y="1600200"/>
            <a:ext cx="7315009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61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Канзас</a:t>
            </a:r>
            <a:endParaRPr lang="ru-RU" sz="7200" dirty="0"/>
          </a:p>
        </p:txBody>
      </p:sp>
      <p:pic>
        <p:nvPicPr>
          <p:cNvPr id="4" name="Содержимое 3" descr="750px-Flag_of_Kansas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9125" y="1893887"/>
            <a:ext cx="714375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40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Кентукки</a:t>
            </a:r>
            <a:endParaRPr lang="ru-RU" sz="7200" dirty="0"/>
          </a:p>
        </p:txBody>
      </p:sp>
      <p:pic>
        <p:nvPicPr>
          <p:cNvPr id="4" name="Содержимое 3" descr="750px-Flag_of_Kentucky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9125" y="1655762"/>
            <a:ext cx="714375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546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Колорадо</a:t>
            </a:r>
            <a:endParaRPr lang="ru-RU" sz="7200" dirty="0"/>
          </a:p>
        </p:txBody>
      </p:sp>
      <p:pic>
        <p:nvPicPr>
          <p:cNvPr id="4" name="Содержимое 3" descr="800px-Flag_of_Colorado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95" y="1600200"/>
            <a:ext cx="7315009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875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Коннектикут</a:t>
            </a:r>
            <a:endParaRPr lang="ru-RU" sz="7200" dirty="0"/>
          </a:p>
        </p:txBody>
      </p:sp>
      <p:pic>
        <p:nvPicPr>
          <p:cNvPr id="4" name="Содержимое 3" descr="750px-Flag_of_Kentucky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9125" y="1655762"/>
            <a:ext cx="714375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953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Луизиана</a:t>
            </a:r>
            <a:endParaRPr lang="ru-RU" sz="7200" dirty="0"/>
          </a:p>
        </p:txBody>
      </p:sp>
      <p:pic>
        <p:nvPicPr>
          <p:cNvPr id="4" name="Содержимое 3" descr="800px-Flag_of_Louisian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7315009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031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Массачусетс</a:t>
            </a:r>
            <a:endParaRPr lang="ru-RU" sz="7200" dirty="0"/>
          </a:p>
        </p:txBody>
      </p:sp>
      <p:pic>
        <p:nvPicPr>
          <p:cNvPr id="4" name="Содержимое 3" descr="750px-Flag_of_Massachusetts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7143750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3688"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Миннесота</a:t>
            </a:r>
            <a:endParaRPr lang="ru-RU" sz="7200" dirty="0"/>
          </a:p>
        </p:txBody>
      </p:sp>
      <p:pic>
        <p:nvPicPr>
          <p:cNvPr id="4" name="Содержимое 3" descr="500px-Flag_of_Minnesot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7072362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594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Миссисипи</a:t>
            </a:r>
            <a:endParaRPr lang="ru-RU" sz="7200" dirty="0"/>
          </a:p>
        </p:txBody>
      </p:sp>
      <p:pic>
        <p:nvPicPr>
          <p:cNvPr id="4" name="Содержимое 3" descr="800px-Flag_of_Mississippi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96732"/>
            <a:ext cx="7467600" cy="448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922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42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Административно страна делится на 50 штатов и федеральный округ Колумбия, в подчинении США также находится ряд островных территорий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650px-Map_of_USA_with_state_names_ru(2).svg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4282" y="1714488"/>
            <a:ext cx="8001056" cy="4929222"/>
          </a:xfrm>
        </p:spPr>
      </p:pic>
    </p:spTree>
  </p:cSld>
  <p:clrMapOvr>
    <a:masterClrMapping/>
  </p:clrMapOvr>
  <p:transition advTm="8375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Миссури</a:t>
            </a:r>
            <a:endParaRPr lang="ru-RU" sz="7200" dirty="0"/>
          </a:p>
        </p:txBody>
      </p:sp>
      <p:pic>
        <p:nvPicPr>
          <p:cNvPr id="4" name="Содержимое 3" descr="800px-Flag_of_Missouri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857406"/>
            <a:ext cx="7467600" cy="4359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297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Мичиган</a:t>
            </a:r>
            <a:endParaRPr lang="ru-RU" sz="7200" dirty="0"/>
          </a:p>
        </p:txBody>
      </p:sp>
      <p:pic>
        <p:nvPicPr>
          <p:cNvPr id="4" name="Содержимое 3" descr="685px-Flag_of_Michigan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87" y="1860550"/>
            <a:ext cx="6524625" cy="4352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281"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err="1" smtClean="0"/>
              <a:t>Монтана</a:t>
            </a:r>
            <a:endParaRPr lang="ru-RU" sz="7200" dirty="0"/>
          </a:p>
        </p:txBody>
      </p:sp>
      <p:pic>
        <p:nvPicPr>
          <p:cNvPr id="4" name="Содержимое 3" descr="615px-Flag_of_Montan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62062" y="2084387"/>
            <a:ext cx="5857875" cy="3905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844"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Мэн</a:t>
            </a:r>
            <a:endParaRPr lang="ru-RU" sz="7200" dirty="0"/>
          </a:p>
        </p:txBody>
      </p:sp>
      <p:pic>
        <p:nvPicPr>
          <p:cNvPr id="4" name="Содержимое 3" descr="687px-Flag_of_Maine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9162" y="1855787"/>
            <a:ext cx="6543675" cy="4362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609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Мэриленд</a:t>
            </a:r>
            <a:endParaRPr lang="ru-RU" sz="7200" dirty="0"/>
          </a:p>
        </p:txBody>
      </p:sp>
      <p:pic>
        <p:nvPicPr>
          <p:cNvPr id="4" name="Содержимое 3" descr="750px-Flag_of_Maryland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9125" y="1655762"/>
            <a:ext cx="714375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391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Небраска</a:t>
            </a:r>
            <a:endParaRPr lang="ru-RU" sz="7200" dirty="0"/>
          </a:p>
        </p:txBody>
      </p:sp>
      <p:pic>
        <p:nvPicPr>
          <p:cNvPr id="4" name="Содержимое 3" descr="750px-Flag_of_Nebrask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9125" y="1893887"/>
            <a:ext cx="714375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109">
    <p:split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Невада</a:t>
            </a:r>
            <a:endParaRPr lang="ru-RU" sz="7200" dirty="0"/>
          </a:p>
        </p:txBody>
      </p:sp>
      <p:pic>
        <p:nvPicPr>
          <p:cNvPr id="4" name="Содержимое 3" descr="750px-Flag_of_Nevad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9125" y="1655762"/>
            <a:ext cx="714375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375">
    <p:strips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Нью-Джерси</a:t>
            </a:r>
            <a:endParaRPr lang="ru-RU" sz="7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750px-Flag_of_New_Jersey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9125" y="1655762"/>
            <a:ext cx="714375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531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Нью-Йорк</a:t>
            </a:r>
            <a:endParaRPr lang="ru-RU" sz="7200" dirty="0"/>
          </a:p>
        </p:txBody>
      </p:sp>
      <p:pic>
        <p:nvPicPr>
          <p:cNvPr id="4" name="Содержимое 3" descr="800px-Flag_of_New_York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7467600" cy="3876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234"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Нью-Мексико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800px-Flag_of_New_Mexico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95" y="1600200"/>
            <a:ext cx="7315009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844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Айдахо</a:t>
            </a:r>
            <a:endParaRPr lang="ru-RU" sz="7200" dirty="0"/>
          </a:p>
        </p:txBody>
      </p:sp>
      <p:pic>
        <p:nvPicPr>
          <p:cNvPr id="4" name="Содержимое 3" descr="668px-Flag_of_Idaho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6062535" cy="4873625"/>
          </a:xfrm>
        </p:spPr>
      </p:pic>
    </p:spTree>
  </p:cSld>
  <p:clrMapOvr>
    <a:masterClrMapping/>
  </p:clrMapOvr>
  <p:transition advTm="2281"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Огайо</a:t>
            </a:r>
            <a:endParaRPr lang="ru-RU" sz="7200" dirty="0"/>
          </a:p>
        </p:txBody>
      </p:sp>
      <p:pic>
        <p:nvPicPr>
          <p:cNvPr id="4" name="Содержимое 3" descr="480px-Flag_of_Ohio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2071678"/>
            <a:ext cx="6858048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890"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Оклахома</a:t>
            </a:r>
            <a:endParaRPr lang="ru-RU" sz="7200" dirty="0"/>
          </a:p>
        </p:txBody>
      </p:sp>
      <p:pic>
        <p:nvPicPr>
          <p:cNvPr id="4" name="Содержимое 3" descr="675px-Flag_of_Oklahom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1714488"/>
            <a:ext cx="6429375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266">
    <p:checke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bg2">
                    <a:lumMod val="75000"/>
                  </a:schemeClr>
                </a:solidFill>
              </a:rPr>
              <a:t>Орегон</a:t>
            </a:r>
            <a:endParaRPr lang="ru-RU" sz="7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750px-Flag_of_Oregon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714375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719"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Пенсильвания</a:t>
            </a:r>
            <a:endParaRPr lang="ru-RU" sz="7200" dirty="0"/>
          </a:p>
        </p:txBody>
      </p:sp>
      <p:pic>
        <p:nvPicPr>
          <p:cNvPr id="4" name="Содержимое 3" descr="675px-Flag_of_Pennsylvani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76312" y="1893887"/>
            <a:ext cx="6429375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359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Род-Айленд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531px-Flag_of_Rhode_Island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714488"/>
            <a:ext cx="7072362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593"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dirty="0" smtClean="0"/>
              <a:t>Северная Дакота</a:t>
            </a:r>
            <a:endParaRPr lang="ru-RU" sz="6000" dirty="0"/>
          </a:p>
        </p:txBody>
      </p:sp>
      <p:pic>
        <p:nvPicPr>
          <p:cNvPr id="4" name="Содержимое 3" descr="720px-Flag_of_South_Dakot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0" y="1893887"/>
            <a:ext cx="68580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829"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Северная Каролина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750px-Flag_of_North_Carolin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9125" y="1655762"/>
            <a:ext cx="714375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453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err="1" smtClean="0"/>
              <a:t>Теннесси</a:t>
            </a:r>
            <a:endParaRPr lang="ru-RU" sz="7200" dirty="0"/>
          </a:p>
        </p:txBody>
      </p:sp>
      <p:pic>
        <p:nvPicPr>
          <p:cNvPr id="4" name="Содержимое 3" descr="500px-Flag_of_Tennessee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857364"/>
            <a:ext cx="685804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375">
    <p:cover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Техас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800px-Flag_of_Texas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95" y="1600200"/>
            <a:ext cx="7315009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672"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Флорида</a:t>
            </a:r>
            <a:endParaRPr lang="ru-RU" sz="7200" dirty="0"/>
          </a:p>
        </p:txBody>
      </p:sp>
      <p:pic>
        <p:nvPicPr>
          <p:cNvPr id="4" name="Содержимое 3" descr="750px-Flag_of_Florid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9125" y="1655762"/>
            <a:ext cx="714375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578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Айова</a:t>
            </a:r>
            <a:endParaRPr lang="ru-RU" sz="7200" dirty="0"/>
          </a:p>
        </p:txBody>
      </p:sp>
      <p:pic>
        <p:nvPicPr>
          <p:cNvPr id="4" name="Содержимое 3" descr="670px-Flag_of_Iow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25" y="1851025"/>
            <a:ext cx="6381750" cy="4371975"/>
          </a:xfrm>
        </p:spPr>
      </p:pic>
    </p:spTree>
  </p:cSld>
  <p:clrMapOvr>
    <a:masterClrMapping/>
  </p:clrMapOvr>
  <p:transition advTm="1797">
    <p:cover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Южная Дакота</a:t>
            </a:r>
            <a:endParaRPr lang="ru-RU" sz="7200" dirty="0"/>
          </a:p>
        </p:txBody>
      </p:sp>
      <p:pic>
        <p:nvPicPr>
          <p:cNvPr id="4" name="Содержимое 3" descr="720px-Flag_of_South_Dakot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0" y="1893887"/>
            <a:ext cx="68580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453">
    <p:newsfla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Южная Каролина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744px-Flag_of_South_Carolin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7700" y="1704996"/>
            <a:ext cx="70866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735">
    <p:strips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Юта</a:t>
            </a:r>
            <a:endParaRPr lang="ru-RU" sz="7200" dirty="0"/>
          </a:p>
        </p:txBody>
      </p:sp>
      <p:pic>
        <p:nvPicPr>
          <p:cNvPr id="4" name="Содержимое 3" descr="660px-Flag_of_Utah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47750" y="1928802"/>
            <a:ext cx="62865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140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Захватывающая архитектура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cities_1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4500594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8267a9f14aad1e459870fde9d5965b27_big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00628" y="1571612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984"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Известнейшие места мира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america_land_of_libe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1857388" cy="2378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59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928802"/>
            <a:ext cx="298636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grand_canyon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4357694"/>
            <a:ext cx="3000396" cy="22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usa-7913_w990h7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357694"/>
            <a:ext cx="3048021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983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2000240"/>
            <a:ext cx="2658159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937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Величайшие небоскребы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24283376_0607_las_vegas_hote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3500462" cy="26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56112301_USA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00562" y="1857364"/>
            <a:ext cx="3436661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events_nycskyl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4572008"/>
            <a:ext cx="3214710" cy="2141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984">
    <p:newsfla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/>
              <a:t>Интересные традиции</a:t>
            </a:r>
            <a:endParaRPr lang="ru-RU" sz="4800" dirty="0"/>
          </a:p>
        </p:txBody>
      </p:sp>
      <p:pic>
        <p:nvPicPr>
          <p:cNvPr id="5" name="Содержимое 4" descr="file_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36576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172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29190" y="2000240"/>
            <a:ext cx="2786082" cy="4179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797">
    <p:strips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/>
              <a:t>Уникальная Символика</a:t>
            </a:r>
            <a:endParaRPr lang="ru-RU" sz="4400" dirty="0"/>
          </a:p>
        </p:txBody>
      </p:sp>
      <p:pic>
        <p:nvPicPr>
          <p:cNvPr id="5" name="Содержимое 4" descr="map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3657600" cy="2541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5959-b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29190" y="1714488"/>
            <a:ext cx="2643206" cy="2027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gerbusa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143380"/>
            <a:ext cx="2071702" cy="2248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World_USA_American_flag_USA_007990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4214818"/>
            <a:ext cx="3500462" cy="2187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047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Welcome to USA</a:t>
            </a:r>
            <a:endParaRPr lang="ru-RU" sz="6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ae85e93ad87c2e0c9a46c96868751f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2714644" cy="1805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usa_-_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4643446"/>
            <a:ext cx="2428892" cy="1821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ston-skyl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429132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america_land_of_liber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1643050"/>
            <a:ext cx="1738314" cy="2607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fondopantallanev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2000240"/>
            <a:ext cx="2285984" cy="171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609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Алабама</a:t>
            </a:r>
            <a:endParaRPr lang="ru-RU" sz="7200" dirty="0"/>
          </a:p>
        </p:txBody>
      </p:sp>
      <p:pic>
        <p:nvPicPr>
          <p:cNvPr id="4" name="Содержимое 3" descr="744px-Flag_of_Alabam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7700" y="1674812"/>
            <a:ext cx="7086600" cy="4724400"/>
          </a:xfrm>
        </p:spPr>
      </p:pic>
    </p:spTree>
  </p:cSld>
  <p:clrMapOvr>
    <a:masterClrMapping/>
  </p:clrMapOvr>
  <p:transition advTm="1516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Аляска</a:t>
            </a:r>
            <a:endParaRPr lang="ru-RU" sz="7200" dirty="0"/>
          </a:p>
        </p:txBody>
      </p:sp>
      <p:pic>
        <p:nvPicPr>
          <p:cNvPr id="4" name="Содержимое 3" descr="800px-Flag_of_Alask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40646" y="1600200"/>
            <a:ext cx="6900708" cy="4873625"/>
          </a:xfrm>
        </p:spPr>
      </p:pic>
    </p:spTree>
  </p:cSld>
  <p:clrMapOvr>
    <a:masterClrMapping/>
  </p:clrMapOvr>
  <p:transition advTm="1265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600" dirty="0" smtClean="0"/>
              <a:t>Аризона</a:t>
            </a:r>
            <a:endParaRPr lang="ru-RU" sz="6600" dirty="0"/>
          </a:p>
        </p:txBody>
      </p:sp>
      <p:pic>
        <p:nvPicPr>
          <p:cNvPr id="4" name="Содержимое 3" descr="800px-Flag_of_Arizon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95" y="1600200"/>
            <a:ext cx="7315009" cy="4873625"/>
          </a:xfrm>
        </p:spPr>
      </p:pic>
    </p:spTree>
  </p:cSld>
  <p:clrMapOvr>
    <a:masterClrMapping/>
  </p:clrMapOvr>
  <p:transition advTm="1453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Арканзас</a:t>
            </a:r>
            <a:endParaRPr lang="ru-RU" sz="7200" dirty="0"/>
          </a:p>
        </p:txBody>
      </p:sp>
      <p:pic>
        <p:nvPicPr>
          <p:cNvPr id="4" name="Содержимое 3" descr="450px-Flag_of_Arkansas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714487"/>
            <a:ext cx="7000924" cy="4667283"/>
          </a:xfrm>
        </p:spPr>
      </p:pic>
    </p:spTree>
  </p:cSld>
  <p:clrMapOvr>
    <a:masterClrMapping/>
  </p:clrMapOvr>
  <p:transition advTm="1406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198</TotalTime>
  <Words>117</Words>
  <Application>Microsoft Office PowerPoint</Application>
  <PresentationFormat>Экран (4:3)</PresentationFormat>
  <Paragraphs>60</Paragraphs>
  <Slides>58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Эркер</vt:lpstr>
      <vt:lpstr>Соединённые Штаты Америки</vt:lpstr>
      <vt:lpstr> Государство в Северной Америке</vt:lpstr>
      <vt:lpstr>Административно страна делится на 50 штатов и федеральный округ Колумбия, в подчинении США также находится ряд островных территорий</vt:lpstr>
      <vt:lpstr>Айдахо</vt:lpstr>
      <vt:lpstr>Айова</vt:lpstr>
      <vt:lpstr>Алабама</vt:lpstr>
      <vt:lpstr>Аляска</vt:lpstr>
      <vt:lpstr>Аризона</vt:lpstr>
      <vt:lpstr>Арканзас</vt:lpstr>
      <vt:lpstr>Вайоминг</vt:lpstr>
      <vt:lpstr>Вашингтон</vt:lpstr>
      <vt:lpstr>Вермонт</vt:lpstr>
      <vt:lpstr>Виргиния</vt:lpstr>
      <vt:lpstr>Висконсин</vt:lpstr>
      <vt:lpstr>Гавайи</vt:lpstr>
      <vt:lpstr>Делавэр</vt:lpstr>
      <vt:lpstr>Джорджия</vt:lpstr>
      <vt:lpstr>Западная Виргиния</vt:lpstr>
      <vt:lpstr>Иллинойс</vt:lpstr>
      <vt:lpstr>Индиана</vt:lpstr>
      <vt:lpstr>Калифорния</vt:lpstr>
      <vt:lpstr>Канзас</vt:lpstr>
      <vt:lpstr>Кентукки</vt:lpstr>
      <vt:lpstr>Колорадо</vt:lpstr>
      <vt:lpstr>Коннектикут</vt:lpstr>
      <vt:lpstr>Луизиана</vt:lpstr>
      <vt:lpstr>Массачусетс</vt:lpstr>
      <vt:lpstr>Миннесота</vt:lpstr>
      <vt:lpstr>Миссисипи</vt:lpstr>
      <vt:lpstr>Миссури</vt:lpstr>
      <vt:lpstr>Мичиган</vt:lpstr>
      <vt:lpstr>Монтана</vt:lpstr>
      <vt:lpstr>Мэн</vt:lpstr>
      <vt:lpstr>Мэриленд</vt:lpstr>
      <vt:lpstr>Небраска</vt:lpstr>
      <vt:lpstr>Невада</vt:lpstr>
      <vt:lpstr>Нью-Джерси</vt:lpstr>
      <vt:lpstr>Нью-Йорк</vt:lpstr>
      <vt:lpstr>Нью-Мексико</vt:lpstr>
      <vt:lpstr>Огайо</vt:lpstr>
      <vt:lpstr>Оклахома</vt:lpstr>
      <vt:lpstr>Орегон</vt:lpstr>
      <vt:lpstr>Пенсильвания</vt:lpstr>
      <vt:lpstr>Род-Айленд</vt:lpstr>
      <vt:lpstr>Северная Дакота</vt:lpstr>
      <vt:lpstr>Северная Каролина</vt:lpstr>
      <vt:lpstr>Теннесси</vt:lpstr>
      <vt:lpstr>Техас</vt:lpstr>
      <vt:lpstr>Флорида</vt:lpstr>
      <vt:lpstr>Южная Дакота</vt:lpstr>
      <vt:lpstr>Южная Каролина</vt:lpstr>
      <vt:lpstr>Юта</vt:lpstr>
      <vt:lpstr>Захватывающая архитектура</vt:lpstr>
      <vt:lpstr>Известнейшие места мира</vt:lpstr>
      <vt:lpstr>Величайшие небоскребы</vt:lpstr>
      <vt:lpstr>Интересные традиции</vt:lpstr>
      <vt:lpstr>Уникальная Символика</vt:lpstr>
      <vt:lpstr>Welcome to USA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Соединённые Штаты Америки</dc:title>
  <dc:creator>Lokal</dc:creator>
  <cp:lastModifiedBy>Lokal</cp:lastModifiedBy>
  <cp:revision>21</cp:revision>
  <dcterms:created xsi:type="dcterms:W3CDTF">2010-11-26T19:45:19Z</dcterms:created>
  <dcterms:modified xsi:type="dcterms:W3CDTF">2010-11-27T14:37:21Z</dcterms:modified>
</cp:coreProperties>
</file>