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9" r:id="rId9"/>
    <p:sldId id="270" r:id="rId10"/>
    <p:sldId id="263" r:id="rId11"/>
    <p:sldId id="264" r:id="rId12"/>
    <p:sldId id="265" r:id="rId13"/>
    <p:sldId id="276" r:id="rId14"/>
    <p:sldId id="266" r:id="rId15"/>
    <p:sldId id="267" r:id="rId16"/>
    <p:sldId id="268" r:id="rId17"/>
    <p:sldId id="271" r:id="rId18"/>
    <p:sldId id="272" r:id="rId19"/>
    <p:sldId id="273" r:id="rId20"/>
    <p:sldId id="281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4B40DC3-E729-4559-8703-210A5903AC2C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7B38879-E5D1-4778-A0EF-93083E4E6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0DC3-E729-4559-8703-210A5903AC2C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8879-E5D1-4778-A0EF-93083E4E6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0DC3-E729-4559-8703-210A5903AC2C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8879-E5D1-4778-A0EF-93083E4E6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4B40DC3-E729-4559-8703-210A5903AC2C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8879-E5D1-4778-A0EF-93083E4E6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4B40DC3-E729-4559-8703-210A5903AC2C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7B38879-E5D1-4778-A0EF-93083E4E670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B40DC3-E729-4559-8703-210A5903AC2C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7B38879-E5D1-4778-A0EF-93083E4E6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4B40DC3-E729-4559-8703-210A5903AC2C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7B38879-E5D1-4778-A0EF-93083E4E6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0DC3-E729-4559-8703-210A5903AC2C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8879-E5D1-4778-A0EF-93083E4E6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4B40DC3-E729-4559-8703-210A5903AC2C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7B38879-E5D1-4778-A0EF-93083E4E6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4B40DC3-E729-4559-8703-210A5903AC2C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7B38879-E5D1-4778-A0EF-93083E4E6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4B40DC3-E729-4559-8703-210A5903AC2C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7B38879-E5D1-4778-A0EF-93083E4E6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4B40DC3-E729-4559-8703-210A5903AC2C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7B38879-E5D1-4778-A0EF-93083E4E6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183093">
            <a:off x="62262" y="910896"/>
            <a:ext cx="6073094" cy="1398017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Монументальний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живопис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</a:t>
            </a:r>
            <a:r>
              <a:rPr lang="uk-UA" sz="4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иївської</a:t>
            </a:r>
            <a:r>
              <a:rPr lang="uk-UA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Русі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4" descr="Портал Страны Фотошопии - Государственный Музей Фотошопии - Альбом ,,Живопись Древней Руси. 11-13 век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3100"/>
            <a:ext cx="2863850" cy="364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0" descr="Форумы - Евангельское хождение Исуса и география Палестины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36912"/>
            <a:ext cx="3460750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6" descr="Портал Страны Фотошопии - Государственный Музей Фотошопии - Живопись Древней Руси. 11-13 век. Альбом.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764704"/>
            <a:ext cx="2843212" cy="378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61248"/>
            <a:ext cx="8229600" cy="139903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4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Христос-Пантократор</a:t>
            </a:r>
            <a:r>
              <a:rPr lang="uk-UA" sz="2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(Вседержитель)</a:t>
            </a:r>
            <a:br>
              <a:rPr lang="uk-UA" sz="2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1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мозаїка, головний купол</a:t>
            </a:r>
            <a:r>
              <a:rPr lang="uk-UA" sz="2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sz="2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24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 descr="nataspace - Христос Вседержи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5256584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Софийский Собор в Кие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8"/>
            <a:ext cx="377991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31315">
            <a:off x="5315660" y="403008"/>
            <a:ext cx="4335236" cy="298928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0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“Оранта</a:t>
            </a:r>
            <a:r>
              <a:rPr lang="uk-UA" sz="36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”</a:t>
            </a:r>
            <a:r>
              <a:rPr lang="uk-UA" sz="3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– </a:t>
            </a:r>
            <a:r>
              <a:rPr lang="uk-UA" sz="36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“нерушима</a:t>
            </a:r>
            <a:r>
              <a:rPr lang="uk-UA" sz="3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36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стіна”</a:t>
            </a:r>
            <a:endParaRPr lang="ru-RU" sz="36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Оран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137063"/>
            <a:ext cx="5256584" cy="699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05264"/>
            <a:ext cx="8229600" cy="139903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Фрагменти </a:t>
            </a:r>
            <a:r>
              <a:rPr lang="uk-UA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“Євхаристії</a:t>
            </a:r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”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 descr="D:\АНЯ\Уроки\ХК\Новая папка\eucharist_detail_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6005">
            <a:off x="0" y="2924944"/>
            <a:ext cx="3840063" cy="321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D:\АНЯ\Уроки\ХК\Новая папка\eucharist_detail_2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6632"/>
            <a:ext cx="3814810" cy="2968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D:\АНЯ\Уроки\ХК\Новая папка\eucharist_detail_5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9716">
            <a:off x="5335497" y="2924944"/>
            <a:ext cx="380850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301208"/>
            <a:ext cx="4536504" cy="126186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“Отці</a:t>
            </a:r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церкви”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3314" name="Picture 2" descr="D:\АНЯ\Уроки\ХК\Новая папка\sofiyskiy_sobor_61_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0319">
            <a:off x="135191" y="300073"/>
            <a:ext cx="5004048" cy="3771896"/>
          </a:xfrm>
          <a:prstGeom prst="rect">
            <a:avLst/>
          </a:prstGeom>
          <a:noFill/>
        </p:spPr>
      </p:pic>
      <p:pic>
        <p:nvPicPr>
          <p:cNvPr id="13315" name="Picture 3" descr="D:\АНЯ\Уроки\ХК\Новая папка\sofiyskiy_sobor_61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43">
            <a:off x="4758235" y="3256447"/>
            <a:ext cx="4283968" cy="34743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АНЯ\Уроки\ХК\Новая папка\sofiyskiy_sobor_94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095">
            <a:off x="4055435" y="3041576"/>
            <a:ext cx="5088565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D:\АНЯ\Уроки\ХК\Новая папка\sofiyskiy_sobor_150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2603">
            <a:off x="94041" y="139974"/>
            <a:ext cx="5525282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АНЯ\Уроки\ХК\Новая папка\sofiyskiy_sobor_68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10290"/>
            <a:ext cx="9249942" cy="69682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АНЯ\Уроки\ХК\Новая папка\sofiyskiy_sobor_75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6662154" cy="65844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АНЯ\Уроки\ХК\Новая папка\sofiyskiy_sobor_7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6680"/>
            <a:ext cx="9144000" cy="6964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АНЯ\Уроки\ХК\Новая папка\sofiyskiy_sobor_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97666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АНЯ\Уроки\ХК\Новая папка\sofiyskiy_sobor_138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0479">
            <a:off x="126880" y="168070"/>
            <a:ext cx="5400104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 descr="D:\АНЯ\Уроки\ХК\Новая папка\sofiyskiy_sobor_139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0306">
            <a:off x="3907844" y="3326122"/>
            <a:ext cx="5125179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8" descr="1_450158610-319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0569">
            <a:off x="105363" y="85609"/>
            <a:ext cx="3582988" cy="436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D:\АНЯ\Уроки\ХК\Новая папка\mosa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77072"/>
            <a:ext cx="2302115" cy="232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D:\АНЯ\Уроки\ХК\Новая папка\sofi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301">
            <a:off x="5238080" y="104704"/>
            <a:ext cx="3717558" cy="6453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61371">
            <a:off x="4269229" y="243990"/>
            <a:ext cx="4876007" cy="402560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Ікона </a:t>
            </a:r>
            <a:r>
              <a:rPr lang="uk-UA" sz="3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«Богоматір Велика Панагія»  </a:t>
            </a:r>
            <a:endParaRPr lang="ru-RU" sz="28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Богоматерь Великая Панагея так наз. &quot;Ярославская Оранта&quot;. Икона XII и XIII в. Государственная Третьяковская галере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79"/>
            <a:ext cx="4427983" cy="6850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НЯ\Уроки\ХК\Новая папка\sholom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6048672" cy="6128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D:\АНЯ\Уроки\ХК\Новая папка\Безимени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-72924"/>
            <a:ext cx="5139531" cy="6930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АНЯ\Уроки\ХК\Новая папка\Безимени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860" y="0"/>
            <a:ext cx="567342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Вопросы атрибуции персонажей. реконструкция фрески. время выполнения, идейное содержание и оригинальность композиции Культурно-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40844">
            <a:off x="107263" y="1715278"/>
            <a:ext cx="3846512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 descr="%D0%90%D1%80%D1%96%D0%B0%D0%BD%D1%81%D1%8C%D0%BA%D1%96+%D1%85%D1%80%D0%B0%D0%BC%D0%B8+%D0%B2+%D0%A3%D0%BA%D1%80%D0%B0%D1%97%D0%BD%D1%96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546">
            <a:off x="4065620" y="520110"/>
            <a:ext cx="4983111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sofiyskiy_sobor_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6160">
            <a:off x="81477" y="129783"/>
            <a:ext cx="5220072" cy="3355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sofiyskiy_sobor_9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72550">
            <a:off x="3803712" y="2981735"/>
            <a:ext cx="5209833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Фрагмент мозаики в Табхе Галерея Фото Православного Форума Апостола Андрея Первозванн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7444">
            <a:off x="68943" y="265311"/>
            <a:ext cx="4936472" cy="3703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Фото израиль, храмы, святая земля, православие, паломничество, вифлием, базилика рождества христова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l="5861" t="12582" r="4080" b="9903"/>
          <a:stretch>
            <a:fillRect/>
          </a:stretch>
        </p:blipFill>
        <p:spPr bwMode="auto">
          <a:xfrm rot="174844">
            <a:off x="3562113" y="3414928"/>
            <a:ext cx="5319646" cy="3044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09440">
            <a:off x="-149305" y="205747"/>
            <a:ext cx="3250704" cy="121729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32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смальта</a:t>
            </a:r>
            <a:endParaRPr lang="ru-RU" sz="32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5" name="Picture 3" descr="D:\АНЯ\Уроки\ХК\Новая папка\119737_w640_h640_s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56521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НЯ\Уроки\ХК\Новая папка\882706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0"/>
            <a:ext cx="3168352" cy="60755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41168"/>
            <a:ext cx="7416824" cy="100811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8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Софіївський</a:t>
            </a:r>
            <a:r>
              <a:rPr lang="uk-UA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собор</a:t>
            </a:r>
            <a:endParaRPr lang="ru-RU" sz="28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9" name="Picture 3" descr="D:\АНЯ\Уроки\ХК\Новая папка\Sofiya_Kievskay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680520" cy="3709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D:\АНЯ\Уроки\ХК\Новая папка\sofiyskiy_sobor_56_1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6632"/>
            <a:ext cx="4026024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8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Головний вівтар</a:t>
            </a:r>
            <a:endParaRPr lang="ru-RU" sz="28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АНЯ\Уроки\ХК\Новая папка\sophi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8892480" cy="37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400</TotalTime>
  <Words>29</Words>
  <Application>Microsoft Office PowerPoint</Application>
  <PresentationFormat>Экран (4:3)</PresentationFormat>
  <Paragraphs>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 Монументальний живопис Київської Русі</vt:lpstr>
      <vt:lpstr>Слайд 2</vt:lpstr>
      <vt:lpstr>Слайд 3</vt:lpstr>
      <vt:lpstr>Слайд 4</vt:lpstr>
      <vt:lpstr>Слайд 5</vt:lpstr>
      <vt:lpstr>смальта</vt:lpstr>
      <vt:lpstr>Слайд 7</vt:lpstr>
      <vt:lpstr>Софіївський собор</vt:lpstr>
      <vt:lpstr>Головний вівтар</vt:lpstr>
      <vt:lpstr>Христос-Пантократор(Вседержитель) мозаїка, головний купол </vt:lpstr>
      <vt:lpstr>“Оранта” – “нерушима стіна”</vt:lpstr>
      <vt:lpstr>Фрагменти “Євхаристії ”</vt:lpstr>
      <vt:lpstr>“Отці церкви”</vt:lpstr>
      <vt:lpstr>Слайд 14</vt:lpstr>
      <vt:lpstr>Слайд 15</vt:lpstr>
      <vt:lpstr>Слайд 16</vt:lpstr>
      <vt:lpstr>Слайд 17</vt:lpstr>
      <vt:lpstr>Слайд 18</vt:lpstr>
      <vt:lpstr>Слайд 19</vt:lpstr>
      <vt:lpstr>Ікона «Богоматір Велика Панагія»  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Монументальний живопис Київської Русі</dc:title>
  <dc:creator>Андрей</dc:creator>
  <cp:lastModifiedBy>Андрей</cp:lastModifiedBy>
  <cp:revision>42</cp:revision>
  <dcterms:created xsi:type="dcterms:W3CDTF">2014-09-25T08:38:42Z</dcterms:created>
  <dcterms:modified xsi:type="dcterms:W3CDTF">2014-09-25T17:44:38Z</dcterms:modified>
</cp:coreProperties>
</file>