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F982-A2D4-40E3-B284-39EF4C991D4F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CA453-FE20-49B9-90EA-E7254490E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024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F982-A2D4-40E3-B284-39EF4C991D4F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CA453-FE20-49B9-90EA-E7254490E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713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F982-A2D4-40E3-B284-39EF4C991D4F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CA453-FE20-49B9-90EA-E7254490E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10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F982-A2D4-40E3-B284-39EF4C991D4F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CA453-FE20-49B9-90EA-E7254490E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652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F982-A2D4-40E3-B284-39EF4C991D4F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CA453-FE20-49B9-90EA-E7254490E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188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F982-A2D4-40E3-B284-39EF4C991D4F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CA453-FE20-49B9-90EA-E7254490E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55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F982-A2D4-40E3-B284-39EF4C991D4F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CA453-FE20-49B9-90EA-E7254490E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967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F982-A2D4-40E3-B284-39EF4C991D4F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CA453-FE20-49B9-90EA-E7254490E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647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F982-A2D4-40E3-B284-39EF4C991D4F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CA453-FE20-49B9-90EA-E7254490E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156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F982-A2D4-40E3-B284-39EF4C991D4F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CA453-FE20-49B9-90EA-E7254490E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66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F982-A2D4-40E3-B284-39EF4C991D4F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CA453-FE20-49B9-90EA-E7254490E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96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chemeClr val="tx1"/>
            </a:gs>
            <a:gs pos="69000">
              <a:schemeClr val="tx1">
                <a:lumMod val="85000"/>
                <a:lumOff val="15000"/>
              </a:schemeClr>
            </a:gs>
            <a:gs pos="92000">
              <a:schemeClr val="tx1">
                <a:lumMod val="75000"/>
                <a:lumOff val="25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AF982-A2D4-40E3-B284-39EF4C991D4F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CA453-FE20-49B9-90EA-E7254490E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114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his.img.pravda.com/images/doc/1/4/1407191-shaxt-19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610" y="0"/>
            <a:ext cx="9899094" cy="6904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524000" y="0"/>
            <a:ext cx="868455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1">
                      <a:lumMod val="6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Розгортання</a:t>
            </a:r>
            <a:r>
              <a:rPr lang="ru-RU" sz="5400" b="1" cap="none" spc="0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1">
                      <a:lumMod val="6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b="1" cap="none" spc="0" dirty="0" err="1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1">
                      <a:lumMod val="6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страйкового</a:t>
            </a:r>
            <a:r>
              <a:rPr lang="ru-RU" sz="5400" b="1" cap="none" spc="0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1">
                      <a:lumMod val="6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b="1" cap="none" spc="0" dirty="0" err="1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bg1">
                      <a:lumMod val="6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руху</a:t>
            </a:r>
            <a:endParaRPr lang="ru-RU" sz="5400" b="1" cap="none" spc="0" dirty="0" smtClean="0">
              <a:ln w="1016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bg1">
                    <a:lumMod val="6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138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01939" y="1433003"/>
            <a:ext cx="7522508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1500" b="1" cap="none" spc="0" dirty="0" err="1" smtClean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Дякуємо</a:t>
            </a:r>
            <a:r>
              <a:rPr lang="ru-RU" sz="115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0" b="1" cap="none" spc="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11500" b="1" cap="none" spc="0" dirty="0" err="1" smtClean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Увагу</a:t>
            </a:r>
            <a:r>
              <a:rPr lang="ru-RU" sz="11500" b="1" cap="none" spc="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11500" b="1" cap="none" spc="0" dirty="0">
              <a:ln w="1016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0766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931" y="-1"/>
            <a:ext cx="8710069" cy="6858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3986" y="0"/>
            <a:ext cx="348193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Поштовхом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початку 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масових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страйків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послугувало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погіршення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забезпечення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шахтарських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регіонів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продовольчими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й 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промисловими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товарами в 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умовах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тотального товарного 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дефіциту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наростав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країні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Збурювання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шахтарів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накопичувалося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також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через 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недостатнє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забезпечення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техніки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безпеки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загибелі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товаришів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прагненням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росту 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видобутку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вугілля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достойної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оплати 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праці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підвищення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якості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життя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3381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67986" y="484747"/>
            <a:ext cx="292401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липня 1989 року на Донбасі розпочалися перші в історії Радянського союзу масові страйки шахтарів.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Перший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страйк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стихійно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розпочався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шахті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Ясинуватська-Глибока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Макіївці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Очолив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робітник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очисного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забою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В.Комісарук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ttp://hubs.com.ua/wp-content/uploads/2014/06/zabastovka.jpg?6ac06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6462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9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25532" y="365663"/>
            <a:ext cx="48664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своїх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вимогах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адресованих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міністрові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вугільної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промисловості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СРСР і </a:t>
            </a:r>
            <a:r>
              <a:rPr lang="ru-RU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керівництву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об'єднання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Макіїввугілля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названо 38 </a:t>
            </a:r>
            <a:r>
              <a:rPr lang="ru-RU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пунктів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http://upload.wikimedia.org/wikipedia/uk/thumb/b/be/%D0%A1%D1%82%D1%80%D0%B0%D0%B9%D0%BA.jpg/280px-%D0%A1%D1%82%D1%80%D0%B0%D0%B9%D0%B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741762" cy="4347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1478" y="4664990"/>
            <a:ext cx="1111228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Мова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йшла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 </a:t>
            </a:r>
            <a:r>
              <a:rPr lang="ru-RU" sz="2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істотне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збільшення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шахтарської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відпустки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додаткову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оплату за </a:t>
            </a:r>
            <a:r>
              <a:rPr lang="ru-RU" sz="2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нічні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зміни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про </a:t>
            </a:r>
            <a:r>
              <a:rPr lang="ru-RU" sz="2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вдосконалення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пенсійного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забезпечення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забезпечення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трудівників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вугільної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промисловості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продуктами </a:t>
            </a:r>
            <a:r>
              <a:rPr lang="ru-RU" sz="2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харчування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відповідно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медичних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норм, </a:t>
            </a:r>
            <a:r>
              <a:rPr lang="ru-RU" sz="2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прирівняння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виробничої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травми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захворювання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силікоз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антрокоз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наслідками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випливають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звідси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2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працюючим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жінкам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ru-RU" sz="2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надання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оплачуваної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відпустки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догляду за </a:t>
            </a:r>
            <a:r>
              <a:rPr lang="ru-RU" sz="2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дитиною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трьох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років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559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refdb.ru/images/799/1596175/m33f196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92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0"/>
            <a:ext cx="12192000" cy="2031325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100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липня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Донеччині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припинили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роботу 67 шахт і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шахтоуправлінь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також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ряд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шахтобудівних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управлінь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Загальна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кількість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гірників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час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страйку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залишили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роботу,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перевищила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222 тис.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осіб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Того ж дня до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страйку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приєдналися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гірники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шахт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об'єднання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Павлоградвугілля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Дніпропетровської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області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Припинивши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роботу,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залишивши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необхідну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кількість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працівників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збереження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життєдіяльності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шахт,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робітники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вийшли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вулиці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й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міст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Порядок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підтримувався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силами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страйкуючих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утворювалися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страйкові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комітети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Багатотисячні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мітинги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шахтарів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тривали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інколи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добу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більше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Стали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з'являтися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робочі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лідери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висуватися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кандидатури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страйкові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комітети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7341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chemeClr val="tx1"/>
            </a:gs>
            <a:gs pos="77000">
              <a:schemeClr val="tx1">
                <a:lumMod val="85000"/>
                <a:lumOff val="15000"/>
              </a:schemeClr>
            </a:gs>
            <a:gs pos="100000">
              <a:schemeClr val="tx1">
                <a:lumMod val="75000"/>
                <a:lumOff val="25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1594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481" y="154983"/>
            <a:ext cx="1202151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липня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вугільній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галузі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Донбасу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припинили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роботу 88 шахт та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кілька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шахтобудівних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управлінь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Загалом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страйком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охоплено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понад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43 тис. трудящих, у тому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числі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понад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 тис.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робітників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очисних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вибоїв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більше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тис.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прохідників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Того ж дня на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центральній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площі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Червонограда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увечері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розпочався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страйк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гірників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Червоноградської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групи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шахт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об'єднання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Укрзахідвугілля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0481" y="2149019"/>
            <a:ext cx="505244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липня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працювали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всі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вуглевидобувних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підприємств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Червонограда.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Страйковий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комітет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проаналізувавши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вимоги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трудових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колективів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узагальнив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звів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41 пункту.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Гірники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порушили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питання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економічно-господарської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самостійності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шахт,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удосконалення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виробничих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структур,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скорочення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50%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управлінського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апарату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підвищення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пенсій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встановлення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єдиних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вихідних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днів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Повідомлялось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місті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дотримувався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порядок,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контролювався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членами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страйкового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комітету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http://schozavtra.in.ua/wp-content/uploads/2014/07/0710_kuzb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813" y="2340197"/>
            <a:ext cx="6600187" cy="45178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995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959" y="216976"/>
            <a:ext cx="1151524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липня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Донецьку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область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прибула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приступила до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роботи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комісія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Ради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міністрів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СРСР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головуванням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заступника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голови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Ради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міністрів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СРСР,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голови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бюро Ради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міністрів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СРСР по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паливно-енергетичному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комплексу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Л.Ряб'єва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У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Донбасі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також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перебував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голова Ради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міністрів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УРСР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В.Масол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Йшов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важкий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напружений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діалог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між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її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представниками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уповноваженими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страйкових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комітетів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Того ж дня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генеральний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секретар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ЦК КПРС, голова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президії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Верховної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Ради СРСР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М.Горбачов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голова Ради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міністрів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СРСР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М.Рижков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звернулися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шахтарів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Донбасу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закликом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відновити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роботу.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Ситуація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деяких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галузях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народного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господарства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досягла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критичної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межі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Також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зазначалось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всі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погоджені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урядовою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комісією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розгляду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вимог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гірників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Донбасу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питання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буде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негайно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розглянуто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Верховній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Раді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СРСР і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Раді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міністрів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СРСР з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участю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представників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шахтарів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по них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будуть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прийняті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необхідні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рішення</a:t>
            </a:r>
            <a:r>
              <a:rPr lang="ru-RU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1959" y="4029560"/>
            <a:ext cx="115152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липня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повідомлялося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Кремлі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відбулася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зустріч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голови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Ради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міністрів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СРСР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М.Рижкова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представниками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страйкових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комітетів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Донбасу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В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результаті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переговорів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було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вироблено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конкретну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програму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дій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яка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стосувалася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всієї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вугільної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промисловості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країни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Протоколи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угод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між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урядовими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комісіями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шахтарями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вугільних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басейнів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країни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були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прийняті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виконання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Враховуючи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зустрічі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було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знайдено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взаємоприйнятні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рішення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М.Рижков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закликав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гірників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Донбасу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інших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вугільних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басейнів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припинити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страйк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повернутися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свої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робочі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місця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176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voxpopuli.kz/userfiles/posts/502/82a1fa2f05fde1263386ce3edd45a3b9_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498" y="0"/>
            <a:ext cx="10203443" cy="7067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8488" y="201477"/>
            <a:ext cx="262953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липня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радянські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ЗМІ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повідмляли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усі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страйкуючі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шахти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Західного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Донбасу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приступили до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роботи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Почали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працювати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усі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 шахт Червонограду.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Переважна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більшість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гірників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Ворошиловградщини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приступили до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роботи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Усі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без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винятку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шахти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шахтоуправління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Донеччини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відновили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роботу.»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306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208" y="3890589"/>
            <a:ext cx="55251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липня страйк </a:t>
            </a:r>
            <a:r>
              <a:rPr lang="uk-UA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припинився.Однак</a:t>
            </a:r>
            <a:r>
              <a:rPr lang="uk-U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після </a:t>
            </a:r>
            <a:r>
              <a:rPr lang="uk-UA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йогозакінчення</a:t>
            </a:r>
            <a:r>
              <a:rPr lang="uk-U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більшість із страйкових комітетів не припинили свою роботу та </a:t>
            </a:r>
            <a:r>
              <a:rPr lang="uk-UA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перетворлися</a:t>
            </a:r>
            <a:r>
              <a:rPr lang="uk-U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постійно діючі.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2474" y="185980"/>
            <a:ext cx="1140675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липня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радянські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ЗМІ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повідомляли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комісія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Ради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міністрів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СРСР і ВЦРПС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розглянула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вимоги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шахтарських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страйкових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комітетів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Донецької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Ворошиловградської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областей і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підписала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протоколи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погоджених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заходів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Урядова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комісія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приступила до другого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етапу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своєї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роботи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реалізації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заходів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також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підготовки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необхідних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законодавчих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правових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нормативних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актів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Комісія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повідомила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прийняті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рішення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мали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галузевий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загальнорегіональний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характер,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будуть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поширені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всі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вуглевидобувні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райони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.»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 descr="http://www.komunist.com.ua/img/news/2014/65/1409750312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353" y="2161232"/>
            <a:ext cx="6271647" cy="4696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6035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742</Words>
  <Application>Microsoft Office PowerPoint</Application>
  <PresentationFormat>Широкоэкранный</PresentationFormat>
  <Paragraphs>14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FeD</dc:creator>
  <cp:lastModifiedBy>FeD</cp:lastModifiedBy>
  <cp:revision>14</cp:revision>
  <dcterms:created xsi:type="dcterms:W3CDTF">2015-02-03T16:01:55Z</dcterms:created>
  <dcterms:modified xsi:type="dcterms:W3CDTF">2015-02-03T18:21:41Z</dcterms:modified>
</cp:coreProperties>
</file>