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i="1" dirty="0"/>
              <a:t>История табака в мире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717032"/>
            <a:ext cx="2512368" cy="2232248"/>
          </a:xfrm>
        </p:spPr>
        <p:txBody>
          <a:bodyPr/>
          <a:lstStyle/>
          <a:p>
            <a:endParaRPr lang="en-US" dirty="0" smtClean="0"/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386104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Власова Лилия </a:t>
            </a:r>
          </a:p>
          <a:p>
            <a:r>
              <a:rPr lang="ru-RU" b="1" i="1" dirty="0" smtClean="0"/>
              <a:t>11-А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56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5171017" cy="387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/>
              <a:t>Во время Первой Мировой войны табак стал незаменимой частью рациона солдат, его рекомендовали курить для успокоения нервов. Табак прошел и Вторую Мировую войну, Рузвельт объявил табак стратегическим товаром на период военного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24113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" b="7668"/>
          <a:stretch>
            <a:fillRect/>
          </a:stretch>
        </p:blipFill>
        <p:spPr>
          <a:xfrm rot="240000">
            <a:off x="2150633" y="322582"/>
            <a:ext cx="3944116" cy="2973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3789040"/>
            <a:ext cx="7756264" cy="2340128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i="1" dirty="0"/>
              <a:t>Золотой век табачной промышленности пришелся на послевоенное время: в конце 1940-х и начале 1950-х сигареты являлись частью имиджа многих героев и звезд кино. В 1950-х появились первые научные публикации о вреде табака, и крупнейшие производители табачной продукции начали выпускать сигареты с фильтром. В 1960 году на пачках впервые появились предупреждения о вреде курения. 1980-е годы характеризовалось началом глобального наступления на табак: Налоги на табак в США и странах Западной Европы выросли за этот период на 85%. В 1990-е судебные тяжбы были главной темой новостей о табачной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243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2802636" cy="2130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27">
            <a:off x="6489024" y="2132856"/>
            <a:ext cx="2249872" cy="2826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145">
            <a:off x="692911" y="3008449"/>
            <a:ext cx="2064229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3" y="4556621"/>
            <a:ext cx="2286000" cy="186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18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144345" cy="3993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/>
              <a:t>Первые изображения курильщиков табака, найденные в древних храмах Центральной Америки, датируются 1000 годом до нашей эры. Табак был в большом почете у местных лекарей: ему приписывались целебные свойства, и листья табака применялись как болеутоляющее.</a:t>
            </a:r>
          </a:p>
        </p:txBody>
      </p:sp>
    </p:spTree>
    <p:extLst>
      <p:ext uri="{BB962C8B-B14F-4D97-AF65-F5344CB8AC3E}">
        <p14:creationId xmlns:p14="http://schemas.microsoft.com/office/powerpoint/2010/main" val="50578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56263" cy="1054250"/>
          </a:xfrm>
        </p:spPr>
        <p:txBody>
          <a:bodyPr/>
          <a:lstStyle/>
          <a:p>
            <a:r>
              <a:rPr lang="ru-RU" sz="1800" b="1" i="1" dirty="0"/>
              <a:t>Использование табака вошло и в религиозные ритуалы древних цивилизаций Америки: их участники верили в то, что вдыхание табачного дыма помогает общаться им с богами. В этот период развились два способа курения табака: в Северной Америке стали популярными трубки, тогда как в Южной Америке большее распространение получило курение сигар, скрученных из цельных табачных листьев.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233">
            <a:off x="1043608" y="2708920"/>
            <a:ext cx="2232248" cy="2812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990">
            <a:off x="5986640" y="2575661"/>
            <a:ext cx="2238375" cy="2038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036">
            <a:off x="4046773" y="4347383"/>
            <a:ext cx="1739840" cy="2173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340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336704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756263" cy="1054250"/>
          </a:xfrm>
        </p:spPr>
        <p:txBody>
          <a:bodyPr/>
          <a:lstStyle/>
          <a:p>
            <a:r>
              <a:rPr lang="ru-RU" sz="1800" b="1" i="1" dirty="0"/>
              <a:t>Есть сведения о том, что Колумб, первый европеец, познакомившийся с табачными листьями, не оценил их: он просто выкинул этот дар туземцев. Однако несколько членов экспедиции стали свидетелями ритуального курения больших скрученных табачных листьев, которые местные жители назвали </a:t>
            </a:r>
            <a:r>
              <a:rPr lang="ru-RU" sz="1800" b="1" i="1" dirty="0" err="1"/>
              <a:t>тобаго</a:t>
            </a:r>
            <a:r>
              <a:rPr lang="ru-RU" sz="1800" b="1" i="1" dirty="0"/>
              <a:t> или табака, и заинтересовались процессом.</a:t>
            </a:r>
          </a:p>
        </p:txBody>
      </p:sp>
    </p:spTree>
    <p:extLst>
      <p:ext uri="{BB962C8B-B14F-4D97-AF65-F5344CB8AC3E}">
        <p14:creationId xmlns:p14="http://schemas.microsoft.com/office/powerpoint/2010/main" val="12213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" r="5881"/>
          <a:stretch>
            <a:fillRect/>
          </a:stretch>
        </p:blipFill>
        <p:spPr>
          <a:xfrm rot="240000">
            <a:off x="2171399" y="638735"/>
            <a:ext cx="4772156" cy="3598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653136"/>
            <a:ext cx="7756264" cy="1476032"/>
          </a:xfrm>
        </p:spPr>
        <p:txBody>
          <a:bodyPr>
            <a:normAutofit fontScale="92500" lnSpcReduction="20000"/>
          </a:bodyPr>
          <a:lstStyle/>
          <a:p>
            <a:r>
              <a:rPr lang="ru-RU" sz="2300" b="1" i="1" dirty="0"/>
              <a:t>После возвращения на родину новообращенные любители табака были обвинены инквизицией в связи с дьяволом. Несмотря на преследования инквизиции, испанцы и португальцы продолжали привозить листья и семена табака в Европу</a:t>
            </a:r>
            <a:r>
              <a:rPr lang="ru-RU" sz="1800" b="1" i="1" dirty="0"/>
              <a:t>.</a:t>
            </a:r>
          </a:p>
          <a:p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2718483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78"/>
          <a:stretch>
            <a:fillRect/>
          </a:stretch>
        </p:blipFill>
        <p:spPr>
          <a:xfrm rot="682212">
            <a:off x="5159724" y="1094047"/>
            <a:ext cx="3336843" cy="2515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149080"/>
            <a:ext cx="7756264" cy="244827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i="1" dirty="0"/>
              <a:t>Распространению табака в Старом Свете способствовали и уважаемые государственные деятели: в 1561 году посол Франции в Лиссабоне Жан </a:t>
            </a:r>
            <a:r>
              <a:rPr lang="ru-RU" sz="1800" b="1" i="1" dirty="0" err="1"/>
              <a:t>Нико</a:t>
            </a:r>
            <a:r>
              <a:rPr lang="ru-RU" sz="1800" b="1" i="1" dirty="0"/>
              <a:t> послал табак своей королеве, Екатерине Медичи, и порекомендовал его как прекрасное средство от мигрени.</a:t>
            </a:r>
          </a:p>
          <a:p>
            <a:r>
              <a:rPr lang="ru-RU" sz="1800" b="1" i="1" dirty="0" smtClean="0"/>
              <a:t>Нюхание </a:t>
            </a:r>
            <a:r>
              <a:rPr lang="ru-RU" sz="1800" b="1" i="1" dirty="0"/>
              <a:t>табака стало популярным, табак считался панацеей; для излечения от самых разных болезней его не только нюхали, но также жевали и курили. Кстати, родовое научное имя табака </a:t>
            </a:r>
            <a:r>
              <a:rPr lang="ru-RU" sz="1800" b="1" i="1" dirty="0" err="1"/>
              <a:t>Nicotiania</a:t>
            </a:r>
            <a:r>
              <a:rPr lang="ru-RU" sz="1800" b="1" i="1" dirty="0"/>
              <a:t> было дано в честь Жана </a:t>
            </a:r>
            <a:r>
              <a:rPr lang="ru-RU" sz="1800" b="1" i="1" dirty="0" err="1"/>
              <a:t>Нико</a:t>
            </a:r>
            <a:r>
              <a:rPr lang="ru-RU" sz="1800" b="1" i="1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953">
            <a:off x="899836" y="568796"/>
            <a:ext cx="3378697" cy="2530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19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6021"/>
          <a:stretch>
            <a:fillRect/>
          </a:stretch>
        </p:blipFill>
        <p:spPr>
          <a:xfrm rot="240000">
            <a:off x="2171700" y="350838"/>
            <a:ext cx="4772025" cy="3597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581128"/>
            <a:ext cx="7756264" cy="1872208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i="1" dirty="0"/>
              <a:t>Век спустя после открытия Америки табак уже выращивали в Бельгии, Испании, Италии, Швейцарии и Англии. Благодаря расширению торговых связей, табак проник в Сибирь и другие регионы Азии. В конце XVI века английский аристократ, заядлый курильщик, моряк и поэт, сэр Вальтер </a:t>
            </a:r>
            <a:r>
              <a:rPr lang="ru-RU" sz="1800" b="1" i="1" dirty="0" err="1"/>
              <a:t>Рейли</a:t>
            </a:r>
            <a:r>
              <a:rPr lang="ru-RU" sz="1800" b="1" i="1" dirty="0"/>
              <a:t> создал несколько табачных плантаций, в том числе на американских территориях; одну из них он назвал Вирджинией, что впоследствии дало название одному из самых распространенных сортов табака.</a:t>
            </a:r>
          </a:p>
        </p:txBody>
      </p:sp>
    </p:spTree>
    <p:extLst>
      <p:ext uri="{BB962C8B-B14F-4D97-AF65-F5344CB8AC3E}">
        <p14:creationId xmlns:p14="http://schemas.microsoft.com/office/powerpoint/2010/main" val="52625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464496" cy="6552728"/>
          </a:xfrm>
        </p:spPr>
        <p:txBody>
          <a:bodyPr/>
          <a:lstStyle/>
          <a:p>
            <a:r>
              <a:rPr lang="ru-RU" sz="1800" b="1" i="1" dirty="0"/>
              <a:t>К концу XVII века в Европе активизировалось анти-табачное движение, особенно активно поклонников табака критиковала церковь, а ученые начали исследовать последствия курения для здоровья. Так, например, придворный медик Людовика XIV, врач </a:t>
            </a:r>
            <a:r>
              <a:rPr lang="ru-RU" sz="1800" b="1" i="1" dirty="0" err="1"/>
              <a:t>Фагон</a:t>
            </a:r>
            <a:r>
              <a:rPr lang="ru-RU" sz="1800" b="1" i="1" dirty="0"/>
              <a:t>, назвал курение ящиком Пандоры, который таит в себе неизвестные болезни. На это король отвечал, что он не может запретить курение, так как в этом случае государство потеряет значительные доходы, которое оно получает от табачной монополии. Любая попытка европейских монархов того времени ограничить ввоз или культивирование табака приводила к расцвету контрабанды.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r="22173"/>
          <a:stretch>
            <a:fillRect/>
          </a:stretch>
        </p:blipFill>
        <p:spPr>
          <a:xfrm rot="240000">
            <a:off x="5573713" y="214313"/>
            <a:ext cx="2927350" cy="3116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562">
            <a:off x="5646902" y="3717031"/>
            <a:ext cx="2833374" cy="2403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693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908">
            <a:off x="504727" y="2631858"/>
            <a:ext cx="2903448" cy="2485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ru-RU" sz="1800" b="1" i="1" dirty="0"/>
              <a:t>В 1890 году 26 штатов Америки приняли решение запретить продажи сигарет несовершеннолетним. В 1908 году администрация Нью-Йорка запретила женщинам курить в публичных местах, но первые нарушительницы закона немедленно начали борьбу за свои права. С тех пор курение стало ассоциироваться с движением эмансипации женщин.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508">
            <a:off x="3923928" y="2636912"/>
            <a:ext cx="4762500" cy="3571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55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</TotalTime>
  <Words>625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История табака в мире</vt:lpstr>
      <vt:lpstr>Первые изображения курильщиков табака, найденные в древних храмах Центральной Америки, датируются 1000 годом до нашей эры. Табак был в большом почете у местных лекарей: ему приписывались целебные свойства, и листья табака применялись как болеутоляющее.</vt:lpstr>
      <vt:lpstr>Использование табака вошло и в религиозные ритуалы древних цивилизаций Америки: их участники верили в то, что вдыхание табачного дыма помогает общаться им с богами. В этот период развились два способа курения табака: в Северной Америке стали популярными трубки, тогда как в Южной Америке большее распространение получило курение сигар, скрученных из цельных табачных листьев.</vt:lpstr>
      <vt:lpstr>Есть сведения о том, что Колумб, первый европеец, познакомившийся с табачными листьями, не оценил их: он просто выкинул этот дар туземцев. Однако несколько членов экспедиции стали свидетелями ритуального курения больших скрученных табачных листьев, которые местные жители назвали тобаго или табака, и заинтересовались процессом.</vt:lpstr>
      <vt:lpstr>Презентация PowerPoint</vt:lpstr>
      <vt:lpstr>Презентация PowerPoint</vt:lpstr>
      <vt:lpstr>Презентация PowerPoint</vt:lpstr>
      <vt:lpstr>К концу XVII века в Европе активизировалось анти-табачное движение, особенно активно поклонников табака критиковала церковь, а ученые начали исследовать последствия курения для здоровья. Так, например, придворный медик Людовика XIV, врач Фагон, назвал курение ящиком Пандоры, который таит в себе неизвестные болезни. На это король отвечал, что он не может запретить курение, так как в этом случае государство потеряет значительные доходы, которое оно получает от табачной монополии. Любая попытка европейских монархов того времени ограничить ввоз или культивирование табака приводила к расцвету контрабанды.</vt:lpstr>
      <vt:lpstr>В 1890 году 26 штатов Америки приняли решение запретить продажи сигарет несовершеннолетним. В 1908 году администрация Нью-Йорка запретила женщинам курить в публичных местах, но первые нарушительницы закона немедленно начали борьбу за свои права. С тех пор курение стало ассоциироваться с движением эмансипации женщин.</vt:lpstr>
      <vt:lpstr>Во время Первой Мировой войны табак стал незаменимой частью рациона солдат, его рекомендовали курить для успокоения нервов. Табак прошел и Вторую Мировую войну, Рузвельт объявил табак стратегическим товаром на период военного времени.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табака в мире</dc:title>
  <dc:creator>Alex</dc:creator>
  <cp:lastModifiedBy>Alex</cp:lastModifiedBy>
  <cp:revision>6</cp:revision>
  <dcterms:created xsi:type="dcterms:W3CDTF">2014-01-21T20:16:06Z</dcterms:created>
  <dcterms:modified xsi:type="dcterms:W3CDTF">2014-01-21T22:00:08Z</dcterms:modified>
</cp:coreProperties>
</file>