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DEE21-B90D-4FAB-9F63-CF252B4347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A7B341-0AF7-4850-917B-CAF227C245AC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" y="2240868"/>
            <a:ext cx="93923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2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67758" y="0"/>
            <a:ext cx="4580706" cy="68496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>
                <a:latin typeface="Bookman Old Style" pitchFamily="18" charset="0"/>
              </a:rPr>
              <a:t>Calvin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Richard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Klein</a:t>
            </a:r>
            <a:r>
              <a:rPr lang="ru-RU" sz="2800" dirty="0">
                <a:latin typeface="Bookman Old Style" pitchFamily="18" charset="0"/>
              </a:rPr>
              <a:t> (</a:t>
            </a:r>
            <a:r>
              <a:rPr lang="ru-RU" sz="2800" dirty="0" err="1">
                <a:latin typeface="Bookman Old Style" pitchFamily="18" charset="0"/>
              </a:rPr>
              <a:t>born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November</a:t>
            </a:r>
            <a:r>
              <a:rPr lang="ru-RU" sz="2800" dirty="0">
                <a:latin typeface="Bookman Old Style" pitchFamily="18" charset="0"/>
              </a:rPr>
              <a:t> 19, 1942) </a:t>
            </a:r>
            <a:r>
              <a:rPr lang="ru-RU" sz="2800" dirty="0" err="1">
                <a:latin typeface="Bookman Old Style" pitchFamily="18" charset="0"/>
              </a:rPr>
              <a:t>is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American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fashion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designer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who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launched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company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that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would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later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become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Calvin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Klein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Inc</a:t>
            </a:r>
            <a:r>
              <a:rPr lang="ru-RU" sz="2800" dirty="0">
                <a:latin typeface="Bookman Old Style" pitchFamily="18" charset="0"/>
              </a:rPr>
              <a:t>., </a:t>
            </a:r>
            <a:r>
              <a:rPr lang="ru-RU" sz="2800" dirty="0" err="1">
                <a:latin typeface="Bookman Old Style" pitchFamily="18" charset="0"/>
              </a:rPr>
              <a:t>in</a:t>
            </a:r>
            <a:r>
              <a:rPr lang="ru-RU" sz="2800" dirty="0">
                <a:latin typeface="Bookman Old Style" pitchFamily="18" charset="0"/>
              </a:rPr>
              <a:t> 1968.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" y="-8317"/>
            <a:ext cx="417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358571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Bookman Old Style" pitchFamily="18" charset="0"/>
              </a:rPr>
              <a:t>Klein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was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born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Bronx</a:t>
            </a:r>
            <a:r>
              <a:rPr lang="ru-RU" sz="2800" dirty="0">
                <a:latin typeface="Bookman Old Style" pitchFamily="18" charset="0"/>
              </a:rPr>
              <a:t>. </a:t>
            </a:r>
            <a:r>
              <a:rPr lang="ru-RU" sz="2800" dirty="0" err="1">
                <a:latin typeface="Bookman Old Style" pitchFamily="18" charset="0"/>
              </a:rPr>
              <a:t>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attended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High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School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of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Art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and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Design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and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matriculated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at</a:t>
            </a:r>
            <a:r>
              <a:rPr lang="ru-RU" sz="2800" dirty="0">
                <a:latin typeface="Bookman Old Style" pitchFamily="18" charset="0"/>
              </a:rPr>
              <a:t>, </a:t>
            </a:r>
            <a:r>
              <a:rPr lang="ru-RU" sz="2800" dirty="0" err="1">
                <a:latin typeface="Bookman Old Style" pitchFamily="18" charset="0"/>
              </a:rPr>
              <a:t>but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never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graduated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from</a:t>
            </a:r>
            <a:r>
              <a:rPr lang="ru-RU" sz="2800" dirty="0">
                <a:latin typeface="Bookman Old Style" pitchFamily="18" charset="0"/>
              </a:rPr>
              <a:t>, </a:t>
            </a:r>
            <a:r>
              <a:rPr lang="ru-RU" sz="2800" dirty="0" err="1">
                <a:latin typeface="Bookman Old Style" pitchFamily="18" charset="0"/>
              </a:rPr>
              <a:t>New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York's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Fashion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Institute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of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Technology</a:t>
            </a:r>
            <a:r>
              <a:rPr lang="ru-RU" sz="2800" dirty="0">
                <a:latin typeface="Bookman Old Style" pitchFamily="18" charset="0"/>
              </a:rPr>
              <a:t>, </a:t>
            </a:r>
            <a:r>
              <a:rPr lang="ru-RU" sz="2800" dirty="0" err="1">
                <a:latin typeface="Bookman Old Style" pitchFamily="18" charset="0"/>
              </a:rPr>
              <a:t>receiving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honorary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Doctorate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in</a:t>
            </a:r>
            <a:r>
              <a:rPr lang="ru-RU" sz="2800" dirty="0">
                <a:latin typeface="Bookman Old Style" pitchFamily="18" charset="0"/>
              </a:rPr>
              <a:t> 2003.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18" y="0"/>
            <a:ext cx="525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71601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Bookman Old Style" pitchFamily="18" charset="0"/>
              </a:rPr>
              <a:t>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did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his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apprenticeship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in</a:t>
            </a:r>
            <a:r>
              <a:rPr lang="ru-RU" sz="2800" dirty="0">
                <a:latin typeface="Bookman Old Style" pitchFamily="18" charset="0"/>
              </a:rPr>
              <a:t> 1962 </a:t>
            </a:r>
            <a:r>
              <a:rPr lang="ru-RU" sz="2800" dirty="0" err="1">
                <a:latin typeface="Bookman Old Style" pitchFamily="18" charset="0"/>
              </a:rPr>
              <a:t>at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oldline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cloak-and-suit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manufacturer</a:t>
            </a:r>
            <a:r>
              <a:rPr lang="ru-RU" sz="2800" dirty="0" smtClean="0">
                <a:latin typeface="Bookman Old Style" pitchFamily="18" charset="0"/>
              </a:rPr>
              <a:t>, </a:t>
            </a:r>
            <a:r>
              <a:rPr lang="ru-RU" sz="2800" dirty="0" err="1">
                <a:latin typeface="Bookman Old Style" pitchFamily="18" charset="0"/>
              </a:rPr>
              <a:t>and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spent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five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years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designing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other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New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York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shops</a:t>
            </a:r>
            <a:r>
              <a:rPr lang="ru-RU" sz="2800" dirty="0">
                <a:latin typeface="Bookman Old Style" pitchFamily="18" charset="0"/>
              </a:rPr>
              <a:t>. </a:t>
            </a:r>
            <a:r>
              <a:rPr lang="ru-RU" sz="2800" dirty="0" err="1">
                <a:latin typeface="Bookman Old Style" pitchFamily="18" charset="0"/>
              </a:rPr>
              <a:t>In</a:t>
            </a:r>
            <a:r>
              <a:rPr lang="ru-RU" sz="2800" dirty="0">
                <a:latin typeface="Bookman Old Style" pitchFamily="18" charset="0"/>
              </a:rPr>
              <a:t> 1968, </a:t>
            </a:r>
            <a:r>
              <a:rPr lang="ru-RU" sz="2800" dirty="0" err="1">
                <a:latin typeface="Bookman Old Style" pitchFamily="18" charset="0"/>
              </a:rPr>
              <a:t>he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launched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his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first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company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with</a:t>
            </a:r>
            <a:r>
              <a:rPr lang="ru-RU" sz="2800" dirty="0">
                <a:latin typeface="Bookman Old Style" pitchFamily="18" charset="0"/>
              </a:rPr>
              <a:t> a </a:t>
            </a:r>
            <a:r>
              <a:rPr lang="ru-RU" sz="2800" dirty="0" err="1">
                <a:latin typeface="Bookman Old Style" pitchFamily="18" charset="0"/>
              </a:rPr>
              <a:t>childhood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friend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Bookman Old Style" pitchFamily="18" charset="0"/>
              </a:rPr>
              <a:t>Klein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was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immediately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recognized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for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his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talent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after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his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first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major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showing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at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New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York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Fashion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err="1">
                <a:latin typeface="Bookman Old Style" pitchFamily="18" charset="0"/>
              </a:rPr>
              <a:t>Week</a:t>
            </a:r>
            <a:r>
              <a:rPr lang="ru-RU" sz="2800" dirty="0">
                <a:latin typeface="Bookman Old Style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905"/>
            <a:ext cx="4108301" cy="6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" y="0"/>
            <a:ext cx="5126182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20434" y="0"/>
            <a:ext cx="3700037" cy="6858000"/>
          </a:xfrm>
        </p:spPr>
        <p:txBody>
          <a:bodyPr vert="vert"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ookman Old Style" pitchFamily="18" charset="0"/>
              </a:rPr>
              <a:t>AWARDS</a:t>
            </a:r>
            <a:endParaRPr lang="ru-RU" sz="9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844"/>
            <a:ext cx="8741721" cy="5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364"/>
            <a:ext cx="8789148" cy="5877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1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0364"/>
            <a:ext cx="8757029" cy="5877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6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0364"/>
            <a:ext cx="8730423" cy="5877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77016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35</TotalTime>
  <Words>124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5</cp:revision>
  <dcterms:created xsi:type="dcterms:W3CDTF">2014-04-13T12:43:45Z</dcterms:created>
  <dcterms:modified xsi:type="dcterms:W3CDTF">2014-06-08T21:12:10Z</dcterms:modified>
</cp:coreProperties>
</file>