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5CDD-D788-4E6E-A0D0-DE8ADC9DC624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8F68-6DA1-4D8E-8286-076F2D818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5CDD-D788-4E6E-A0D0-DE8ADC9DC624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8F68-6DA1-4D8E-8286-076F2D818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5CDD-D788-4E6E-A0D0-DE8ADC9DC624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8F68-6DA1-4D8E-8286-076F2D818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5CDD-D788-4E6E-A0D0-DE8ADC9DC624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8F68-6DA1-4D8E-8286-076F2D818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5CDD-D788-4E6E-A0D0-DE8ADC9DC624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8F68-6DA1-4D8E-8286-076F2D818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5CDD-D788-4E6E-A0D0-DE8ADC9DC624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8F68-6DA1-4D8E-8286-076F2D818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5CDD-D788-4E6E-A0D0-DE8ADC9DC624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8F68-6DA1-4D8E-8286-076F2D818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5CDD-D788-4E6E-A0D0-DE8ADC9DC624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8F68-6DA1-4D8E-8286-076F2D818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5CDD-D788-4E6E-A0D0-DE8ADC9DC624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8F68-6DA1-4D8E-8286-076F2D818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5CDD-D788-4E6E-A0D0-DE8ADC9DC624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8F68-6DA1-4D8E-8286-076F2D818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5CDD-D788-4E6E-A0D0-DE8ADC9DC624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B8F68-6DA1-4D8E-8286-076F2D8189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65CDD-D788-4E6E-A0D0-DE8ADC9DC624}" type="datetimeFigureOut">
              <a:rPr lang="ru-RU" smtClean="0"/>
              <a:t>03.05.2014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B8F68-6DA1-4D8E-8286-076F2D8189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85850" y="5643578"/>
            <a:ext cx="8058152" cy="1470025"/>
          </a:xfrm>
        </p:spPr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Зои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Кейт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Хинд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Хеллер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4572032" cy="650085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Хеллер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народилася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1965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Північному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Лондоні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молодшою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успішного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голлівудського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сценариста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єврейсько-німецького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Лукаса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Хеллера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лейбористкої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батьки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розлучилися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коли вона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маленькою. Вона росла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матір'ю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.livelib.ru/auface/119827/l/78d8/Zoi_Heller.jpg"/>
          <p:cNvPicPr>
            <a:picLocks noChangeAspect="1" noChangeArrowheads="1"/>
          </p:cNvPicPr>
          <p:nvPr/>
        </p:nvPicPr>
        <p:blipFill>
          <a:blip r:embed="rId2" cstate="print"/>
          <a:srcRect l="18339" r="4635"/>
          <a:stretch>
            <a:fillRect/>
          </a:stretch>
        </p:blipFill>
        <p:spPr bwMode="auto">
          <a:xfrm>
            <a:off x="4929190" y="857232"/>
            <a:ext cx="3905073" cy="5095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2148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1983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закінчила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загальноосвітню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школу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Хавершток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майбутнім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Лейбористської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Девідом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Мілібендом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вивчала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англійську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коледжі Св.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Оксфорді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навчалася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Колумбійському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Нью-Йорку,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магістра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1988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upload.wikimedia.org/wikipedia/commons/8/80/Magdalen-may-morning-2007-pano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29847" y="-13287492"/>
            <a:ext cx="11335163" cy="9000000"/>
          </a:xfrm>
          <a:prstGeom prst="rect">
            <a:avLst/>
          </a:prstGeom>
          <a:noFill/>
        </p:spPr>
      </p:pic>
      <p:pic>
        <p:nvPicPr>
          <p:cNvPr id="17412" name="Picture 4" descr="http://vesmirnaladoni2011.ru/wp-content/uploads/2012/11/Zelyonyiy-gaz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18101"/>
            <a:ext cx="4500562" cy="28398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414" name="Picture 6" descr="http://www.news365.com.cn/wxpd/sbxlhd/sbxlhdyj/200903/W020090330525505627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010024"/>
            <a:ext cx="4495800" cy="28479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0"/>
            <a:ext cx="3786214" cy="642942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Отримавши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диплом, вона стала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журналісткою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британських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виданнях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Independent,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оглядачем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книжкові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новинки,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роки вела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рубрику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недільному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i.obozrevatel.ua/8/1372234/642534.jpg"/>
          <p:cNvPicPr>
            <a:picLocks noChangeAspect="1" noChangeArrowheads="1"/>
          </p:cNvPicPr>
          <p:nvPr/>
        </p:nvPicPr>
        <p:blipFill>
          <a:blip r:embed="rId2" cstate="print"/>
          <a:srcRect l="3030"/>
          <a:stretch>
            <a:fillRect/>
          </a:stretch>
        </p:blipFill>
        <p:spPr bwMode="auto">
          <a:xfrm rot="637499">
            <a:off x="285720" y="3429000"/>
            <a:ext cx="457203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88" name="Picture 4" descr="http://cs9473.vk.me/u61614536/107608299/x_0e7abb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4457700" cy="2962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857784" cy="6643710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переїхала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Нью-Йорк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американських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журналів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щомісячного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Ярмарок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марнославства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щотижневого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“The New Yorker”.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щотижневу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колонку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“The Sunday Times”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Великобританії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оглядачем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щоденної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британської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“The Daily Telegraph”.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www.annettemeyer.com/jpg/international%20press/1996_1998/The_New_Yor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71480"/>
            <a:ext cx="3886421" cy="5368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4857784" cy="642941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1991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співавтором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сценарію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фільму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Двадцять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Нью-Йорку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другом сценаристом Ларрі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Коннері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серіал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«Клан Сопрано»)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дочками.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2002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Британська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академія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назвала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колонку в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Телеграф»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кращою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«колонкою року».</a:t>
            </a:r>
          </a:p>
          <a:p>
            <a:endParaRPr lang="ru-RU" dirty="0"/>
          </a:p>
        </p:txBody>
      </p:sp>
      <p:pic>
        <p:nvPicPr>
          <p:cNvPr id="13314" name="Picture 2" descr="https://my-hit.org/storage/1217005_500x80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928670"/>
            <a:ext cx="3516724" cy="5190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4929222" cy="664371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роман «Все,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знаєте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вийшов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1999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прийнятий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холодно.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Хеллер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стала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серйозно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художню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прозу.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роман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Хроніка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одного скандалу»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з'явився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роки тому, у 2003-му,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зло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недоброзичливцям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став одним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бестселерів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того,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Хроніку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одного скандалу» тепло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прийняли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читачі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критики. Книга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потрапила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шорт-лист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Букерівської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премії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http://i.movielib.ru/moviepic/412930/l/a4e3/movie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8604"/>
            <a:ext cx="3643338" cy="54650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презентац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ією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працювала</a:t>
            </a:r>
          </a:p>
          <a:p>
            <a:pPr>
              <a:buFont typeface="Wingdings" pitchFamily="2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Учениця 11-А класу </a:t>
            </a:r>
          </a:p>
          <a:p>
            <a:pPr>
              <a:buFont typeface="Wingdings" pitchFamily="2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СЗШ №225</a:t>
            </a:r>
          </a:p>
          <a:p>
            <a:pPr>
              <a:buFont typeface="Wingdings" pitchFamily="2" charset="2"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Кабанець Людмила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trips dir="l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279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Зои Кейт Хинд Хеллер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Зои Кейт Хинд Хеллер</dc:title>
  <dc:creator>Admin</dc:creator>
  <cp:lastModifiedBy>Admin</cp:lastModifiedBy>
  <cp:revision>7</cp:revision>
  <dcterms:created xsi:type="dcterms:W3CDTF">2014-05-03T17:11:51Z</dcterms:created>
  <dcterms:modified xsi:type="dcterms:W3CDTF">2014-05-03T18:15:33Z</dcterms:modified>
</cp:coreProperties>
</file>