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3E14A-8D59-4FCF-9F8C-88E17FBA9992}" type="doc">
      <dgm:prSet loTypeId="urn:microsoft.com/office/officeart/2005/8/layout/orgChart1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07F95C8-B703-4AED-A187-6B09C9FA195F}">
      <dgm:prSet phldrT="[Текст]"/>
      <dgm:spPr/>
      <dgm:t>
        <a:bodyPr/>
        <a:lstStyle/>
        <a:p>
          <a:r>
            <a:rPr lang="en-US" dirty="0" smtClean="0"/>
            <a:t>We have two package</a:t>
          </a:r>
          <a:endParaRPr lang="ru-RU" dirty="0"/>
        </a:p>
      </dgm:t>
    </dgm:pt>
    <dgm:pt modelId="{949BBF4C-7D8B-4B9D-ADD3-0C3B57E791AE}" type="parTrans" cxnId="{50509337-BACF-4D20-B3B3-561B3739B00B}">
      <dgm:prSet/>
      <dgm:spPr/>
      <dgm:t>
        <a:bodyPr/>
        <a:lstStyle/>
        <a:p>
          <a:endParaRPr lang="ru-RU"/>
        </a:p>
      </dgm:t>
    </dgm:pt>
    <dgm:pt modelId="{563D68AC-678C-4DAA-A2EB-73651A0DE134}" type="sibTrans" cxnId="{50509337-BACF-4D20-B3B3-561B3739B00B}">
      <dgm:prSet/>
      <dgm:spPr/>
      <dgm:t>
        <a:bodyPr/>
        <a:lstStyle/>
        <a:p>
          <a:endParaRPr lang="ru-RU"/>
        </a:p>
      </dgm:t>
    </dgm:pt>
    <dgm:pt modelId="{9C9D5A20-6713-4B8E-AD25-0FA560FFAB39}" type="asst">
      <dgm:prSet phldrT="[Текст]"/>
      <dgm:spPr/>
      <dgm:t>
        <a:bodyPr/>
        <a:lstStyle/>
        <a:p>
          <a:r>
            <a:rPr lang="en-US" dirty="0" smtClean="0"/>
            <a:t>Deluxe</a:t>
          </a:r>
          <a:endParaRPr lang="ru-RU" dirty="0"/>
        </a:p>
      </dgm:t>
    </dgm:pt>
    <dgm:pt modelId="{015249E1-624E-4A47-BA31-7E29466CA4A2}" type="parTrans" cxnId="{89CB684E-23C2-46C6-9F2A-183567A26490}">
      <dgm:prSet/>
      <dgm:spPr/>
      <dgm:t>
        <a:bodyPr/>
        <a:lstStyle/>
        <a:p>
          <a:endParaRPr lang="ru-RU"/>
        </a:p>
      </dgm:t>
    </dgm:pt>
    <dgm:pt modelId="{7E297A33-99B2-47A4-8D91-54407783F04C}" type="sibTrans" cxnId="{89CB684E-23C2-46C6-9F2A-183567A26490}">
      <dgm:prSet/>
      <dgm:spPr/>
      <dgm:t>
        <a:bodyPr/>
        <a:lstStyle/>
        <a:p>
          <a:endParaRPr lang="ru-RU"/>
        </a:p>
      </dgm:t>
    </dgm:pt>
    <dgm:pt modelId="{B56011DA-36F0-45C8-97E2-4B2130A1B22E}">
      <dgm:prSet phldrT="[Текст]"/>
      <dgm:spPr/>
      <dgm:t>
        <a:bodyPr/>
        <a:lstStyle/>
        <a:p>
          <a:r>
            <a:rPr lang="en-US" dirty="0" smtClean="0"/>
            <a:t>Economy</a:t>
          </a:r>
          <a:endParaRPr lang="ru-RU" dirty="0"/>
        </a:p>
      </dgm:t>
    </dgm:pt>
    <dgm:pt modelId="{D0054556-7003-44FE-B20F-0879E0D4D186}" type="parTrans" cxnId="{A6FE1D5A-C1AC-4886-970B-8DA0CBA44E2C}">
      <dgm:prSet/>
      <dgm:spPr/>
      <dgm:t>
        <a:bodyPr/>
        <a:lstStyle/>
        <a:p>
          <a:endParaRPr lang="ru-RU"/>
        </a:p>
      </dgm:t>
    </dgm:pt>
    <dgm:pt modelId="{DC1AF737-4025-4E43-BFCA-FFDD365A9066}" type="sibTrans" cxnId="{A6FE1D5A-C1AC-4886-970B-8DA0CBA44E2C}">
      <dgm:prSet/>
      <dgm:spPr/>
      <dgm:t>
        <a:bodyPr/>
        <a:lstStyle/>
        <a:p>
          <a:endParaRPr lang="ru-RU"/>
        </a:p>
      </dgm:t>
    </dgm:pt>
    <dgm:pt modelId="{BEB97381-9DC6-4D94-8506-D6D255468D33}">
      <dgm:prSet phldrT="[Текст]"/>
      <dgm:spPr/>
      <dgm:t>
        <a:bodyPr/>
        <a:lstStyle/>
        <a:p>
          <a:r>
            <a:rPr lang="en-US" dirty="0" smtClean="0"/>
            <a:t>700$</a:t>
          </a:r>
          <a:endParaRPr lang="ru-RU" dirty="0"/>
        </a:p>
      </dgm:t>
    </dgm:pt>
    <dgm:pt modelId="{FA1A1435-6655-410D-8DAE-4C426F1E9886}" type="parTrans" cxnId="{E9D627A9-295C-48EE-962F-D0CD70D7366B}">
      <dgm:prSet/>
      <dgm:spPr/>
      <dgm:t>
        <a:bodyPr/>
        <a:lstStyle/>
        <a:p>
          <a:endParaRPr lang="ru-RU"/>
        </a:p>
      </dgm:t>
    </dgm:pt>
    <dgm:pt modelId="{429A633E-407F-40EE-9816-5C5E934F21A2}" type="sibTrans" cxnId="{E9D627A9-295C-48EE-962F-D0CD70D7366B}">
      <dgm:prSet/>
      <dgm:spPr/>
      <dgm:t>
        <a:bodyPr/>
        <a:lstStyle/>
        <a:p>
          <a:endParaRPr lang="ru-RU"/>
        </a:p>
      </dgm:t>
    </dgm:pt>
    <dgm:pt modelId="{E15F0A87-59FB-49F6-9C4A-773F7F7357F8}">
      <dgm:prSet phldrT="[Текст]"/>
      <dgm:spPr/>
      <dgm:t>
        <a:bodyPr/>
        <a:lstStyle/>
        <a:p>
          <a:r>
            <a:rPr lang="en-US" dirty="0" smtClean="0"/>
            <a:t>200$</a:t>
          </a:r>
          <a:endParaRPr lang="ru-RU" dirty="0"/>
        </a:p>
      </dgm:t>
    </dgm:pt>
    <dgm:pt modelId="{8577A28F-2FC8-46D2-8548-AA9A0E7DB1ED}" type="sibTrans" cxnId="{5983BCED-6932-4BA5-915F-D6B642DE58AD}">
      <dgm:prSet/>
      <dgm:spPr/>
      <dgm:t>
        <a:bodyPr/>
        <a:lstStyle/>
        <a:p>
          <a:endParaRPr lang="ru-RU"/>
        </a:p>
      </dgm:t>
    </dgm:pt>
    <dgm:pt modelId="{80ED2F5D-B6E4-42F7-8778-20B1244DA690}" type="parTrans" cxnId="{5983BCED-6932-4BA5-915F-D6B642DE58AD}">
      <dgm:prSet/>
      <dgm:spPr/>
      <dgm:t>
        <a:bodyPr/>
        <a:lstStyle/>
        <a:p>
          <a:endParaRPr lang="ru-RU"/>
        </a:p>
      </dgm:t>
    </dgm:pt>
    <dgm:pt modelId="{F4775B22-4289-4C0D-92FF-C77EDD70C0CD}" type="pres">
      <dgm:prSet presAssocID="{E6D3E14A-8D59-4FCF-9F8C-88E17FBA99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71984B-9875-471C-9E8F-984787705806}" type="pres">
      <dgm:prSet presAssocID="{507F95C8-B703-4AED-A187-6B09C9FA195F}" presName="hierRoot1" presStyleCnt="0">
        <dgm:presLayoutVars>
          <dgm:hierBranch val="init"/>
        </dgm:presLayoutVars>
      </dgm:prSet>
      <dgm:spPr/>
    </dgm:pt>
    <dgm:pt modelId="{F4312B94-0FB8-494C-BE18-D17C960BA6CC}" type="pres">
      <dgm:prSet presAssocID="{507F95C8-B703-4AED-A187-6B09C9FA195F}" presName="rootComposite1" presStyleCnt="0"/>
      <dgm:spPr/>
    </dgm:pt>
    <dgm:pt modelId="{0E06A6E4-0544-4D00-A107-44B2452E7F84}" type="pres">
      <dgm:prSet presAssocID="{507F95C8-B703-4AED-A187-6B09C9FA195F}" presName="rootText1" presStyleLbl="node0" presStyleIdx="0" presStyleCnt="1" custScaleX="184468" custScaleY="177266" custLinFactY="-20874" custLinFactNeighborX="-58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638B5-343C-4599-9CAD-70C9E5C025CB}" type="pres">
      <dgm:prSet presAssocID="{507F95C8-B703-4AED-A187-6B09C9FA19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7FCE5C-3C59-4A38-89B7-39F3541A2ABB}" type="pres">
      <dgm:prSet presAssocID="{507F95C8-B703-4AED-A187-6B09C9FA195F}" presName="hierChild2" presStyleCnt="0"/>
      <dgm:spPr/>
    </dgm:pt>
    <dgm:pt modelId="{41A9908E-626D-45DE-94D2-94BE24C9728F}" type="pres">
      <dgm:prSet presAssocID="{D0054556-7003-44FE-B20F-0879E0D4D18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8042D13-2370-4722-8B1E-157FF2613816}" type="pres">
      <dgm:prSet presAssocID="{B56011DA-36F0-45C8-97E2-4B2130A1B22E}" presName="hierRoot2" presStyleCnt="0">
        <dgm:presLayoutVars>
          <dgm:hierBranch val="init"/>
        </dgm:presLayoutVars>
      </dgm:prSet>
      <dgm:spPr/>
    </dgm:pt>
    <dgm:pt modelId="{70F51662-9BFB-4FE9-914E-EF7D592470B3}" type="pres">
      <dgm:prSet presAssocID="{B56011DA-36F0-45C8-97E2-4B2130A1B22E}" presName="rootComposite" presStyleCnt="0"/>
      <dgm:spPr/>
    </dgm:pt>
    <dgm:pt modelId="{2709F3F8-5325-4FCE-8B2B-27F9314915DF}" type="pres">
      <dgm:prSet presAssocID="{B56011DA-36F0-45C8-97E2-4B2130A1B22E}" presName="rootText" presStyleLbl="node2" presStyleIdx="0" presStyleCnt="3" custLinFactX="91523" custLinFactY="-8878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90E01-45DF-4D54-A530-4CAF0DFAD5C2}" type="pres">
      <dgm:prSet presAssocID="{B56011DA-36F0-45C8-97E2-4B2130A1B22E}" presName="rootConnector" presStyleLbl="node2" presStyleIdx="0" presStyleCnt="3"/>
      <dgm:spPr/>
      <dgm:t>
        <a:bodyPr/>
        <a:lstStyle/>
        <a:p>
          <a:endParaRPr lang="ru-RU"/>
        </a:p>
      </dgm:t>
    </dgm:pt>
    <dgm:pt modelId="{B19E37B7-BC2F-440C-8249-4D96F1C5A795}" type="pres">
      <dgm:prSet presAssocID="{B56011DA-36F0-45C8-97E2-4B2130A1B22E}" presName="hierChild4" presStyleCnt="0"/>
      <dgm:spPr/>
    </dgm:pt>
    <dgm:pt modelId="{17BD2A5A-2B4C-4728-B895-BFF9A9E74BC0}" type="pres">
      <dgm:prSet presAssocID="{B56011DA-36F0-45C8-97E2-4B2130A1B22E}" presName="hierChild5" presStyleCnt="0"/>
      <dgm:spPr/>
    </dgm:pt>
    <dgm:pt modelId="{E6FE6F3C-D5E4-482D-AB51-FB17FB8E7208}" type="pres">
      <dgm:prSet presAssocID="{FA1A1435-6655-410D-8DAE-4C426F1E988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99E0177-94C3-4079-A1B4-DD33BF74E8D3}" type="pres">
      <dgm:prSet presAssocID="{BEB97381-9DC6-4D94-8506-D6D255468D33}" presName="hierRoot2" presStyleCnt="0">
        <dgm:presLayoutVars>
          <dgm:hierBranch val="init"/>
        </dgm:presLayoutVars>
      </dgm:prSet>
      <dgm:spPr/>
    </dgm:pt>
    <dgm:pt modelId="{0F3E5B06-7EC8-49DE-8F5C-633A696AB72B}" type="pres">
      <dgm:prSet presAssocID="{BEB97381-9DC6-4D94-8506-D6D255468D33}" presName="rootComposite" presStyleCnt="0"/>
      <dgm:spPr/>
    </dgm:pt>
    <dgm:pt modelId="{3965057E-5711-4F8A-92EA-B4C93A839569}" type="pres">
      <dgm:prSet presAssocID="{BEB97381-9DC6-4D94-8506-D6D255468D33}" presName="rootText" presStyleLbl="node2" presStyleIdx="1" presStyleCnt="3" custLinFactNeighborX="-76557" custLinFactNeighborY="-51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9986D-BAF6-41D5-9433-AAC25BC7692D}" type="pres">
      <dgm:prSet presAssocID="{BEB97381-9DC6-4D94-8506-D6D255468D33}" presName="rootConnector" presStyleLbl="node2" presStyleIdx="1" presStyleCnt="3"/>
      <dgm:spPr/>
      <dgm:t>
        <a:bodyPr/>
        <a:lstStyle/>
        <a:p>
          <a:endParaRPr lang="ru-RU"/>
        </a:p>
      </dgm:t>
    </dgm:pt>
    <dgm:pt modelId="{A67FE709-99B3-41FD-92E2-42106CA8A821}" type="pres">
      <dgm:prSet presAssocID="{BEB97381-9DC6-4D94-8506-D6D255468D33}" presName="hierChild4" presStyleCnt="0"/>
      <dgm:spPr/>
    </dgm:pt>
    <dgm:pt modelId="{021B9DCC-1A23-4063-BA25-271AC7D90E7D}" type="pres">
      <dgm:prSet presAssocID="{BEB97381-9DC6-4D94-8506-D6D255468D33}" presName="hierChild5" presStyleCnt="0"/>
      <dgm:spPr/>
    </dgm:pt>
    <dgm:pt modelId="{F079A469-F59D-482F-917E-1AAB654A997F}" type="pres">
      <dgm:prSet presAssocID="{80ED2F5D-B6E4-42F7-8778-20B1244DA69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3872E00-82B7-4F68-9C6F-1B9F472FC487}" type="pres">
      <dgm:prSet presAssocID="{E15F0A87-59FB-49F6-9C4A-773F7F7357F8}" presName="hierRoot2" presStyleCnt="0">
        <dgm:presLayoutVars>
          <dgm:hierBranch val="init"/>
        </dgm:presLayoutVars>
      </dgm:prSet>
      <dgm:spPr/>
    </dgm:pt>
    <dgm:pt modelId="{7AC261CB-6C69-4232-A461-0AB9E0B0E143}" type="pres">
      <dgm:prSet presAssocID="{E15F0A87-59FB-49F6-9C4A-773F7F7357F8}" presName="rootComposite" presStyleCnt="0"/>
      <dgm:spPr/>
    </dgm:pt>
    <dgm:pt modelId="{B192C24E-9378-455D-A31A-61E0F6F81E06}" type="pres">
      <dgm:prSet presAssocID="{E15F0A87-59FB-49F6-9C4A-773F7F7357F8}" presName="rootText" presStyleLbl="node2" presStyleIdx="2" presStyleCnt="3" custLinFactNeighborX="-50477" custLinFactNeighborY="-42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302CE-800F-41B4-B232-9E991FC68A84}" type="pres">
      <dgm:prSet presAssocID="{E15F0A87-59FB-49F6-9C4A-773F7F7357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FFAD949F-1837-45CA-B7E1-BFB45AF56196}" type="pres">
      <dgm:prSet presAssocID="{E15F0A87-59FB-49F6-9C4A-773F7F7357F8}" presName="hierChild4" presStyleCnt="0"/>
      <dgm:spPr/>
    </dgm:pt>
    <dgm:pt modelId="{558C330A-8253-41B7-8AEB-68A538815B9A}" type="pres">
      <dgm:prSet presAssocID="{E15F0A87-59FB-49F6-9C4A-773F7F7357F8}" presName="hierChild5" presStyleCnt="0"/>
      <dgm:spPr/>
    </dgm:pt>
    <dgm:pt modelId="{659D1768-D63A-4845-8DAD-1EC2FC9787A2}" type="pres">
      <dgm:prSet presAssocID="{507F95C8-B703-4AED-A187-6B09C9FA195F}" presName="hierChild3" presStyleCnt="0"/>
      <dgm:spPr/>
    </dgm:pt>
    <dgm:pt modelId="{5BC9D0DA-90CA-40B4-B8B8-8C75BAE1E4EA}" type="pres">
      <dgm:prSet presAssocID="{015249E1-624E-4A47-BA31-7E29466CA4A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73FB3058-9800-42CC-A106-B6341D30BB61}" type="pres">
      <dgm:prSet presAssocID="{9C9D5A20-6713-4B8E-AD25-0FA560FFAB39}" presName="hierRoot3" presStyleCnt="0">
        <dgm:presLayoutVars>
          <dgm:hierBranch val="init"/>
        </dgm:presLayoutVars>
      </dgm:prSet>
      <dgm:spPr/>
    </dgm:pt>
    <dgm:pt modelId="{53A931C2-3FC9-4522-BFB9-013317171A91}" type="pres">
      <dgm:prSet presAssocID="{9C9D5A20-6713-4B8E-AD25-0FA560FFAB39}" presName="rootComposite3" presStyleCnt="0"/>
      <dgm:spPr/>
    </dgm:pt>
    <dgm:pt modelId="{A74041A1-8098-4860-AD37-A8F535EF4350}" type="pres">
      <dgm:prSet presAssocID="{9C9D5A20-6713-4B8E-AD25-0FA560FFAB39}" presName="rootText3" presStyleLbl="asst1" presStyleIdx="0" presStyleCnt="1" custLinFactNeighborX="-16057" custLinFactNeighborY="-46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722D6-382B-4BF4-94D8-53ACE7FDB45F}" type="pres">
      <dgm:prSet presAssocID="{9C9D5A20-6713-4B8E-AD25-0FA560FFAB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18CF303-27D0-431C-9B14-7FBA9663BC58}" type="pres">
      <dgm:prSet presAssocID="{9C9D5A20-6713-4B8E-AD25-0FA560FFAB39}" presName="hierChild6" presStyleCnt="0"/>
      <dgm:spPr/>
    </dgm:pt>
    <dgm:pt modelId="{33FC6EDA-F187-435A-83BB-6F4B794D5AAE}" type="pres">
      <dgm:prSet presAssocID="{9C9D5A20-6713-4B8E-AD25-0FA560FFAB39}" presName="hierChild7" presStyleCnt="0"/>
      <dgm:spPr/>
    </dgm:pt>
  </dgm:ptLst>
  <dgm:cxnLst>
    <dgm:cxn modelId="{A828BA65-C2A8-4051-A804-258DA5DC7616}" type="presOf" srcId="{BEB97381-9DC6-4D94-8506-D6D255468D33}" destId="{FFB9986D-BAF6-41D5-9433-AAC25BC7692D}" srcOrd="1" destOrd="0" presId="urn:microsoft.com/office/officeart/2005/8/layout/orgChart1"/>
    <dgm:cxn modelId="{B3220635-C514-4F90-BE8E-F09B5D649A6B}" type="presOf" srcId="{507F95C8-B703-4AED-A187-6B09C9FA195F}" destId="{0E06A6E4-0544-4D00-A107-44B2452E7F84}" srcOrd="0" destOrd="0" presId="urn:microsoft.com/office/officeart/2005/8/layout/orgChart1"/>
    <dgm:cxn modelId="{EC0C3E58-4178-404A-973C-D87580DD9E36}" type="presOf" srcId="{B56011DA-36F0-45C8-97E2-4B2130A1B22E}" destId="{2709F3F8-5325-4FCE-8B2B-27F9314915DF}" srcOrd="0" destOrd="0" presId="urn:microsoft.com/office/officeart/2005/8/layout/orgChart1"/>
    <dgm:cxn modelId="{2A9EF696-67F0-4564-B698-A65088D4664F}" type="presOf" srcId="{D0054556-7003-44FE-B20F-0879E0D4D186}" destId="{41A9908E-626D-45DE-94D2-94BE24C9728F}" srcOrd="0" destOrd="0" presId="urn:microsoft.com/office/officeart/2005/8/layout/orgChart1"/>
    <dgm:cxn modelId="{1A3F5C6D-1A09-44BF-A17F-88980F4587A9}" type="presOf" srcId="{80ED2F5D-B6E4-42F7-8778-20B1244DA690}" destId="{F079A469-F59D-482F-917E-1AAB654A997F}" srcOrd="0" destOrd="0" presId="urn:microsoft.com/office/officeart/2005/8/layout/orgChart1"/>
    <dgm:cxn modelId="{A6FE1D5A-C1AC-4886-970B-8DA0CBA44E2C}" srcId="{507F95C8-B703-4AED-A187-6B09C9FA195F}" destId="{B56011DA-36F0-45C8-97E2-4B2130A1B22E}" srcOrd="1" destOrd="0" parTransId="{D0054556-7003-44FE-B20F-0879E0D4D186}" sibTransId="{DC1AF737-4025-4E43-BFCA-FFDD365A9066}"/>
    <dgm:cxn modelId="{955482A3-BC5C-457D-9EE5-577D812F3610}" type="presOf" srcId="{E15F0A87-59FB-49F6-9C4A-773F7F7357F8}" destId="{B192C24E-9378-455D-A31A-61E0F6F81E06}" srcOrd="0" destOrd="0" presId="urn:microsoft.com/office/officeart/2005/8/layout/orgChart1"/>
    <dgm:cxn modelId="{C190F058-7515-42E6-8346-2A904655692C}" type="presOf" srcId="{E6D3E14A-8D59-4FCF-9F8C-88E17FBA9992}" destId="{F4775B22-4289-4C0D-92FF-C77EDD70C0CD}" srcOrd="0" destOrd="0" presId="urn:microsoft.com/office/officeart/2005/8/layout/orgChart1"/>
    <dgm:cxn modelId="{E9D627A9-295C-48EE-962F-D0CD70D7366B}" srcId="{507F95C8-B703-4AED-A187-6B09C9FA195F}" destId="{BEB97381-9DC6-4D94-8506-D6D255468D33}" srcOrd="2" destOrd="0" parTransId="{FA1A1435-6655-410D-8DAE-4C426F1E9886}" sibTransId="{429A633E-407F-40EE-9816-5C5E934F21A2}"/>
    <dgm:cxn modelId="{5983BCED-6932-4BA5-915F-D6B642DE58AD}" srcId="{507F95C8-B703-4AED-A187-6B09C9FA195F}" destId="{E15F0A87-59FB-49F6-9C4A-773F7F7357F8}" srcOrd="3" destOrd="0" parTransId="{80ED2F5D-B6E4-42F7-8778-20B1244DA690}" sibTransId="{8577A28F-2FC8-46D2-8548-AA9A0E7DB1ED}"/>
    <dgm:cxn modelId="{22A389C9-DC9B-490E-B172-FABD3836B345}" type="presOf" srcId="{FA1A1435-6655-410D-8DAE-4C426F1E9886}" destId="{E6FE6F3C-D5E4-482D-AB51-FB17FB8E7208}" srcOrd="0" destOrd="0" presId="urn:microsoft.com/office/officeart/2005/8/layout/orgChart1"/>
    <dgm:cxn modelId="{50509337-BACF-4D20-B3B3-561B3739B00B}" srcId="{E6D3E14A-8D59-4FCF-9F8C-88E17FBA9992}" destId="{507F95C8-B703-4AED-A187-6B09C9FA195F}" srcOrd="0" destOrd="0" parTransId="{949BBF4C-7D8B-4B9D-ADD3-0C3B57E791AE}" sibTransId="{563D68AC-678C-4DAA-A2EB-73651A0DE134}"/>
    <dgm:cxn modelId="{C591955A-888E-40D4-B956-033C6001B306}" type="presOf" srcId="{9C9D5A20-6713-4B8E-AD25-0FA560FFAB39}" destId="{D7D722D6-382B-4BF4-94D8-53ACE7FDB45F}" srcOrd="1" destOrd="0" presId="urn:microsoft.com/office/officeart/2005/8/layout/orgChart1"/>
    <dgm:cxn modelId="{89CB684E-23C2-46C6-9F2A-183567A26490}" srcId="{507F95C8-B703-4AED-A187-6B09C9FA195F}" destId="{9C9D5A20-6713-4B8E-AD25-0FA560FFAB39}" srcOrd="0" destOrd="0" parTransId="{015249E1-624E-4A47-BA31-7E29466CA4A2}" sibTransId="{7E297A33-99B2-47A4-8D91-54407783F04C}"/>
    <dgm:cxn modelId="{8CF1C2B5-6775-48AD-80F1-3E4360F7C202}" type="presOf" srcId="{015249E1-624E-4A47-BA31-7E29466CA4A2}" destId="{5BC9D0DA-90CA-40B4-B8B8-8C75BAE1E4EA}" srcOrd="0" destOrd="0" presId="urn:microsoft.com/office/officeart/2005/8/layout/orgChart1"/>
    <dgm:cxn modelId="{42DD03B4-8D5C-4509-BA2C-37C3DAF1EB2A}" type="presOf" srcId="{E15F0A87-59FB-49F6-9C4A-773F7F7357F8}" destId="{E9D302CE-800F-41B4-B232-9E991FC68A84}" srcOrd="1" destOrd="0" presId="urn:microsoft.com/office/officeart/2005/8/layout/orgChart1"/>
    <dgm:cxn modelId="{023A8D0B-8EB6-46C0-9C66-CE4F5E8464AF}" type="presOf" srcId="{B56011DA-36F0-45C8-97E2-4B2130A1B22E}" destId="{FD590E01-45DF-4D54-A530-4CAF0DFAD5C2}" srcOrd="1" destOrd="0" presId="urn:microsoft.com/office/officeart/2005/8/layout/orgChart1"/>
    <dgm:cxn modelId="{8CBA2361-2BE9-4B6B-9935-AB77B14E24AB}" type="presOf" srcId="{507F95C8-B703-4AED-A187-6B09C9FA195F}" destId="{1A1638B5-343C-4599-9CAD-70C9E5C025CB}" srcOrd="1" destOrd="0" presId="urn:microsoft.com/office/officeart/2005/8/layout/orgChart1"/>
    <dgm:cxn modelId="{12258128-B2E3-4262-A8E7-F5D78466F4C6}" type="presOf" srcId="{BEB97381-9DC6-4D94-8506-D6D255468D33}" destId="{3965057E-5711-4F8A-92EA-B4C93A839569}" srcOrd="0" destOrd="0" presId="urn:microsoft.com/office/officeart/2005/8/layout/orgChart1"/>
    <dgm:cxn modelId="{965AF178-5642-42E0-92D0-E8EFF92854D8}" type="presOf" srcId="{9C9D5A20-6713-4B8E-AD25-0FA560FFAB39}" destId="{A74041A1-8098-4860-AD37-A8F535EF4350}" srcOrd="0" destOrd="0" presId="urn:microsoft.com/office/officeart/2005/8/layout/orgChart1"/>
    <dgm:cxn modelId="{19ED6323-BD5B-4C95-9C81-6881F16B416B}" type="presParOf" srcId="{F4775B22-4289-4C0D-92FF-C77EDD70C0CD}" destId="{9071984B-9875-471C-9E8F-984787705806}" srcOrd="0" destOrd="0" presId="urn:microsoft.com/office/officeart/2005/8/layout/orgChart1"/>
    <dgm:cxn modelId="{89CD6357-AF6D-4B21-9E93-19F7BEDEFDE4}" type="presParOf" srcId="{9071984B-9875-471C-9E8F-984787705806}" destId="{F4312B94-0FB8-494C-BE18-D17C960BA6CC}" srcOrd="0" destOrd="0" presId="urn:microsoft.com/office/officeart/2005/8/layout/orgChart1"/>
    <dgm:cxn modelId="{24B3584A-A0DE-49AC-AF8B-D01119FF8023}" type="presParOf" srcId="{F4312B94-0FB8-494C-BE18-D17C960BA6CC}" destId="{0E06A6E4-0544-4D00-A107-44B2452E7F84}" srcOrd="0" destOrd="0" presId="urn:microsoft.com/office/officeart/2005/8/layout/orgChart1"/>
    <dgm:cxn modelId="{DD4D0C6B-8560-4266-B6AE-DC98ADD58E38}" type="presParOf" srcId="{F4312B94-0FB8-494C-BE18-D17C960BA6CC}" destId="{1A1638B5-343C-4599-9CAD-70C9E5C025CB}" srcOrd="1" destOrd="0" presId="urn:microsoft.com/office/officeart/2005/8/layout/orgChart1"/>
    <dgm:cxn modelId="{F86B4D33-A5F4-4DAE-9F0F-7B13191ADA82}" type="presParOf" srcId="{9071984B-9875-471C-9E8F-984787705806}" destId="{427FCE5C-3C59-4A38-89B7-39F3541A2ABB}" srcOrd="1" destOrd="0" presId="urn:microsoft.com/office/officeart/2005/8/layout/orgChart1"/>
    <dgm:cxn modelId="{4B9DA58F-6CDD-422D-B755-169307771112}" type="presParOf" srcId="{427FCE5C-3C59-4A38-89B7-39F3541A2ABB}" destId="{41A9908E-626D-45DE-94D2-94BE24C9728F}" srcOrd="0" destOrd="0" presId="urn:microsoft.com/office/officeart/2005/8/layout/orgChart1"/>
    <dgm:cxn modelId="{56836226-AA8C-4CA1-844E-C3F0A11498E7}" type="presParOf" srcId="{427FCE5C-3C59-4A38-89B7-39F3541A2ABB}" destId="{E8042D13-2370-4722-8B1E-157FF2613816}" srcOrd="1" destOrd="0" presId="urn:microsoft.com/office/officeart/2005/8/layout/orgChart1"/>
    <dgm:cxn modelId="{616E5C0F-1544-4030-9CA0-AFA1F544846C}" type="presParOf" srcId="{E8042D13-2370-4722-8B1E-157FF2613816}" destId="{70F51662-9BFB-4FE9-914E-EF7D592470B3}" srcOrd="0" destOrd="0" presId="urn:microsoft.com/office/officeart/2005/8/layout/orgChart1"/>
    <dgm:cxn modelId="{06B64ACD-92F9-40F1-BB6E-91E59CF098A5}" type="presParOf" srcId="{70F51662-9BFB-4FE9-914E-EF7D592470B3}" destId="{2709F3F8-5325-4FCE-8B2B-27F9314915DF}" srcOrd="0" destOrd="0" presId="urn:microsoft.com/office/officeart/2005/8/layout/orgChart1"/>
    <dgm:cxn modelId="{D1AF6BAA-1B39-48FB-B787-2DF17344D396}" type="presParOf" srcId="{70F51662-9BFB-4FE9-914E-EF7D592470B3}" destId="{FD590E01-45DF-4D54-A530-4CAF0DFAD5C2}" srcOrd="1" destOrd="0" presId="urn:microsoft.com/office/officeart/2005/8/layout/orgChart1"/>
    <dgm:cxn modelId="{980C1DEF-4F29-4C6F-B8CF-C2A4158D14CD}" type="presParOf" srcId="{E8042D13-2370-4722-8B1E-157FF2613816}" destId="{B19E37B7-BC2F-440C-8249-4D96F1C5A795}" srcOrd="1" destOrd="0" presId="urn:microsoft.com/office/officeart/2005/8/layout/orgChart1"/>
    <dgm:cxn modelId="{E6E78E58-749B-4E82-9749-83C94F0AA609}" type="presParOf" srcId="{E8042D13-2370-4722-8B1E-157FF2613816}" destId="{17BD2A5A-2B4C-4728-B895-BFF9A9E74BC0}" srcOrd="2" destOrd="0" presId="urn:microsoft.com/office/officeart/2005/8/layout/orgChart1"/>
    <dgm:cxn modelId="{2F3F3956-25E5-4975-9D62-4F69F0C8CE33}" type="presParOf" srcId="{427FCE5C-3C59-4A38-89B7-39F3541A2ABB}" destId="{E6FE6F3C-D5E4-482D-AB51-FB17FB8E7208}" srcOrd="2" destOrd="0" presId="urn:microsoft.com/office/officeart/2005/8/layout/orgChart1"/>
    <dgm:cxn modelId="{E05E7DE6-8962-48DE-8F02-6904D57E6F6E}" type="presParOf" srcId="{427FCE5C-3C59-4A38-89B7-39F3541A2ABB}" destId="{799E0177-94C3-4079-A1B4-DD33BF74E8D3}" srcOrd="3" destOrd="0" presId="urn:microsoft.com/office/officeart/2005/8/layout/orgChart1"/>
    <dgm:cxn modelId="{1700ACF4-955C-49C4-94F9-F13BBD2EA433}" type="presParOf" srcId="{799E0177-94C3-4079-A1B4-DD33BF74E8D3}" destId="{0F3E5B06-7EC8-49DE-8F5C-633A696AB72B}" srcOrd="0" destOrd="0" presId="urn:microsoft.com/office/officeart/2005/8/layout/orgChart1"/>
    <dgm:cxn modelId="{D817ADB7-8588-4C1F-A339-7858E1F011D3}" type="presParOf" srcId="{0F3E5B06-7EC8-49DE-8F5C-633A696AB72B}" destId="{3965057E-5711-4F8A-92EA-B4C93A839569}" srcOrd="0" destOrd="0" presId="urn:microsoft.com/office/officeart/2005/8/layout/orgChart1"/>
    <dgm:cxn modelId="{E6B1DB39-5697-4BA1-886A-B073D35FCB7F}" type="presParOf" srcId="{0F3E5B06-7EC8-49DE-8F5C-633A696AB72B}" destId="{FFB9986D-BAF6-41D5-9433-AAC25BC7692D}" srcOrd="1" destOrd="0" presId="urn:microsoft.com/office/officeart/2005/8/layout/orgChart1"/>
    <dgm:cxn modelId="{AB2D11EF-85A6-4CE3-B9F3-594A423ED2ED}" type="presParOf" srcId="{799E0177-94C3-4079-A1B4-DD33BF74E8D3}" destId="{A67FE709-99B3-41FD-92E2-42106CA8A821}" srcOrd="1" destOrd="0" presId="urn:microsoft.com/office/officeart/2005/8/layout/orgChart1"/>
    <dgm:cxn modelId="{C52A90A3-79F5-41B4-A484-3A9F255D080A}" type="presParOf" srcId="{799E0177-94C3-4079-A1B4-DD33BF74E8D3}" destId="{021B9DCC-1A23-4063-BA25-271AC7D90E7D}" srcOrd="2" destOrd="0" presId="urn:microsoft.com/office/officeart/2005/8/layout/orgChart1"/>
    <dgm:cxn modelId="{74D49237-BD08-4F99-A4CE-5600E5C2F41E}" type="presParOf" srcId="{427FCE5C-3C59-4A38-89B7-39F3541A2ABB}" destId="{F079A469-F59D-482F-917E-1AAB654A997F}" srcOrd="4" destOrd="0" presId="urn:microsoft.com/office/officeart/2005/8/layout/orgChart1"/>
    <dgm:cxn modelId="{80BD957B-66F9-4DAF-A00E-583929FE18E5}" type="presParOf" srcId="{427FCE5C-3C59-4A38-89B7-39F3541A2ABB}" destId="{F3872E00-82B7-4F68-9C6F-1B9F472FC487}" srcOrd="5" destOrd="0" presId="urn:microsoft.com/office/officeart/2005/8/layout/orgChart1"/>
    <dgm:cxn modelId="{0E15561D-6DED-4446-9F97-A8D3E69E6DD0}" type="presParOf" srcId="{F3872E00-82B7-4F68-9C6F-1B9F472FC487}" destId="{7AC261CB-6C69-4232-A461-0AB9E0B0E143}" srcOrd="0" destOrd="0" presId="urn:microsoft.com/office/officeart/2005/8/layout/orgChart1"/>
    <dgm:cxn modelId="{49890C15-BECE-4E67-B4CE-95AAAFAEFA16}" type="presParOf" srcId="{7AC261CB-6C69-4232-A461-0AB9E0B0E143}" destId="{B192C24E-9378-455D-A31A-61E0F6F81E06}" srcOrd="0" destOrd="0" presId="urn:microsoft.com/office/officeart/2005/8/layout/orgChart1"/>
    <dgm:cxn modelId="{730FC446-C1FE-4ABC-A6FE-53E4FD98DBA6}" type="presParOf" srcId="{7AC261CB-6C69-4232-A461-0AB9E0B0E143}" destId="{E9D302CE-800F-41B4-B232-9E991FC68A84}" srcOrd="1" destOrd="0" presId="urn:microsoft.com/office/officeart/2005/8/layout/orgChart1"/>
    <dgm:cxn modelId="{5605DE52-B0B3-4E96-BBEE-31D1C3065F33}" type="presParOf" srcId="{F3872E00-82B7-4F68-9C6F-1B9F472FC487}" destId="{FFAD949F-1837-45CA-B7E1-BFB45AF56196}" srcOrd="1" destOrd="0" presId="urn:microsoft.com/office/officeart/2005/8/layout/orgChart1"/>
    <dgm:cxn modelId="{1DFFA869-382E-4243-AE33-C74F0DC1B7F9}" type="presParOf" srcId="{F3872E00-82B7-4F68-9C6F-1B9F472FC487}" destId="{558C330A-8253-41B7-8AEB-68A538815B9A}" srcOrd="2" destOrd="0" presId="urn:microsoft.com/office/officeart/2005/8/layout/orgChart1"/>
    <dgm:cxn modelId="{B0951794-B308-4A1B-9666-AE31456D72E3}" type="presParOf" srcId="{9071984B-9875-471C-9E8F-984787705806}" destId="{659D1768-D63A-4845-8DAD-1EC2FC9787A2}" srcOrd="2" destOrd="0" presId="urn:microsoft.com/office/officeart/2005/8/layout/orgChart1"/>
    <dgm:cxn modelId="{4026D6C9-E57F-442A-8FA2-E1A49D91356A}" type="presParOf" srcId="{659D1768-D63A-4845-8DAD-1EC2FC9787A2}" destId="{5BC9D0DA-90CA-40B4-B8B8-8C75BAE1E4EA}" srcOrd="0" destOrd="0" presId="urn:microsoft.com/office/officeart/2005/8/layout/orgChart1"/>
    <dgm:cxn modelId="{25B4CC0E-EF52-48D5-9E84-27EAFD3E9DFF}" type="presParOf" srcId="{659D1768-D63A-4845-8DAD-1EC2FC9787A2}" destId="{73FB3058-9800-42CC-A106-B6341D30BB61}" srcOrd="1" destOrd="0" presId="urn:microsoft.com/office/officeart/2005/8/layout/orgChart1"/>
    <dgm:cxn modelId="{E9956316-DC92-4931-833B-6CCA27114A8D}" type="presParOf" srcId="{73FB3058-9800-42CC-A106-B6341D30BB61}" destId="{53A931C2-3FC9-4522-BFB9-013317171A91}" srcOrd="0" destOrd="0" presId="urn:microsoft.com/office/officeart/2005/8/layout/orgChart1"/>
    <dgm:cxn modelId="{7D0E861E-A0F8-41FD-BC76-266CB04ACE91}" type="presParOf" srcId="{53A931C2-3FC9-4522-BFB9-013317171A91}" destId="{A74041A1-8098-4860-AD37-A8F535EF4350}" srcOrd="0" destOrd="0" presId="urn:microsoft.com/office/officeart/2005/8/layout/orgChart1"/>
    <dgm:cxn modelId="{9241B4EA-24DC-49B0-A52D-69140B7CB6B2}" type="presParOf" srcId="{53A931C2-3FC9-4522-BFB9-013317171A91}" destId="{D7D722D6-382B-4BF4-94D8-53ACE7FDB45F}" srcOrd="1" destOrd="0" presId="urn:microsoft.com/office/officeart/2005/8/layout/orgChart1"/>
    <dgm:cxn modelId="{E9397AB3-B04A-4CDB-B14E-F15A8D5C737A}" type="presParOf" srcId="{73FB3058-9800-42CC-A106-B6341D30BB61}" destId="{918CF303-27D0-431C-9B14-7FBA9663BC58}" srcOrd="1" destOrd="0" presId="urn:microsoft.com/office/officeart/2005/8/layout/orgChart1"/>
    <dgm:cxn modelId="{D53892C1-08ED-4700-AE0F-7ABE53034EEB}" type="presParOf" srcId="{73FB3058-9800-42CC-A106-B6341D30BB61}" destId="{33FC6EDA-F187-435A-83BB-6F4B794D5A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D0DA-90CA-40B4-B8B8-8C75BAE1E4EA}">
      <dsp:nvSpPr>
        <dsp:cNvPr id="0" name=""/>
        <dsp:cNvSpPr/>
      </dsp:nvSpPr>
      <dsp:spPr>
        <a:xfrm>
          <a:off x="3041318" y="1865914"/>
          <a:ext cx="435695" cy="1252674"/>
        </a:xfrm>
        <a:custGeom>
          <a:avLst/>
          <a:gdLst/>
          <a:ahLst/>
          <a:cxnLst/>
          <a:rect l="0" t="0" r="0" b="0"/>
          <a:pathLst>
            <a:path>
              <a:moveTo>
                <a:pt x="435695" y="0"/>
              </a:moveTo>
              <a:lnTo>
                <a:pt x="435695" y="1252674"/>
              </a:lnTo>
              <a:lnTo>
                <a:pt x="0" y="12526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9A469-F59D-482F-917E-1AAB654A997F}">
      <dsp:nvSpPr>
        <dsp:cNvPr id="0" name=""/>
        <dsp:cNvSpPr/>
      </dsp:nvSpPr>
      <dsp:spPr>
        <a:xfrm>
          <a:off x="3477013" y="1865914"/>
          <a:ext cx="1608046" cy="226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003"/>
              </a:lnTo>
              <a:lnTo>
                <a:pt x="1608046" y="2045003"/>
              </a:lnTo>
              <a:lnTo>
                <a:pt x="1608046" y="2266051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E6F3C-D5E4-482D-AB51-FB17FB8E7208}">
      <dsp:nvSpPr>
        <dsp:cNvPr id="0" name=""/>
        <dsp:cNvSpPr/>
      </dsp:nvSpPr>
      <dsp:spPr>
        <a:xfrm>
          <a:off x="1988711" y="1865914"/>
          <a:ext cx="1488302" cy="2166537"/>
        </a:xfrm>
        <a:custGeom>
          <a:avLst/>
          <a:gdLst/>
          <a:ahLst/>
          <a:cxnLst/>
          <a:rect l="0" t="0" r="0" b="0"/>
          <a:pathLst>
            <a:path>
              <a:moveTo>
                <a:pt x="1488302" y="0"/>
              </a:moveTo>
              <a:lnTo>
                <a:pt x="1488302" y="1945490"/>
              </a:lnTo>
              <a:lnTo>
                <a:pt x="0" y="1945490"/>
              </a:lnTo>
              <a:lnTo>
                <a:pt x="0" y="2166537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9908E-626D-45DE-94D2-94BE24C9728F}">
      <dsp:nvSpPr>
        <dsp:cNvPr id="0" name=""/>
        <dsp:cNvSpPr/>
      </dsp:nvSpPr>
      <dsp:spPr>
        <a:xfrm>
          <a:off x="3477013" y="1865914"/>
          <a:ext cx="1608046" cy="726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323"/>
              </a:lnTo>
              <a:lnTo>
                <a:pt x="1608046" y="505323"/>
              </a:lnTo>
              <a:lnTo>
                <a:pt x="1608046" y="726371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6A6E4-0544-4D00-A107-44B2452E7F84}">
      <dsp:nvSpPr>
        <dsp:cNvPr id="0" name=""/>
        <dsp:cNvSpPr/>
      </dsp:nvSpPr>
      <dsp:spPr>
        <a:xfrm>
          <a:off x="1535289" y="0"/>
          <a:ext cx="3883446" cy="1865914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We have two package</a:t>
          </a:r>
          <a:endParaRPr lang="ru-RU" sz="4000" kern="1200" dirty="0"/>
        </a:p>
      </dsp:txBody>
      <dsp:txXfrm>
        <a:off x="1535289" y="0"/>
        <a:ext cx="3883446" cy="1865914"/>
      </dsp:txXfrm>
    </dsp:sp>
    <dsp:sp modelId="{2709F3F8-5325-4FCE-8B2B-27F9314915DF}">
      <dsp:nvSpPr>
        <dsp:cNvPr id="0" name=""/>
        <dsp:cNvSpPr/>
      </dsp:nvSpPr>
      <dsp:spPr>
        <a:xfrm>
          <a:off x="4032453" y="2592285"/>
          <a:ext cx="2105214" cy="10526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Economy</a:t>
          </a:r>
          <a:endParaRPr lang="ru-RU" sz="4000" kern="1200" dirty="0"/>
        </a:p>
      </dsp:txBody>
      <dsp:txXfrm>
        <a:off x="4032453" y="2592285"/>
        <a:ext cx="2105214" cy="1052607"/>
      </dsp:txXfrm>
    </dsp:sp>
    <dsp:sp modelId="{3965057E-5711-4F8A-92EA-B4C93A839569}">
      <dsp:nvSpPr>
        <dsp:cNvPr id="0" name=""/>
        <dsp:cNvSpPr/>
      </dsp:nvSpPr>
      <dsp:spPr>
        <a:xfrm>
          <a:off x="936103" y="4032452"/>
          <a:ext cx="2105214" cy="10526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700$</a:t>
          </a:r>
          <a:endParaRPr lang="ru-RU" sz="4000" kern="1200" dirty="0"/>
        </a:p>
      </dsp:txBody>
      <dsp:txXfrm>
        <a:off x="936103" y="4032452"/>
        <a:ext cx="2105214" cy="1052607"/>
      </dsp:txXfrm>
    </dsp:sp>
    <dsp:sp modelId="{B192C24E-9378-455D-A31A-61E0F6F81E06}">
      <dsp:nvSpPr>
        <dsp:cNvPr id="0" name=""/>
        <dsp:cNvSpPr/>
      </dsp:nvSpPr>
      <dsp:spPr>
        <a:xfrm>
          <a:off x="4032453" y="4131966"/>
          <a:ext cx="2105214" cy="10526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200$</a:t>
          </a:r>
          <a:endParaRPr lang="ru-RU" sz="4000" kern="1200" dirty="0"/>
        </a:p>
      </dsp:txBody>
      <dsp:txXfrm>
        <a:off x="4032453" y="4131966"/>
        <a:ext cx="2105214" cy="1052607"/>
      </dsp:txXfrm>
    </dsp:sp>
    <dsp:sp modelId="{A74041A1-8098-4860-AD37-A8F535EF4350}">
      <dsp:nvSpPr>
        <dsp:cNvPr id="0" name=""/>
        <dsp:cNvSpPr/>
      </dsp:nvSpPr>
      <dsp:spPr>
        <a:xfrm>
          <a:off x="936103" y="2592285"/>
          <a:ext cx="2105214" cy="10526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Deluxe</a:t>
          </a:r>
          <a:endParaRPr lang="ru-RU" sz="4000" kern="1200" dirty="0"/>
        </a:p>
      </dsp:txBody>
      <dsp:txXfrm>
        <a:off x="936103" y="2592285"/>
        <a:ext cx="2105214" cy="105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420" y="26064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Welcome to tourist agency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«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Annalife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»</a:t>
            </a:r>
            <a:endParaRPr lang="en-US" sz="4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  <a:p>
            <a:pPr algn="ctr"/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Huge water-park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5874"/>
            <a:ext cx="7768223" cy="509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6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AND…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268760"/>
            <a:ext cx="6400800" cy="3474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best vine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Skiing trips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Snowboard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Meeting with Santa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Informative excursions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Walk on sleigh with reindeer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 to arctic zoo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Participation in Christmas tale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other….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20642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2595611" cy="172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43" y="3645025"/>
            <a:ext cx="2577024" cy="171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3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8" y="620689"/>
            <a:ext cx="864636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390" y="764704"/>
            <a:ext cx="7138795" cy="1224136"/>
          </a:xfrm>
        </p:spPr>
        <p:txBody>
          <a:bodyPr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</a:rPr>
              <a:t>To travel in fairy tale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85293"/>
            <a:ext cx="5637010" cy="8821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Lapland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4429042"/>
              </p:ext>
            </p:extLst>
          </p:nvPr>
        </p:nvGraphicFramePr>
        <p:xfrm>
          <a:off x="755576" y="466025"/>
          <a:ext cx="72008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9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Economy package: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204864"/>
            <a:ext cx="6400800" cy="347472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days</a:t>
            </a:r>
          </a:p>
          <a:p>
            <a:pPr>
              <a:buFontTx/>
              <a:buChar char="-"/>
            </a:pP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Meal 2 times for day</a:t>
            </a:r>
          </a:p>
          <a:p>
            <a:pPr>
              <a:buFontTx/>
              <a:buChar char="-"/>
            </a:pP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Hotel 4*</a:t>
            </a:r>
          </a:p>
          <a:p>
            <a:pPr>
              <a:buFontTx/>
              <a:buChar char="-"/>
            </a:pP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Air tickets 100$ (separate payment)</a:t>
            </a:r>
          </a:p>
          <a:p>
            <a:pPr>
              <a:buFontTx/>
              <a:buChar char="-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5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73957"/>
            <a:ext cx="5727186" cy="392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07943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0800000" flipH="1" flipV="1">
            <a:off x="6173914" y="366317"/>
            <a:ext cx="297008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1,2,3 and 4  place in the room + living room with fireplace 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0912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free rental sleigh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50912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you are travelling with child under 12 years, your child receives a free ticket to the residence of Santa. You buy ticket for 5$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5528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Special offer</a:t>
            </a:r>
            <a:endParaRPr lang="ru-RU" sz="4800" b="1" i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53175"/>
            <a:ext cx="4891633" cy="325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8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Deluxe package: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200800" cy="42484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days</a:t>
            </a:r>
          </a:p>
          <a:p>
            <a:pPr>
              <a:buFontTx/>
              <a:buChar char="-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All- inclusive</a:t>
            </a:r>
          </a:p>
          <a:p>
            <a:pPr>
              <a:buFontTx/>
              <a:buChar char="-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Accommodation 5*+</a:t>
            </a:r>
          </a:p>
          <a:p>
            <a:pPr>
              <a:buFontTx/>
              <a:buChar char="-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meals and drinks (from a set menu)</a:t>
            </a:r>
          </a:p>
          <a:p>
            <a:pPr>
              <a:buFontTx/>
              <a:buChar char="-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detailed itinerary </a:t>
            </a:r>
          </a:p>
          <a:p>
            <a:pPr marL="45720" indent="0"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0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14" y="27856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Comfort hotels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401652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857144" cy="2892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342191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06" y="4002106"/>
            <a:ext cx="3892870" cy="2595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51" y="2634144"/>
            <a:ext cx="3727138" cy="20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Delicious food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" y="1430778"/>
            <a:ext cx="3660398" cy="27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0778"/>
            <a:ext cx="3841576" cy="28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74" y="3723409"/>
            <a:ext cx="4129608" cy="275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9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148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To travel in fairy tale</vt:lpstr>
      <vt:lpstr>Презентация PowerPoint</vt:lpstr>
      <vt:lpstr>Economy package:</vt:lpstr>
      <vt:lpstr>Презентация PowerPoint</vt:lpstr>
      <vt:lpstr>Презентация PowerPoint</vt:lpstr>
      <vt:lpstr>Deluxe package:</vt:lpstr>
      <vt:lpstr>Comfort hotels</vt:lpstr>
      <vt:lpstr>Delicious food</vt:lpstr>
      <vt:lpstr>Huge water-park</vt:lpstr>
      <vt:lpstr>AND…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travel in fairy tale</dc:title>
  <dc:creator>Pavilion</dc:creator>
  <cp:lastModifiedBy>Pavilion</cp:lastModifiedBy>
  <cp:revision>14</cp:revision>
  <dcterms:created xsi:type="dcterms:W3CDTF">2014-03-26T09:48:55Z</dcterms:created>
  <dcterms:modified xsi:type="dcterms:W3CDTF">2015-02-16T20:22:48Z</dcterms:modified>
</cp:coreProperties>
</file>