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70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fld id="{003B86F8-FA04-461B-B89B-B59626C1F7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41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fld id="{A09FF549-BD31-41EF-9F5C-683C7DA959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06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2BF61C-2AA3-4267-9E04-83E06A176E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46B3D-BA0C-407C-BFAC-6BD8C45F03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2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D760C-DF3D-4975-85CD-ED673B991C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1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893BA-8CD7-431C-8A73-E6D69EB0C0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5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DD51E-B78A-4E8A-8A30-BB7FB258B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7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68358-F680-4C66-969C-73A860C6BE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0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E7C03-AA42-4FBC-8C96-689746B2F1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77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09E11-EFAE-4B49-A1A2-BC2405A16C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7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61EC6-3E06-4927-90C3-2B7511C74B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8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7DF9B-3E79-4869-8087-8C42BEF6A0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8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27AED-CC60-4C9D-A4E8-26C6D33968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99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EEBDB02B-5D6F-4214-9CF7-335CDCFB7F2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691680" y="836712"/>
            <a:ext cx="6705600" cy="14478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Планети земно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cosmos-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23728" y="2492896"/>
            <a:ext cx="6034616" cy="39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980728"/>
            <a:ext cx="6781800" cy="5328592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Марс привернув особливу увагу людей після того, як у 1877 р. італійський астроном Д. </a:t>
            </a:r>
            <a:r>
              <a:rPr lang="uk-UA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Скіапареллі</a:t>
            </a:r>
            <a:r>
              <a:rPr lang="uk-UA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відкрив “канали”. Тоненькі, ледве помітні лінії, які з’єднували темні ділянки поверхні Марса, нагадували людству зрошувальні системи на Землі, тому фантасти висунули ідею  про високий інтелект марсіанської  цивілізації.</a:t>
            </a:r>
          </a:p>
          <a:p>
            <a:endParaRPr lang="ru-RU" dirty="0"/>
          </a:p>
        </p:txBody>
      </p:sp>
      <p:pic>
        <p:nvPicPr>
          <p:cNvPr id="7" name="Рисунок 6" descr="загруженное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351676"/>
            <a:ext cx="250616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скіапарелл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284984"/>
            <a:ext cx="4032448" cy="2438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0" y="1196752"/>
            <a:ext cx="6324600" cy="4823048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Червоний колір марсіанського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грунту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пояснюють значним вмістом (до 16%) оксидів заліза (звичайної іржі).</a:t>
            </a:r>
          </a:p>
          <a:p>
            <a:endParaRPr lang="ru-RU" dirty="0"/>
          </a:p>
        </p:txBody>
      </p:sp>
      <p:pic>
        <p:nvPicPr>
          <p:cNvPr id="4" name="Рисунок 3" descr="ma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844824"/>
            <a:ext cx="377991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996952"/>
            <a:ext cx="298782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26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0" y="980728"/>
            <a:ext cx="6324600" cy="5877272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На поверхні Марса теж треба одягати скафандри, але досвід космічних експедицій на Місяць показує, що люди зможуть працювати на цій планеті.</a:t>
            </a:r>
          </a:p>
          <a:p>
            <a:pPr marL="0" indent="0">
              <a:buNone/>
            </a:pP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Кідонія-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регіон в північній півкулі Марсу, що містить низку “столових гір”(пагорбів з пласким верхом і крутими схилами).</a:t>
            </a: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Face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”-фотографія області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Кідонія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зроблена станцією Вікінг-1 в 1976 році.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71907"/>
            <a:ext cx="3992402" cy="2990448"/>
          </a:xfrm>
          <a:prstGeom prst="rect">
            <a:avLst/>
          </a:prstGeom>
        </p:spPr>
      </p:pic>
      <p:pic>
        <p:nvPicPr>
          <p:cNvPr id="6" name="Рисунок 5" descr="загруженное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528" y="2665403"/>
            <a:ext cx="3491880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Виконала: Учениця 11-Б класу Корнієць Наталя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828800" y="764704"/>
            <a:ext cx="6629400" cy="114029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Загальна характеристика планет земно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ї групи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664" y="2132856"/>
            <a:ext cx="7188696" cy="3962400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Планети земної групи — Меркурій, Венера, Земля і Марс у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по­рівнянні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планетами-гігантами мають відносно невеликі розміри, тверду поверхню та значну густину (близько 5 г/см</a:t>
            </a:r>
            <a:r>
              <a:rPr lang="uk-UA" sz="1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бо складають­ся переважно з важких хімічних елементів.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надя\астрономія\c54539949d02978b80515e2fe07be8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89040"/>
            <a:ext cx="4896544" cy="2665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728" y="1196752"/>
            <a:ext cx="6324600" cy="4823048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того ж в </a:t>
            </a:r>
            <a:r>
              <a:rPr 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атмосферах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Меркурія, Венери і Марса майже немає кисню, а тиск суттєво від­різняється від атмосферного тиску на Землі. Якщо на поверхні Зем­лі є умови для існування життя, то на поверхні інших планет поки що не виявлено навіть примітивних бактерій.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D:\надя\астрономія\zemna_gru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3484" y="3212976"/>
            <a:ext cx="3490883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19200"/>
            <a:ext cx="6629400" cy="838200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Меркурій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286000"/>
            <a:ext cx="6324600" cy="3962400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Меркурій є найменшою планетою Сонячної системи, яку рід­ко кому випадало спостерігати неозброєним оком, тому що вона роз­ташована близько від Сонця. Меркурій дуже повільно обертається навколо своєї осі — сонячна доба вдвічі довша, ніж період його обертання навколо Сонця. Отже, протягом майже трьох місяців там  світить Сонце і стільки ж триває ніч.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солнечная-система-меркур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437112"/>
            <a:ext cx="396044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052736"/>
            <a:ext cx="6324600" cy="4738464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Кратери на Меркурії на звані іменами відомих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поетів, письменників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дожників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композиторів. Один із великих </a:t>
            </a:r>
            <a:r>
              <a:rPr 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крате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рів названий на честь Тараса Шевченка.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поверхні Меркурія були виявлені також величезні рівнини, які заповнені застиглою базаль­товою лавою. Це свідчить, що планета була колись розігріта, внаслідок чого в той час відбувалася ін­тенсивна вулканічна діяльність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D:\надя\астрономія\aWFqIB_5G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17032"/>
            <a:ext cx="2592288" cy="2429996"/>
          </a:xfrm>
          <a:prstGeom prst="rect">
            <a:avLst/>
          </a:prstGeom>
          <a:noFill/>
        </p:spPr>
      </p:pic>
      <p:pic>
        <p:nvPicPr>
          <p:cNvPr id="9" name="Picture 2" descr="D:\надя\астрономія\mercury-retrogr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17032"/>
            <a:ext cx="2536660" cy="242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D:\надя\астрономія\267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770764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96752"/>
            <a:ext cx="6324600" cy="5039072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Знімки поверхні Меркурія, які були зроблені  за допомогою АМС “</a:t>
            </a:r>
            <a:r>
              <a:rPr lang="uk-UA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Марінер</a:t>
            </a: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-10” (США), вражають схожістю його рельєфу з поверхнею </a:t>
            </a:r>
            <a:r>
              <a:rPr lang="uk-UA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Місяця-</a:t>
            </a: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така ж величезна кількість кратерів, що свідчить про однакову природу цих космічних тіл.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383529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068960"/>
            <a:ext cx="446449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Венера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569" y="1916832"/>
            <a:ext cx="6324600" cy="3962400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Венера привертає увагу людей тим, що на нашому небі її яскра­вість у десятки разів перевищує блиск зір першої зоряної величини. Українська народна назва цієї планети — Вечірня або Вранішня зо­ря, бо вона першою з’являється на вечірньому небосхилі й останньою гасне на світанку.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Довгий час Венеру називали планетою за­гадок, бо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густі хмари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приховують її поверхню У хмарах на Венері крім пари води утворю­ються краплини сірчаної кислоти, але до поверхні ці кислотні дощі не долітають, бо під хмарами тем­пература різко підвищується (на поверхні +480 °С) і краплі випаровуються.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надя\астрономія\венера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252028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728" y="1196752"/>
            <a:ext cx="6324600" cy="4607024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Температура поверхні Венери становить +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480°С,залишається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сталою про­тягом доби і не змінюється залежно від відстані до полюса чи екватора. За та­ких умов на Венері не відбувається різких змін погоди — ніколи не буває ура­ганів, а швидкість вітру біля поверхні не перевищує 1 м/с.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764704"/>
            <a:ext cx="6629400" cy="8382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Марс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0" y="1663824"/>
            <a:ext cx="6324600" cy="3962400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Названий колись за свій червоний колір на честь бога війни, «кривавий» Марс під час протистоянь за яскравістю поступається тільки Венері. Правда, тривалість сезонів на Марсі майже у 2 рази довша, ніж на Землі. Навіть у невеликі телескопи на Марсі вид­но білі полярні шапки , які свідчать про наявність води в атмосфері планети.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M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645702"/>
            <a:ext cx="3528392" cy="28749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1F9DE411C1B38343BE78B0080F632418" ma:contentTypeVersion="8" ma:contentTypeDescription="Create a new document." ma:contentTypeScope="" ma:versionID="18c3e16163b8411fd95531ed1d0b143a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5c2db6c5baa0ac3fc502334ce7d6a781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TP001018456</AuthoringAssetId>
    <AssetId xmlns="145c5697-5eb5-440b-b2f1-a8273fb59250">TS001018456</AssetId>
  </documentManagement>
</p:properties>
</file>

<file path=customXml/itemProps1.xml><?xml version="1.0" encoding="utf-8"?>
<ds:datastoreItem xmlns:ds="http://schemas.openxmlformats.org/officeDocument/2006/customXml" ds:itemID="{B278646C-81C0-496B-ACF2-035B350BD1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C9D23A4-BF9B-458B-8C18-3567CE692591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7553CAF-803E-4BBB-8911-090BB86F8B2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B35F202-DB38-44A0-8D90-908AAF78BFE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TS001018456</Template>
  <TotalTime>32</TotalTime>
  <Words>600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Times New Roman</vt:lpstr>
      <vt:lpstr>Arial</vt:lpstr>
      <vt:lpstr>Trebuchet MS</vt:lpstr>
      <vt:lpstr>Garamond</vt:lpstr>
      <vt:lpstr>TS001018456</vt:lpstr>
      <vt:lpstr>Планети земної групи</vt:lpstr>
      <vt:lpstr>Загальна характеристика планет земної групи</vt:lpstr>
      <vt:lpstr>Презентация PowerPoint</vt:lpstr>
      <vt:lpstr> Меркурій</vt:lpstr>
      <vt:lpstr>Презентация PowerPoint</vt:lpstr>
      <vt:lpstr>Презентация PowerPoint</vt:lpstr>
      <vt:lpstr>Венера</vt:lpstr>
      <vt:lpstr>Презентация PowerPoint</vt:lpstr>
      <vt:lpstr>Марс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Планети земної групи</dc:title>
  <dc:creator>My</dc:creator>
  <cp:lastModifiedBy>My</cp:lastModifiedBy>
  <cp:revision>4</cp:revision>
  <dcterms:created xsi:type="dcterms:W3CDTF">2013-12-19T19:36:39Z</dcterms:created>
  <dcterms:modified xsi:type="dcterms:W3CDTF">2013-12-19T20:09:14Z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DirectSourceMarket">
    <vt:lpwstr>english</vt:lpwstr>
  </property>
  <property fmtid="{D5CDD505-2E9C-101B-9397-08002B2CF9AE}" pid="4" name="OriginalSourceMarket">
    <vt:lpwstr>english</vt:lpwstr>
  </property>
  <property fmtid="{D5CDD505-2E9C-101B-9397-08002B2CF9AE}" pid="5" name="Markets">
    <vt:lpwstr/>
  </property>
  <property fmtid="{D5CDD505-2E9C-101B-9397-08002B2CF9AE}" pid="6" name="PrimaryImageGen">
    <vt:lpwstr>true</vt:lpwstr>
  </property>
  <property fmtid="{D5CDD505-2E9C-101B-9397-08002B2CF9AE}" pid="7" name="AssetType">
    <vt:lpwstr>TP</vt:lpwstr>
  </property>
  <property fmtid="{D5CDD505-2E9C-101B-9397-08002B2CF9AE}" pid="8" name="UALocComments">
    <vt:lpwstr/>
  </property>
  <property fmtid="{D5CDD505-2E9C-101B-9397-08002B2CF9AE}" pid="9" name="UACurrentWords">
    <vt:lpwstr>0</vt:lpwstr>
  </property>
  <property fmtid="{D5CDD505-2E9C-101B-9397-08002B2CF9AE}" pid="10" name="UALocRecommendation">
    <vt:lpwstr>Localize</vt:lpwstr>
  </property>
  <property fmtid="{D5CDD505-2E9C-101B-9397-08002B2CF9AE}" pid="11" name="Applications">
    <vt:lpwstr>172;#Office 2000;#-1;#TBD;#-1;#TBD;#-1;#TBD;#-1;#TBD</vt:lpwstr>
  </property>
  <property fmtid="{D5CDD505-2E9C-101B-9397-08002B2CF9AE}" pid="12" name="Title">
    <vt:lpwstr>Project planning overview presentation</vt:lpwstr>
  </property>
  <property fmtid="{D5CDD505-2E9C-101B-9397-08002B2CF9AE}" pid="13" name="ParentAssetId">
    <vt:lpwstr/>
  </property>
  <property fmtid="{D5CDD505-2E9C-101B-9397-08002B2CF9AE}" pid="14" name="CHMName">
    <vt:lpwstr/>
  </property>
  <property fmtid="{D5CDD505-2E9C-101B-9397-08002B2CF9AE}" pid="15" name="ContentTypeId">
    <vt:lpwstr>0x0101006025706CF4CD034688BEBAE97A2E701D0202001F9DE411C1B38343BE78B0080F632418</vt:lpwstr>
  </property>
  <property fmtid="{D5CDD505-2E9C-101B-9397-08002B2CF9AE}" pid="16" name="IsDeleted">
    <vt:lpwstr>false</vt:lpwstr>
  </property>
  <property fmtid="{D5CDD505-2E9C-101B-9397-08002B2CF9AE}" pid="17" name="Milestone">
    <vt:lpwstr>Continuous</vt:lpwstr>
  </property>
  <property fmtid="{D5CDD505-2E9C-101B-9397-08002B2CF9AE}" pid="18" name="APAuthor">
    <vt:lpwstr>241</vt:lpwstr>
  </property>
  <property fmtid="{D5CDD505-2E9C-101B-9397-08002B2CF9AE}" pid="19" name="UANotes">
    <vt:lpwstr>389015L. LEGACY FROM TOW. Assigned to Luann for retrofit pass. SEO Pilot 2008</vt:lpwstr>
  </property>
  <property fmtid="{D5CDD505-2E9C-101B-9397-08002B2CF9AE}" pid="20" name="ShowIn">
    <vt:lpwstr>Show everywhere</vt:lpwstr>
  </property>
  <property fmtid="{D5CDD505-2E9C-101B-9397-08002B2CF9AE}" pid="21" name="IsSearchable">
    <vt:lpwstr>false</vt:lpwstr>
  </property>
  <property fmtid="{D5CDD505-2E9C-101B-9397-08002B2CF9AE}" pid="22" name="NumericId">
    <vt:lpwstr>-1</vt:lpwstr>
  </property>
  <property fmtid="{D5CDD505-2E9C-101B-9397-08002B2CF9AE}" pid="23" name="PublishTargets">
    <vt:lpwstr>OfficeOnline</vt:lpwstr>
  </property>
  <property fmtid="{D5CDD505-2E9C-101B-9397-08002B2CF9AE}" pid="24" name="EditorialStatus">
    <vt:lpwstr/>
  </property>
  <property fmtid="{D5CDD505-2E9C-101B-9397-08002B2CF9AE}" pid="25" name="AssetId">
    <vt:lpwstr>TS001018456</vt:lpwstr>
  </property>
  <property fmtid="{D5CDD505-2E9C-101B-9397-08002B2CF9AE}" pid="26" name="SourceTitle">
    <vt:lpwstr>Project planning overview presentation</vt:lpwstr>
  </property>
  <property fmtid="{D5CDD505-2E9C-101B-9397-08002B2CF9AE}" pid="27" name="APEditor">
    <vt:lpwstr>103</vt:lpwstr>
  </property>
  <property fmtid="{D5CDD505-2E9C-101B-9397-08002B2CF9AE}" pid="28" name="APTrustLevel">
    <vt:lpwstr>1.00000000000000</vt:lpwstr>
  </property>
  <property fmtid="{D5CDD505-2E9C-101B-9397-08002B2CF9AE}" pid="29" name="TrustLevel">
    <vt:lpwstr>Microsoft Managed Content</vt:lpwstr>
  </property>
  <property fmtid="{D5CDD505-2E9C-101B-9397-08002B2CF9AE}" pid="30" name="TPFriendlyName">
    <vt:lpwstr>Обзор проекта</vt:lpwstr>
  </property>
  <property fmtid="{D5CDD505-2E9C-101B-9397-08002B2CF9AE}" pid="31" name="Provider">
    <vt:lpwstr>EY006220130</vt:lpwstr>
  </property>
  <property fmtid="{D5CDD505-2E9C-101B-9397-08002B2CF9AE}" pid="32" name="TPApplication">
    <vt:lpwstr>PowerPoint</vt:lpwstr>
  </property>
  <property fmtid="{D5CDD505-2E9C-101B-9397-08002B2CF9AE}" pid="33" name="TPInstallLocation">
    <vt:lpwstr>{My Templates}</vt:lpwstr>
  </property>
  <property fmtid="{D5CDD505-2E9C-101B-9397-08002B2CF9AE}" pid="34" name="TPClientViewer">
    <vt:lpwstr>Microsoft Office PowerPoint</vt:lpwstr>
  </property>
  <property fmtid="{D5CDD505-2E9C-101B-9397-08002B2CF9AE}" pid="35" name="TPAppVersion">
    <vt:lpwstr>11</vt:lpwstr>
  </property>
  <property fmtid="{D5CDD505-2E9C-101B-9397-08002B2CF9AE}" pid="36" name="TPCommandLine">
    <vt:lpwstr>{PP} /n {FilePath}</vt:lpwstr>
  </property>
  <property fmtid="{D5CDD505-2E9C-101B-9397-08002B2CF9AE}" pid="37" name="TPComponent">
    <vt:lpwstr>PPTFiles</vt:lpwstr>
  </property>
  <property fmtid="{D5CDD505-2E9C-101B-9397-08002B2CF9AE}" pid="38" name="TPNamespace">
    <vt:lpwstr>POWERPNT</vt:lpwstr>
  </property>
  <property fmtid="{D5CDD505-2E9C-101B-9397-08002B2CF9AE}" pid="39" name="Content Type">
    <vt:lpwstr>OOFile</vt:lpwstr>
  </property>
  <property fmtid="{D5CDD505-2E9C-101B-9397-08002B2CF9AE}" pid="40" name="AuthoringAssetId">
    <vt:lpwstr>TP001018456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