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</p:sldMasterIdLst>
  <p:notesMasterIdLst>
    <p:notesMasterId r:id="rId21"/>
  </p:notesMasterIdLst>
  <p:sldIdLst>
    <p:sldId id="256" r:id="rId2"/>
    <p:sldId id="257" r:id="rId3"/>
    <p:sldId id="258" r:id="rId4"/>
    <p:sldId id="281" r:id="rId5"/>
    <p:sldId id="282" r:id="rId6"/>
    <p:sldId id="272" r:id="rId7"/>
    <p:sldId id="275" r:id="rId8"/>
    <p:sldId id="274" r:id="rId9"/>
    <p:sldId id="259" r:id="rId10"/>
    <p:sldId id="280" r:id="rId11"/>
    <p:sldId id="260" r:id="rId12"/>
    <p:sldId id="276" r:id="rId13"/>
    <p:sldId id="277" r:id="rId14"/>
    <p:sldId id="265" r:id="rId15"/>
    <p:sldId id="266" r:id="rId16"/>
    <p:sldId id="263" r:id="rId17"/>
    <p:sldId id="279" r:id="rId18"/>
    <p:sldId id="261" r:id="rId19"/>
    <p:sldId id="262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4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3C521-F0FF-4A5B-B1C7-26841FAD22C0}" type="datetimeFigureOut">
              <a:rPr lang="ru-RU" smtClean="0"/>
              <a:t>06.11.2014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E78A4C-9555-4C9A-8E10-D58155521C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456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78A4C-9555-4C9A-8E10-D58155521C3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324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78A4C-9555-4C9A-8E10-D58155521C3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201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78A4C-9555-4C9A-8E10-D58155521C3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7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78A4C-9555-4C9A-8E10-D58155521C3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698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4EC9-0FD2-463E-B6E6-770A0885859D}" type="datetimeFigureOut">
              <a:rPr lang="ru-RU" smtClean="0"/>
              <a:t>06.11.2014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DDDC-33A7-4AA3-A4ED-201B38BA0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418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4EC9-0FD2-463E-B6E6-770A0885859D}" type="datetimeFigureOut">
              <a:rPr lang="ru-RU" smtClean="0"/>
              <a:t>06.11.2014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DDDC-33A7-4AA3-A4ED-201B38BA0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448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4EC9-0FD2-463E-B6E6-770A0885859D}" type="datetimeFigureOut">
              <a:rPr lang="ru-RU" smtClean="0"/>
              <a:t>06.11.2014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DDDC-33A7-4AA3-A4ED-201B38BA0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065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4EC9-0FD2-463E-B6E6-770A0885859D}" type="datetimeFigureOut">
              <a:rPr lang="ru-RU" smtClean="0"/>
              <a:t>06.11.2014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DDDC-33A7-4AA3-A4ED-201B38BA0BA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9054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4EC9-0FD2-463E-B6E6-770A0885859D}" type="datetimeFigureOut">
              <a:rPr lang="ru-RU" smtClean="0"/>
              <a:t>06.11.2014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DDDC-33A7-4AA3-A4ED-201B38BA0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810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4EC9-0FD2-463E-B6E6-770A0885859D}" type="datetimeFigureOut">
              <a:rPr lang="ru-RU" smtClean="0"/>
              <a:t>06.11.2014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DDDC-33A7-4AA3-A4ED-201B38BA0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372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4EC9-0FD2-463E-B6E6-770A0885859D}" type="datetimeFigureOut">
              <a:rPr lang="ru-RU" smtClean="0"/>
              <a:t>06.11.2014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DDDC-33A7-4AA3-A4ED-201B38BA0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988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4EC9-0FD2-463E-B6E6-770A0885859D}" type="datetimeFigureOut">
              <a:rPr lang="ru-RU" smtClean="0"/>
              <a:t>06.11.2014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DDDC-33A7-4AA3-A4ED-201B38BA0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259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4EC9-0FD2-463E-B6E6-770A0885859D}" type="datetimeFigureOut">
              <a:rPr lang="ru-RU" smtClean="0"/>
              <a:t>06.11.2014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DDDC-33A7-4AA3-A4ED-201B38BA0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75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4EC9-0FD2-463E-B6E6-770A0885859D}" type="datetimeFigureOut">
              <a:rPr lang="ru-RU" smtClean="0"/>
              <a:t>06.11.2014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DDDC-33A7-4AA3-A4ED-201B38BA0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737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4EC9-0FD2-463E-B6E6-770A0885859D}" type="datetimeFigureOut">
              <a:rPr lang="ru-RU" smtClean="0"/>
              <a:t>06.11.2014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DDDC-33A7-4AA3-A4ED-201B38BA0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361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4EC9-0FD2-463E-B6E6-770A0885859D}" type="datetimeFigureOut">
              <a:rPr lang="ru-RU" smtClean="0"/>
              <a:t>06.11.2014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DDDC-33A7-4AA3-A4ED-201B38BA0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049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4EC9-0FD2-463E-B6E6-770A0885859D}" type="datetimeFigureOut">
              <a:rPr lang="ru-RU" smtClean="0"/>
              <a:t>06.11.2014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DDDC-33A7-4AA3-A4ED-201B38BA0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578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4EC9-0FD2-463E-B6E6-770A0885859D}" type="datetimeFigureOut">
              <a:rPr lang="ru-RU" smtClean="0"/>
              <a:t>06.11.2014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DDDC-33A7-4AA3-A4ED-201B38BA0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066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4EC9-0FD2-463E-B6E6-770A0885859D}" type="datetimeFigureOut">
              <a:rPr lang="ru-RU" smtClean="0"/>
              <a:t>06.11.2014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DDDC-33A7-4AA3-A4ED-201B38BA0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743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4EC9-0FD2-463E-B6E6-770A0885859D}" type="datetimeFigureOut">
              <a:rPr lang="ru-RU" smtClean="0"/>
              <a:t>06.11.2014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DDDC-33A7-4AA3-A4ED-201B38BA0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692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4EC9-0FD2-463E-B6E6-770A0885859D}" type="datetimeFigureOut">
              <a:rPr lang="ru-RU" smtClean="0"/>
              <a:t>06.11.2014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DDDC-33A7-4AA3-A4ED-201B38BA0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307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B4EC9-0FD2-463E-B6E6-770A0885859D}" type="datetimeFigureOut">
              <a:rPr lang="ru-RU" smtClean="0"/>
              <a:t>06.11.2014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2DDDC-33A7-4AA3-A4ED-201B38BA0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9445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static.panoramio.com/photos/original/111474849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hyperlink" Target="http://static.panoramio.com/photos/original/111474863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2579" y="592158"/>
            <a:ext cx="9144000" cy="1352613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АКТОВИЙ </a:t>
            </a:r>
            <a:r>
              <a:rPr lang="uk-UA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КАНЬЙОН – ПЕРЛИНА МИКОЛАЇВЩИНИ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93629" y="3289922"/>
            <a:ext cx="2527069" cy="1655762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algn="l">
              <a:lnSpc>
                <a:spcPct val="110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Роботу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виконали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de-A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A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Крейтор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Анастасія,</a:t>
            </a:r>
            <a:r>
              <a:rPr lang="de-A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A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Журіна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Ірина,</a:t>
            </a:r>
            <a:r>
              <a:rPr lang="de-A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A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учениці 11-А класу</a:t>
            </a:r>
            <a:r>
              <a:rPr lang="de-A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A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Природа - Жизнь - это мелоди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5952" y="265599"/>
            <a:ext cx="609600" cy="609600"/>
          </a:xfrm>
          <a:prstGeom prst="rect">
            <a:avLst/>
          </a:prstGeom>
        </p:spPr>
      </p:pic>
      <p:pic>
        <p:nvPicPr>
          <p:cNvPr id="7" name="Рисунок 6" descr="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30" y="1513821"/>
            <a:ext cx="7815071" cy="4982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08252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3744" y="0"/>
            <a:ext cx="7156704" cy="1326321"/>
          </a:xfrm>
        </p:spPr>
        <p:txBody>
          <a:bodyPr>
            <a:noAutofit/>
          </a:bodyPr>
          <a:lstStyle/>
          <a:p>
            <a:r>
              <a:rPr lang="ru-RU" sz="4800" cap="none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Р</a:t>
            </a:r>
            <a:r>
              <a:rPr lang="uk-UA" sz="4800" cap="none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ічка</a:t>
            </a:r>
            <a:r>
              <a:rPr lang="uk-UA" sz="4800" cap="none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Мертвовід</a:t>
            </a:r>
            <a:endParaRPr lang="ru-RU" sz="4800" cap="none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050" name="Picture 2" descr="Актовский коньон река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31" y="1293342"/>
            <a:ext cx="57150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09359" y="1293342"/>
            <a:ext cx="4614545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uk-UA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Походження назви:</a:t>
            </a:r>
            <a:endParaRPr lang="ru-RU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назва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відноситься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часу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татарських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набігів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Дике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поле.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позбутися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татар,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місцеві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жителі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зварили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отруйний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відвар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трав, і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вилили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річку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вище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течією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табору татар.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Нічого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підозрюючи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татари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попили водички,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попоїли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коней і ...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отруїлися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померли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назва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відноситься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часу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козацтва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битви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запорізьких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козаків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турками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залишилося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поле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битви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вбитих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через т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видно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річки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колись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місця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священним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релігійним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центром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Скіфії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і за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течією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Мертвоводу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місцеві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жителі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оправляли в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останню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путь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скіфських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правителів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081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cs622126.vk.me/v622126652/4f5b/KmWwfjgELu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6048" y="0"/>
            <a:ext cx="10180320" cy="67925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999903" y="4828032"/>
            <a:ext cx="2937857" cy="132343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  <a:alpha val="57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  <a:alpha val="59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accent5">
                    <a:lumMod val="75000"/>
                  </a:schemeClr>
                </a:solidFill>
              </a:rPr>
              <a:t>В річку занурені величезні валуни тут називають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</a:rPr>
              <a:t>«сковорідкою».</a:t>
            </a:r>
            <a:endParaRPr lang="ru-RU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182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DSC_087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94" y="1483562"/>
            <a:ext cx="5540779" cy="3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104607" y="320972"/>
            <a:ext cx="4493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/>
                <a:solidFill>
                  <a:schemeClr val="accent3"/>
                </a:solidFill>
                <a:effectLst/>
              </a:rPr>
              <a:t>Флора </a:t>
            </a:r>
            <a:r>
              <a:rPr lang="uk-UA" sz="5400" b="1" cap="none" spc="0" dirty="0" err="1" smtClean="0">
                <a:ln/>
                <a:solidFill>
                  <a:schemeClr val="accent3"/>
                </a:solidFill>
                <a:effectLst/>
              </a:rPr>
              <a:t>Актов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7" name="Рисунок 6" descr="DSC_082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183" y="1557857"/>
            <a:ext cx="5429250" cy="3621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SC_103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94" y="1483562"/>
            <a:ext cx="5540779" cy="36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SC_082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478" y="1488642"/>
            <a:ext cx="5532755" cy="36906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964795" y="5313603"/>
            <a:ext cx="104402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Через </a:t>
            </a:r>
            <a:r>
              <a:rPr lang="ru-RU" sz="2400" dirty="0" err="1" smtClean="0"/>
              <a:t>незвичайних</a:t>
            </a:r>
            <a:r>
              <a:rPr lang="ru-RU" sz="2400" dirty="0" smtClean="0"/>
              <a:t> умов </a:t>
            </a:r>
            <a:r>
              <a:rPr lang="ru-RU" sz="2400" dirty="0"/>
              <a:t>для </a:t>
            </a:r>
            <a:r>
              <a:rPr lang="ru-RU" sz="2400" dirty="0" err="1"/>
              <a:t>даної</a:t>
            </a:r>
            <a:r>
              <a:rPr lang="ru-RU" sz="2400" dirty="0"/>
              <a:t> </a:t>
            </a:r>
            <a:r>
              <a:rPr lang="ru-RU" sz="2400" dirty="0" err="1"/>
              <a:t>кліматичної</a:t>
            </a:r>
            <a:r>
              <a:rPr lang="ru-RU" sz="2400" dirty="0"/>
              <a:t> </a:t>
            </a:r>
            <a:r>
              <a:rPr lang="ru-RU" sz="2400" dirty="0" err="1"/>
              <a:t>зони</a:t>
            </a:r>
            <a:r>
              <a:rPr lang="ru-RU" sz="2400" dirty="0"/>
              <a:t> в </a:t>
            </a:r>
            <a:r>
              <a:rPr lang="ru-RU" sz="2400" dirty="0" err="1" smtClean="0"/>
              <a:t>Актовському</a:t>
            </a:r>
            <a:r>
              <a:rPr lang="ru-RU" sz="2400" dirty="0" smtClean="0"/>
              <a:t> </a:t>
            </a:r>
            <a:r>
              <a:rPr lang="ru-RU" sz="2400" dirty="0" err="1"/>
              <a:t>каньйоні</a:t>
            </a:r>
            <a:r>
              <a:rPr lang="ru-RU" sz="2400" dirty="0"/>
              <a:t> </a:t>
            </a:r>
            <a:r>
              <a:rPr lang="ru-RU" sz="2400" dirty="0" err="1"/>
              <a:t>можна</a:t>
            </a:r>
            <a:r>
              <a:rPr lang="ru-RU" sz="2400" dirty="0"/>
              <a:t> </a:t>
            </a:r>
            <a:r>
              <a:rPr lang="ru-RU" sz="2400" dirty="0" err="1"/>
              <a:t>знайти</a:t>
            </a:r>
            <a:r>
              <a:rPr lang="ru-RU" sz="2400" dirty="0"/>
              <a:t> </a:t>
            </a:r>
            <a:r>
              <a:rPr lang="ru-RU" sz="2400" dirty="0" err="1"/>
              <a:t>гірський</a:t>
            </a:r>
            <a:r>
              <a:rPr lang="ru-RU" sz="2400" dirty="0"/>
              <a:t> тюльпан та </a:t>
            </a:r>
            <a:r>
              <a:rPr lang="ru-RU" sz="2400" dirty="0" err="1"/>
              <a:t>інші</a:t>
            </a:r>
            <a:r>
              <a:rPr lang="ru-RU" sz="2400" dirty="0"/>
              <a:t> </a:t>
            </a:r>
            <a:r>
              <a:rPr lang="ru-RU" sz="2400" dirty="0" err="1"/>
              <a:t>рослини</a:t>
            </a:r>
            <a:r>
              <a:rPr lang="ru-RU" sz="2400" dirty="0"/>
              <a:t>, </a:t>
            </a:r>
            <a:r>
              <a:rPr lang="ru-RU" sz="2400" dirty="0" err="1"/>
              <a:t>яких</a:t>
            </a:r>
            <a:r>
              <a:rPr lang="ru-RU" sz="2400" dirty="0"/>
              <a:t> </a:t>
            </a:r>
            <a:r>
              <a:rPr lang="ru-RU" sz="2400" dirty="0" err="1" smtClean="0"/>
              <a:t>немає</a:t>
            </a:r>
            <a:r>
              <a:rPr lang="ru-RU" sz="2400" dirty="0" smtClean="0"/>
              <a:t> в  </a:t>
            </a:r>
            <a:r>
              <a:rPr lang="ru-RU" sz="2400" dirty="0" err="1" smtClean="0"/>
              <a:t>місцевості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нашої</a:t>
            </a:r>
            <a:r>
              <a:rPr lang="ru-RU" sz="2400" dirty="0" smtClean="0"/>
              <a:t> </a:t>
            </a:r>
            <a:r>
              <a:rPr lang="ru-RU" sz="2400" dirty="0" err="1" smtClean="0"/>
              <a:t>широти</a:t>
            </a:r>
            <a:r>
              <a:rPr lang="ru-RU" sz="2400" dirty="0" smtClean="0"/>
              <a:t>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1276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45104" y="134004"/>
            <a:ext cx="44067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/>
                <a:solidFill>
                  <a:schemeClr val="accent3"/>
                </a:solidFill>
                <a:effectLst/>
              </a:rPr>
              <a:t>Фауна </a:t>
            </a:r>
            <a:r>
              <a:rPr lang="uk-UA" sz="5400" b="1" cap="none" spc="0" dirty="0" err="1" smtClean="0">
                <a:ln/>
                <a:solidFill>
                  <a:schemeClr val="accent3"/>
                </a:solidFill>
                <a:effectLst/>
              </a:rPr>
              <a:t>Актов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75866" y="5567531"/>
            <a:ext cx="10440267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У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каньйонах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досить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багато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різних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тварин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, ми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бачили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 великих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вужів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 і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сотні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ящірок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. Але є і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тварини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побільше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,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навіть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олені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.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76" name="Picture 4" descr="http://cs618220.vk.me/v618220651/19ce5/WLkLc3PMXS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71" y="595669"/>
            <a:ext cx="2961968" cy="394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@дневники - Memories of nobode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265" y="1552189"/>
            <a:ext cx="4206300" cy="315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Змеиные атаки &quot; Nibler.ru - мой маленький уютный уголо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734" y="1552188"/>
            <a:ext cx="4206300" cy="315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431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8656" y="1029301"/>
            <a:ext cx="946099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444444"/>
                </a:solidFill>
                <a:latin typeface="Verdana" panose="020B0604030504040204" pitchFamily="34" charset="0"/>
              </a:rPr>
              <a:t>У </a:t>
            </a:r>
            <a:r>
              <a:rPr lang="ru-RU" dirty="0" err="1">
                <a:solidFill>
                  <a:srgbClr val="444444"/>
                </a:solidFill>
                <a:latin typeface="Verdana" panose="020B0604030504040204" pitchFamily="34" charset="0"/>
              </a:rPr>
              <a:t>Відні</a:t>
            </a:r>
            <a:r>
              <a:rPr lang="ru-RU" dirty="0">
                <a:solidFill>
                  <a:srgbClr val="444444"/>
                </a:solidFill>
                <a:latin typeface="Verdana" panose="020B0604030504040204" pitchFamily="34" charset="0"/>
              </a:rPr>
              <a:t> створили </a:t>
            </a:r>
            <a:r>
              <a:rPr lang="ru-RU" dirty="0" err="1">
                <a:solidFill>
                  <a:srgbClr val="444444"/>
                </a:solidFill>
                <a:latin typeface="Verdana" panose="020B0604030504040204" pitchFamily="34" charset="0"/>
              </a:rPr>
              <a:t>композицію</a:t>
            </a:r>
            <a:r>
              <a:rPr lang="ru-RU" dirty="0">
                <a:solidFill>
                  <a:srgbClr val="444444"/>
                </a:solidFill>
                <a:latin typeface="Verdana" panose="020B0604030504040204" pitchFamily="34" charset="0"/>
              </a:rPr>
              <a:t> з </a:t>
            </a:r>
            <a:r>
              <a:rPr lang="ru-RU" dirty="0" err="1">
                <a:solidFill>
                  <a:srgbClr val="444444"/>
                </a:solidFill>
                <a:latin typeface="Verdana" panose="020B0604030504040204" pitchFamily="34" charset="0"/>
              </a:rPr>
              <a:t>каменів</a:t>
            </a:r>
            <a:r>
              <a:rPr lang="ru-RU" dirty="0">
                <a:solidFill>
                  <a:srgbClr val="444444"/>
                </a:solidFill>
                <a:latin typeface="Verdana" panose="020B0604030504040204" pitchFamily="34" charset="0"/>
              </a:rPr>
              <a:t>, яка </a:t>
            </a:r>
            <a:r>
              <a:rPr lang="ru-RU" dirty="0" err="1">
                <a:solidFill>
                  <a:srgbClr val="444444"/>
                </a:solidFill>
                <a:latin typeface="Verdana" panose="020B0604030504040204" pitchFamily="34" charset="0"/>
              </a:rPr>
              <a:t>символізує</a:t>
            </a:r>
            <a:r>
              <a:rPr lang="ru-RU" dirty="0">
                <a:solidFill>
                  <a:srgbClr val="444444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Verdana" panose="020B0604030504040204" pitchFamily="34" charset="0"/>
              </a:rPr>
              <a:t>всі</a:t>
            </a:r>
            <a:r>
              <a:rPr lang="ru-RU" dirty="0">
                <a:solidFill>
                  <a:srgbClr val="444444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Verdana" panose="020B0604030504040204" pitchFamily="34" charset="0"/>
              </a:rPr>
              <a:t>континенти</a:t>
            </a:r>
            <a:r>
              <a:rPr lang="ru-RU" dirty="0">
                <a:solidFill>
                  <a:srgbClr val="444444"/>
                </a:solidFill>
                <a:latin typeface="Verdana" panose="020B0604030504040204" pitchFamily="34" charset="0"/>
              </a:rPr>
              <a:t>. </a:t>
            </a:r>
            <a:r>
              <a:rPr lang="ru-RU" dirty="0" err="1">
                <a:solidFill>
                  <a:srgbClr val="444444"/>
                </a:solidFill>
                <a:latin typeface="Verdana" panose="020B0604030504040204" pitchFamily="34" charset="0"/>
              </a:rPr>
              <a:t>Європу</a:t>
            </a:r>
            <a:r>
              <a:rPr lang="ru-RU" dirty="0">
                <a:solidFill>
                  <a:srgbClr val="444444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Verdana" panose="020B0604030504040204" pitchFamily="34" charset="0"/>
              </a:rPr>
              <a:t>представляє</a:t>
            </a:r>
            <a:r>
              <a:rPr lang="ru-RU" dirty="0">
                <a:solidFill>
                  <a:srgbClr val="444444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Verdana" panose="020B0604030504040204" pitchFamily="34" charset="0"/>
              </a:rPr>
              <a:t>камінь</a:t>
            </a:r>
            <a:r>
              <a:rPr lang="ru-RU" dirty="0">
                <a:solidFill>
                  <a:srgbClr val="444444"/>
                </a:solidFill>
                <a:latin typeface="Verdana" panose="020B0604030504040204" pitchFamily="34" charset="0"/>
              </a:rPr>
              <a:t>, </a:t>
            </a:r>
            <a:r>
              <a:rPr lang="ru-RU" dirty="0" err="1">
                <a:solidFill>
                  <a:srgbClr val="444444"/>
                </a:solidFill>
                <a:latin typeface="Verdana" panose="020B0604030504040204" pitchFamily="34" charset="0"/>
              </a:rPr>
              <a:t>привезений</a:t>
            </a:r>
            <a:r>
              <a:rPr lang="ru-RU" dirty="0">
                <a:solidFill>
                  <a:srgbClr val="444444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Verdana" panose="020B0604030504040204" pitchFamily="34" charset="0"/>
              </a:rPr>
              <a:t>саме</a:t>
            </a:r>
            <a:r>
              <a:rPr lang="ru-RU" dirty="0">
                <a:solidFill>
                  <a:srgbClr val="444444"/>
                </a:solidFill>
                <a:latin typeface="Verdana" panose="020B0604030504040204" pitchFamily="34" charset="0"/>
              </a:rPr>
              <a:t> з </a:t>
            </a:r>
            <a:r>
              <a:rPr lang="ru-RU" dirty="0" err="1">
                <a:solidFill>
                  <a:srgbClr val="444444"/>
                </a:solidFill>
                <a:latin typeface="Verdana" panose="020B0604030504040204" pitchFamily="34" charset="0"/>
              </a:rPr>
              <a:t>Актовський</a:t>
            </a:r>
            <a:r>
              <a:rPr lang="ru-RU" dirty="0">
                <a:solidFill>
                  <a:srgbClr val="444444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Verdana" panose="020B0604030504040204" pitchFamily="34" charset="0"/>
              </a:rPr>
              <a:t>каньйону</a:t>
            </a:r>
            <a:r>
              <a:rPr lang="ru-RU" dirty="0">
                <a:solidFill>
                  <a:srgbClr val="444444"/>
                </a:solidFill>
                <a:latin typeface="Verdana" panose="020B0604030504040204" pitchFamily="34" charset="0"/>
              </a:rPr>
              <a:t>.</a:t>
            </a:r>
            <a:endParaRPr lang="ru-RU" b="0" i="0" dirty="0">
              <a:solidFill>
                <a:srgbClr val="444444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23355" y="0"/>
            <a:ext cx="44477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Цікавий</a:t>
            </a:r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факт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 descr="http://www.mukola.net/images/userimages/thumbnails/in_20140620214239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38" y="1924909"/>
            <a:ext cx="6598793" cy="462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mukola.net/images/userimages/thumbnails/in_20140620214520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329" y="1924909"/>
            <a:ext cx="4764023" cy="3185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7476930" y="5760412"/>
            <a:ext cx="42442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 «м</a:t>
            </a:r>
            <a:r>
              <a:rPr lang="uk-UA" sz="32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істі</a:t>
            </a:r>
            <a:r>
              <a:rPr lang="uk-UA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ООН» 1989 р.</a:t>
            </a:r>
            <a:endParaRPr lang="ru-RU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895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Мост в Трикратском лесу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8" y="1262034"/>
            <a:ext cx="5651699" cy="3975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913235" y="175367"/>
            <a:ext cx="10341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Що</a:t>
            </a: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є </a:t>
            </a:r>
            <a:r>
              <a:rPr lang="ru-RU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неподалік</a:t>
            </a: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від</a:t>
            </a: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каньйону</a:t>
            </a: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6400" y="5237062"/>
            <a:ext cx="472116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село </a:t>
            </a:r>
            <a:r>
              <a:rPr lang="ru-RU" sz="4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Трикрати</a:t>
            </a:r>
            <a:r>
              <a:rPr lang="ru-RU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та</a:t>
            </a:r>
          </a:p>
          <a:p>
            <a:pPr algn="ctr"/>
            <a:r>
              <a:rPr lang="ru-RU" sz="4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Трикратський</a:t>
            </a:r>
            <a:r>
              <a:rPr lang="ru-RU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4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ліс</a:t>
            </a:r>
            <a:endParaRPr lang="ru-RU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8" name="Picture 4" descr="Арбузинский каньон Фотографии. Отзывы посетителей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587" y="1270381"/>
            <a:ext cx="5300119" cy="3978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7241762" y="5237062"/>
            <a:ext cx="401263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Арбузинський</a:t>
            </a:r>
            <a:r>
              <a:rPr lang="ru-RU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4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каньйон</a:t>
            </a:r>
            <a:endParaRPr lang="ru-RU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3437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13735" y="0"/>
            <a:ext cx="5530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Інфраструктура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Рисунок 4" descr="DSC_086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04" y="2410075"/>
            <a:ext cx="6488488" cy="41505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58904" y="106653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/>
              <a:t>Нормальні</a:t>
            </a:r>
            <a:r>
              <a:rPr lang="ru-RU" b="1" dirty="0"/>
              <a:t> </a:t>
            </a:r>
            <a:r>
              <a:rPr lang="ru-RU" b="1" dirty="0" err="1"/>
              <a:t>готел</a:t>
            </a:r>
            <a:r>
              <a:rPr lang="uk-UA" b="1" dirty="0"/>
              <a:t>ї</a:t>
            </a:r>
            <a:r>
              <a:rPr lang="ru-RU" b="1" dirty="0"/>
              <a:t> є </a:t>
            </a:r>
            <a:r>
              <a:rPr lang="ru-RU" b="1" dirty="0" err="1"/>
              <a:t>лише</a:t>
            </a:r>
            <a:r>
              <a:rPr lang="ru-RU" b="1" dirty="0"/>
              <a:t> в </a:t>
            </a:r>
            <a:r>
              <a:rPr lang="ru-RU" b="1" dirty="0" err="1"/>
              <a:t>місті</a:t>
            </a:r>
            <a:r>
              <a:rPr lang="ru-RU" b="1" dirty="0"/>
              <a:t> </a:t>
            </a:r>
            <a:r>
              <a:rPr lang="ru-RU" b="1" dirty="0" err="1"/>
              <a:t>Вознесенськ</a:t>
            </a:r>
            <a:r>
              <a:rPr lang="ru-RU" b="1" dirty="0"/>
              <a:t>, заправка </a:t>
            </a:r>
            <a:r>
              <a:rPr lang="ru-RU" b="1" dirty="0" err="1"/>
              <a:t>теж</a:t>
            </a:r>
            <a:r>
              <a:rPr lang="ru-RU" b="1" dirty="0"/>
              <a:t>. В </a:t>
            </a:r>
            <a:r>
              <a:rPr lang="ru-RU" b="1" dirty="0" err="1"/>
              <a:t>селі</a:t>
            </a:r>
            <a:r>
              <a:rPr lang="ru-RU" b="1" dirty="0"/>
              <a:t> </a:t>
            </a:r>
            <a:r>
              <a:rPr lang="ru-RU" b="1" dirty="0" err="1"/>
              <a:t>Трикрати</a:t>
            </a:r>
            <a:r>
              <a:rPr lang="ru-RU" b="1" dirty="0"/>
              <a:t> Ви </a:t>
            </a:r>
            <a:r>
              <a:rPr lang="ru-RU" b="1" dirty="0" err="1"/>
              <a:t>знайдете</a:t>
            </a:r>
            <a:r>
              <a:rPr lang="ru-RU" b="1" dirty="0"/>
              <a:t> </a:t>
            </a:r>
            <a:r>
              <a:rPr lang="ru-RU" b="1" dirty="0" err="1"/>
              <a:t>невеликі</a:t>
            </a:r>
            <a:r>
              <a:rPr lang="ru-RU" b="1" dirty="0"/>
              <a:t> </a:t>
            </a:r>
            <a:r>
              <a:rPr lang="ru-RU" b="1" dirty="0" err="1"/>
              <a:t>сільські</a:t>
            </a:r>
            <a:r>
              <a:rPr lang="ru-RU" b="1" dirty="0"/>
              <a:t> </a:t>
            </a:r>
            <a:r>
              <a:rPr lang="ru-RU" b="1" dirty="0" err="1"/>
              <a:t>магазини</a:t>
            </a:r>
            <a:r>
              <a:rPr lang="ru-RU" b="1" dirty="0"/>
              <a:t>, в </a:t>
            </a:r>
            <a:r>
              <a:rPr lang="ru-RU" b="1" dirty="0" err="1"/>
              <a:t>яких</a:t>
            </a:r>
            <a:r>
              <a:rPr lang="ru-RU" b="1" dirty="0"/>
              <a:t> </a:t>
            </a:r>
            <a:r>
              <a:rPr lang="ru-RU" b="1" dirty="0" err="1"/>
              <a:t>продаються</a:t>
            </a:r>
            <a:r>
              <a:rPr lang="ru-RU" b="1" dirty="0"/>
              <a:t> </a:t>
            </a:r>
            <a:r>
              <a:rPr lang="ru-RU" b="1" dirty="0" err="1"/>
              <a:t>тільки</a:t>
            </a:r>
            <a:r>
              <a:rPr lang="ru-RU" b="1" dirty="0"/>
              <a:t> </a:t>
            </a:r>
            <a:r>
              <a:rPr lang="ru-RU" b="1" dirty="0" err="1"/>
              <a:t>основні</a:t>
            </a:r>
            <a:r>
              <a:rPr lang="ru-RU" b="1" dirty="0"/>
              <a:t> </a:t>
            </a:r>
            <a:r>
              <a:rPr lang="ru-RU" b="1" dirty="0" err="1"/>
              <a:t>товари</a:t>
            </a:r>
            <a:r>
              <a:rPr lang="ru-RU" b="1" dirty="0"/>
              <a:t>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013735" y="135944"/>
            <a:ext cx="5785106" cy="949728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3268288" y="217482"/>
            <a:ext cx="5276000" cy="777452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052" name="Picture 4" descr="Pin Clipart Of Forest on Pinteres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655" y="2758381"/>
            <a:ext cx="4034040" cy="339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ork And Spoon Clip art - Symbols - Download vector clip art online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735" y="276288"/>
            <a:ext cx="2256905" cy="225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634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77824" y="94411"/>
            <a:ext cx="10375392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Івана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Купала </a:t>
            </a:r>
            <a:r>
              <a:rPr lang="ru-RU" sz="32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традиційно</a:t>
            </a:r>
            <a:r>
              <a:rPr lang="ru-RU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32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відзначається</a:t>
            </a:r>
            <a:r>
              <a:rPr lang="ru-RU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</a:t>
            </a:r>
            <a:r>
              <a:rPr lang="ru-RU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 </a:t>
            </a:r>
            <a:r>
              <a:rPr lang="ru-RU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Актовому </a:t>
            </a:r>
            <a:r>
              <a:rPr lang="ru-RU" sz="3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каньйоні</a:t>
            </a:r>
            <a:r>
              <a:rPr lang="ru-RU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</p:txBody>
      </p:sp>
      <p:pic>
        <p:nvPicPr>
          <p:cNvPr id="4098" name="Picture 2" descr="http://nikvesti.com/650x488W/images/2013_07/43689_6_800x5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136" y="1269165"/>
            <a:ext cx="8040624" cy="534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nikvesti.com/650x488W/images/2013_07/43689_7_800x5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136" y="1269165"/>
            <a:ext cx="8040624" cy="534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nikvesti.com/650x488W/images/2013_07/43689_8_800x5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137" y="1269165"/>
            <a:ext cx="8040624" cy="534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717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8619" y="114893"/>
            <a:ext cx="11147924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ВЛАСНА ПОДОРОЖ ДО АКТОВСЬКОГО КАНЬЙОНУ 20.09.2014</a:t>
            </a:r>
            <a:endParaRPr lang="ru-RU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6"/>
          <a:stretch/>
        </p:blipFill>
        <p:spPr>
          <a:xfrm>
            <a:off x="5847156" y="776100"/>
            <a:ext cx="3877056" cy="29077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42" y="793434"/>
            <a:ext cx="3877056" cy="2907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78" y="3867912"/>
            <a:ext cx="3877056" cy="2907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156" y="3867912"/>
            <a:ext cx="3877056" cy="290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3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46288" y="110990"/>
            <a:ext cx="47676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spc="50" dirty="0" smtClean="0">
                <a:ln w="0"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ВИСНОВКИ</a:t>
            </a:r>
            <a:endParaRPr lang="ru-RU" sz="8800" b="1" spc="50" dirty="0">
              <a:ln w="0">
                <a:solidFill>
                  <a:srgbClr val="0070C0"/>
                </a:solidFill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4857" y="1334577"/>
            <a:ext cx="4872407" cy="409342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Отже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Актовий каньйон – місце сили і багатої води. У цьому ми зайвий раз впевнилися, потрапивши в дивовижне місце, справжній оазис серед засушливих миколаївських степів – Актовий каньйон, або, як його ще називають місцеві жителі – «Ущелина диявола». Каньйон - частина величезного ландшафтного парку "Гранітно-Степове Побужжя". Це місце, де можна сміливо шукати усамітнення і насичуватися тишею: нікого навколо, тільки ваша жовто-блакитна палатка.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0484" y="5936600"/>
            <a:ext cx="11599260" cy="70788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 algn="ctr"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Можна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впевненістю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сказати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Актовий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каньйон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входячи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числа 7 чудес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Миколаївщини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є </a:t>
            </a:r>
            <a:r>
              <a:rPr lang="ru-RU" sz="2000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перлиною</a:t>
            </a:r>
            <a:r>
              <a:rPr lang="ru-RU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нашого</a:t>
            </a:r>
            <a:r>
              <a:rPr lang="ru-RU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рідного</a:t>
            </a:r>
            <a:r>
              <a:rPr lang="ru-RU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краю. </a:t>
            </a:r>
            <a:endParaRPr lang="ru-RU" sz="16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://static.panoramio.com/photos/original/111474849.jpg">
            <a:hlinkClick r:id="rId2" tgtFrame="&quot;_blank&quot;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35" y="1334577"/>
            <a:ext cx="6151751" cy="2157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static.panoramio.com/photos/original/111474863.jpg">
            <a:hlinkClick r:id="rId4" tgtFrame="&quot;_blank&quot;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34" y="3624411"/>
            <a:ext cx="6151752" cy="20720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0213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5265" y="1396759"/>
            <a:ext cx="3441470" cy="489364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uk-UA" sz="24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Актовий каньйон входить до 7-ми чудес Миколаївської області, а ми, її жителі, зобов’язані знати історію своєї місцевості, тих місць, якими пишаємося. </a:t>
            </a:r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ЇЇ </a:t>
            </a:r>
            <a:r>
              <a:rPr lang="uk-UA" sz="24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можна вважати унікальної в степах Миколаївщини, більш відомого як "Долина диявола". </a:t>
            </a:r>
            <a:endParaRPr lang="ru-RU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0790" y="0"/>
            <a:ext cx="110711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Актуальність нашого проекту </a:t>
            </a:r>
            <a:endParaRPr lang="ru-RU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Picture 4" descr="DSC_3553-2.JPG - nature - GO - Участники - Фотогалерея iXB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174" y="1140726"/>
            <a:ext cx="7705725" cy="514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483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8714" y="4754880"/>
            <a:ext cx="11119104" cy="1815882"/>
          </a:xfrm>
          <a:prstGeom prst="rect">
            <a:avLst/>
          </a:prstGeom>
          <a:ln w="762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>
              <a:spcAft>
                <a:spcPts val="800"/>
              </a:spcAft>
            </a:pPr>
            <a:r>
              <a:rPr lang="uk-UA" sz="2800" b="1" u="sng" dirty="0" smtClean="0">
                <a:ln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Мета:</a:t>
            </a:r>
            <a:r>
              <a:rPr lang="uk-UA" sz="2800" b="1" dirty="0" smtClean="0">
                <a:ln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ln/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пізнати значущість території Актового каньйону як перлини Миколаївщини, довести унікальність цієї місцевості, поринути у історію </a:t>
            </a:r>
            <a:r>
              <a:rPr lang="uk-UA" sz="2800" b="1" dirty="0" err="1" smtClean="0">
                <a:ln/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Трикрат</a:t>
            </a:r>
            <a:r>
              <a:rPr lang="uk-UA" sz="2800" b="1" dirty="0" smtClean="0">
                <a:ln/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uk-UA" sz="2800" b="1" dirty="0" err="1" smtClean="0">
                <a:ln/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Актов</a:t>
            </a:r>
            <a:r>
              <a:rPr lang="uk-UA" sz="2800" b="1" dirty="0" smtClean="0">
                <a:ln/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дослідити походження назви річки Мертвовід. </a:t>
            </a:r>
            <a:endParaRPr lang="ru-RU" sz="2000" b="1" dirty="0">
              <a:ln/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cs540108.vk.me/c7008/v7008652/20ecf/WmysEn0SL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957" y="245225"/>
            <a:ext cx="5769033" cy="432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http://cs622126.vk.me/v622126652/5069/5q8r5fk39g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5227" y="245225"/>
            <a:ext cx="5761702" cy="432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9282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3523" y="256033"/>
            <a:ext cx="10353761" cy="743712"/>
          </a:xfrm>
        </p:spPr>
        <p:txBody>
          <a:bodyPr>
            <a:normAutofit/>
          </a:bodyPr>
          <a:lstStyle/>
          <a:p>
            <a:r>
              <a:rPr lang="uk-UA" sz="4000" cap="none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Що являє собою Актовий каньйон?</a:t>
            </a:r>
            <a:endParaRPr lang="ru-RU" sz="4000" cap="none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" name="Picture 2" descr="Mellon Collie - Планы на будуще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1" y="1152025"/>
            <a:ext cx="7134225" cy="4800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90560" y="1152025"/>
            <a:ext cx="3450336" cy="52120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Неперевершений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комплекс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лісової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водної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екосистем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ансамблем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скель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гранітних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валунів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єдиний</a:t>
            </a:r>
            <a:r>
              <a:rPr lang="ru-RU" sz="24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4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Європі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який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своїми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геолого-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ландшафтним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показниками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мініатюрі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величезною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точністю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нагадує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знамениті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каньйони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північної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Америки. 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905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3523" y="256033"/>
            <a:ext cx="10353761" cy="743712"/>
          </a:xfrm>
        </p:spPr>
        <p:txBody>
          <a:bodyPr>
            <a:normAutofit/>
          </a:bodyPr>
          <a:lstStyle/>
          <a:p>
            <a:r>
              <a:rPr lang="uk-UA" sz="4000" cap="none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Що являє собою Актовий каньйон?</a:t>
            </a:r>
            <a:endParaRPr lang="ru-RU" sz="4000" cap="none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27136" y="1440178"/>
            <a:ext cx="3438144" cy="44392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Актовський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каньйон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унікальна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екосистема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яка, до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всього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іншого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є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єдиною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світі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місцевістю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відповідної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геолого-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ландшафтним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показниками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часу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знаменитим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північноамериканським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каньйонах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Актовский каньон Карибское Кафе &amp; 10000 мест, которые стоит прочувствовать своими глазам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64" y="1267968"/>
            <a:ext cx="7193036" cy="4783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704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Гранд-Каньон! УДИВИТЕЛЬНО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872" y="215157"/>
            <a:ext cx="3970158" cy="2721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урортная столица Крыма Журнал Путешественни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732" y="215157"/>
            <a:ext cx="4148307" cy="2759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33599" y="2962775"/>
            <a:ext cx="3834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Великий </a:t>
            </a:r>
            <a:r>
              <a:rPr lang="ru-RU" dirty="0" err="1"/>
              <a:t>каньйон</a:t>
            </a:r>
            <a:r>
              <a:rPr lang="ru-RU" dirty="0"/>
              <a:t> Колорадо в США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82499" y="3000821"/>
            <a:ext cx="3358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Великий </a:t>
            </a:r>
            <a:r>
              <a:rPr lang="ru-RU" dirty="0" err="1" smtClean="0"/>
              <a:t>Кримський</a:t>
            </a:r>
            <a:r>
              <a:rPr lang="ru-RU" dirty="0" smtClean="0"/>
              <a:t> </a:t>
            </a:r>
            <a:r>
              <a:rPr lang="ru-RU" dirty="0" err="1" smtClean="0"/>
              <a:t>каньйон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Picture 2" descr="http://cs622126.vk.me/v622126652/4f01/8vl5-QuTss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4737" y="3396213"/>
            <a:ext cx="4527132" cy="302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401197" y="6416800"/>
            <a:ext cx="2334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Актовий</a:t>
            </a:r>
            <a:r>
              <a:rPr lang="ru-RU" dirty="0" smtClean="0"/>
              <a:t> </a:t>
            </a:r>
            <a:r>
              <a:rPr lang="ru-RU" dirty="0" err="1" smtClean="0"/>
              <a:t>каньйон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8226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3261" y="174258"/>
            <a:ext cx="11772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Де знаходиться Актовий каньйон?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/>
          <a:srcRect l="14554" t="38567" r="38296" b="32891"/>
          <a:stretch/>
        </p:blipFill>
        <p:spPr bwMode="auto">
          <a:xfrm>
            <a:off x="852616" y="1297092"/>
            <a:ext cx="10254036" cy="52865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32484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3261" y="174258"/>
            <a:ext cx="11772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Де знаходиться Актовий каньйон?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 descr="Неподалеку от Актовского каньона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90" y="1745978"/>
            <a:ext cx="10254036" cy="3740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278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5679" y="47447"/>
            <a:ext cx="11384142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ГЕОЛОГО-ГЕОГРАФІЧНІ  ОСОБЛИВОСТІ </a:t>
            </a:r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АКТОВ</a:t>
            </a:r>
            <a:endParaRPr lang="ru-RU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93280" y="1407173"/>
            <a:ext cx="4677294" cy="440120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Каньйон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з'явився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розколу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більшого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гранітного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щита.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Скельній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породі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каньйону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налічується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2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мільярди</a:t>
            </a:r>
            <a:r>
              <a:rPr lang="ru-RU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Глибина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каньйону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доходить до </a:t>
            </a:r>
            <a:r>
              <a:rPr lang="ru-RU" sz="28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50-60 </a:t>
            </a:r>
            <a:r>
              <a:rPr lang="ru-RU" sz="2800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метрів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приблизно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15-20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поверхів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багатоповерхового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будинку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8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250 </a:t>
            </a:r>
            <a:r>
              <a:rPr lang="ru-RU" sz="28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гектарів</a:t>
            </a:r>
            <a:r>
              <a:rPr lang="ru-RU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i="0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Суперконтинент Нуна на сайте Игоря Гаршина (Мегагея, Колумби…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69" y="993784"/>
            <a:ext cx="5245481" cy="524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-конечная звезда 5"/>
          <p:cNvSpPr/>
          <p:nvPr/>
        </p:nvSpPr>
        <p:spPr>
          <a:xfrm>
            <a:off x="2621280" y="4206240"/>
            <a:ext cx="109728" cy="10972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95679" y="6211669"/>
            <a:ext cx="5890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Розташування</a:t>
            </a:r>
            <a:r>
              <a:rPr lang="ru-RU" dirty="0" smtClean="0"/>
              <a:t> Актового </a:t>
            </a:r>
            <a:r>
              <a:rPr lang="ru-RU" dirty="0" err="1" smtClean="0"/>
              <a:t>каньйону</a:t>
            </a:r>
            <a:r>
              <a:rPr lang="ru-RU" dirty="0"/>
              <a:t> </a:t>
            </a:r>
            <a:r>
              <a:rPr lang="ru-RU" dirty="0" smtClean="0"/>
              <a:t>4 млрд рок</a:t>
            </a:r>
            <a:r>
              <a:rPr lang="uk-UA" dirty="0" smtClean="0"/>
              <a:t>і</a:t>
            </a:r>
            <a:r>
              <a:rPr lang="ru-RU" dirty="0" smtClean="0"/>
              <a:t>в тому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335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6D8C60"/>
      </a:dk2>
      <a:lt2>
        <a:srgbClr val="B1D7A1"/>
      </a:lt2>
      <a:accent1>
        <a:srgbClr val="81B992"/>
      </a:accent1>
      <a:accent2>
        <a:srgbClr val="9ABC65"/>
      </a:accent2>
      <a:accent3>
        <a:srgbClr val="BDB564"/>
      </a:accent3>
      <a:accent4>
        <a:srgbClr val="BD8964"/>
      </a:accent4>
      <a:accent5>
        <a:srgbClr val="BD6466"/>
      </a:accent5>
      <a:accent6>
        <a:srgbClr val="64A4BD"/>
      </a:accent6>
      <a:hlink>
        <a:srgbClr val="8CCC71"/>
      </a:hlink>
      <a:folHlink>
        <a:srgbClr val="A4C795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4539428D-6454-4FE6-B992-2D59F0AC2F8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Дамаск</Template>
  <TotalTime>271</TotalTime>
  <Words>590</Words>
  <Application>Microsoft Office PowerPoint</Application>
  <PresentationFormat>Широкоэкранный</PresentationFormat>
  <Paragraphs>47</Paragraphs>
  <Slides>19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Bookman Old Style</vt:lpstr>
      <vt:lpstr>Calibri</vt:lpstr>
      <vt:lpstr>Rockwell</vt:lpstr>
      <vt:lpstr>Times New Roman</vt:lpstr>
      <vt:lpstr>Verdana</vt:lpstr>
      <vt:lpstr>Wingdings</vt:lpstr>
      <vt:lpstr>Damask</vt:lpstr>
      <vt:lpstr>АКТОВИЙ КАНЬЙОН – ПЕРЛИНА МИКОЛАЇВЩИНИ  </vt:lpstr>
      <vt:lpstr>Презентация PowerPoint</vt:lpstr>
      <vt:lpstr>Презентация PowerPoint</vt:lpstr>
      <vt:lpstr>Що являє собою Актовий каньйон?</vt:lpstr>
      <vt:lpstr>Що являє собою Актовий каньйон?</vt:lpstr>
      <vt:lpstr>Презентация PowerPoint</vt:lpstr>
      <vt:lpstr>Презентация PowerPoint</vt:lpstr>
      <vt:lpstr>Презентация PowerPoint</vt:lpstr>
      <vt:lpstr>Презентация PowerPoint</vt:lpstr>
      <vt:lpstr>Річка Мертвовід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АКТОВИЙ КАНЬЙОН – ПЕРЛИНА МИКОЛАЇВЩИНИ  </dc:title>
  <dc:creator>Anastassia Kreytor</dc:creator>
  <cp:lastModifiedBy>Anastassia Kreytor</cp:lastModifiedBy>
  <cp:revision>25</cp:revision>
  <dcterms:created xsi:type="dcterms:W3CDTF">2014-11-04T01:56:26Z</dcterms:created>
  <dcterms:modified xsi:type="dcterms:W3CDTF">2014-11-06T04:45:24Z</dcterms:modified>
</cp:coreProperties>
</file>