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69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E5EFD-87F7-4135-8FDC-2EF007CF79F0}" type="doc">
      <dgm:prSet loTypeId="urn:microsoft.com/office/officeart/2005/8/layout/funnel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B64DF83-90DB-4541-931C-ABE6D62C27A6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Населення</a:t>
          </a:r>
          <a:endParaRPr lang="ru-RU" dirty="0">
            <a:latin typeface="Bookman Old Style" pitchFamily="18" charset="0"/>
          </a:endParaRPr>
        </a:p>
      </dgm:t>
    </dgm:pt>
    <dgm:pt modelId="{7A21852F-32A8-4E27-8A47-051D5E707432}" type="parTrans" cxnId="{5EA8D732-4479-4691-A7D8-468CD172F434}">
      <dgm:prSet/>
      <dgm:spPr/>
      <dgm:t>
        <a:bodyPr/>
        <a:lstStyle/>
        <a:p>
          <a:endParaRPr lang="ru-RU"/>
        </a:p>
      </dgm:t>
    </dgm:pt>
    <dgm:pt modelId="{B41CF599-FFAF-4E30-9391-0C1168BDF471}" type="sibTrans" cxnId="{5EA8D732-4479-4691-A7D8-468CD172F434}">
      <dgm:prSet/>
      <dgm:spPr/>
      <dgm:t>
        <a:bodyPr/>
        <a:lstStyle/>
        <a:p>
          <a:endParaRPr lang="ru-RU"/>
        </a:p>
      </dgm:t>
    </dgm:pt>
    <dgm:pt modelId="{55281340-67B6-4C4F-9339-7F9662727422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Природа</a:t>
          </a:r>
          <a:endParaRPr lang="ru-RU" dirty="0">
            <a:latin typeface="Bookman Old Style" pitchFamily="18" charset="0"/>
          </a:endParaRPr>
        </a:p>
      </dgm:t>
    </dgm:pt>
    <dgm:pt modelId="{BB7B2300-0849-4D7A-BC03-52B31731A4F5}" type="parTrans" cxnId="{71A9A6F4-B713-4302-8990-11E8031DCB38}">
      <dgm:prSet/>
      <dgm:spPr/>
      <dgm:t>
        <a:bodyPr/>
        <a:lstStyle/>
        <a:p>
          <a:endParaRPr lang="ru-RU"/>
        </a:p>
      </dgm:t>
    </dgm:pt>
    <dgm:pt modelId="{FA609869-6415-4328-81F2-3CE929654CF7}" type="sibTrans" cxnId="{71A9A6F4-B713-4302-8990-11E8031DCB38}">
      <dgm:prSet/>
      <dgm:spPr/>
      <dgm:t>
        <a:bodyPr/>
        <a:lstStyle/>
        <a:p>
          <a:endParaRPr lang="ru-RU"/>
        </a:p>
      </dgm:t>
    </dgm:pt>
    <dgm:pt modelId="{9D4A3F8E-3A9F-460F-B072-5BE93E9ECF51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Глобальні проблеми людства</a:t>
          </a:r>
          <a:endParaRPr lang="ru-RU" dirty="0">
            <a:latin typeface="Bookman Old Style" pitchFamily="18" charset="0"/>
          </a:endParaRPr>
        </a:p>
      </dgm:t>
    </dgm:pt>
    <dgm:pt modelId="{44E07514-3367-41D6-AD1B-40F0B9840740}" type="parTrans" cxnId="{94737000-0AA6-4845-AE02-ECA78A1EC9FD}">
      <dgm:prSet/>
      <dgm:spPr/>
      <dgm:t>
        <a:bodyPr/>
        <a:lstStyle/>
        <a:p>
          <a:endParaRPr lang="ru-RU"/>
        </a:p>
      </dgm:t>
    </dgm:pt>
    <dgm:pt modelId="{236BA2FC-9A6A-4C99-ABD6-FD16D205E8A5}" type="sibTrans" cxnId="{94737000-0AA6-4845-AE02-ECA78A1EC9FD}">
      <dgm:prSet/>
      <dgm:spPr/>
      <dgm:t>
        <a:bodyPr/>
        <a:lstStyle/>
        <a:p>
          <a:endParaRPr lang="ru-RU"/>
        </a:p>
      </dgm:t>
    </dgm:pt>
    <dgm:pt modelId="{E05C3464-E8ED-4B61-9BB7-A1DFC444CB2D}">
      <dgm:prSet phldrT="[Текст]" phldr="1"/>
      <dgm:spPr/>
      <dgm:t>
        <a:bodyPr/>
        <a:lstStyle/>
        <a:p>
          <a:endParaRPr lang="ru-RU" dirty="0">
            <a:latin typeface="Bookman Old Style" pitchFamily="18" charset="0"/>
          </a:endParaRPr>
        </a:p>
      </dgm:t>
    </dgm:pt>
    <dgm:pt modelId="{9F003059-AF3B-48F7-BCA2-6AF9B9D11555}" type="parTrans" cxnId="{E75B9EDB-80BD-43AA-9BCC-DA8E11F8EB0C}">
      <dgm:prSet/>
      <dgm:spPr/>
      <dgm:t>
        <a:bodyPr/>
        <a:lstStyle/>
        <a:p>
          <a:endParaRPr lang="ru-RU"/>
        </a:p>
      </dgm:t>
    </dgm:pt>
    <dgm:pt modelId="{CA9D27FA-5D51-48AD-9DE8-FBB8C7C61D1E}" type="sibTrans" cxnId="{E75B9EDB-80BD-43AA-9BCC-DA8E11F8EB0C}">
      <dgm:prSet/>
      <dgm:spPr/>
      <dgm:t>
        <a:bodyPr/>
        <a:lstStyle/>
        <a:p>
          <a:endParaRPr lang="ru-RU"/>
        </a:p>
      </dgm:t>
    </dgm:pt>
    <dgm:pt modelId="{971C6F14-7E9A-4634-8B6F-9EE1E863556B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Економіка </a:t>
          </a:r>
          <a:endParaRPr lang="ru-RU" dirty="0">
            <a:latin typeface="Bookman Old Style" pitchFamily="18" charset="0"/>
          </a:endParaRPr>
        </a:p>
      </dgm:t>
    </dgm:pt>
    <dgm:pt modelId="{6D8294D4-1DFB-4726-9979-78A04B806A4C}" type="parTrans" cxnId="{9EE7640D-6E37-4B25-9595-6A54928E95F3}">
      <dgm:prSet/>
      <dgm:spPr/>
      <dgm:t>
        <a:bodyPr/>
        <a:lstStyle/>
        <a:p>
          <a:endParaRPr lang="ru-RU"/>
        </a:p>
      </dgm:t>
    </dgm:pt>
    <dgm:pt modelId="{4A453C12-B5C3-4F12-89B1-5C1D0061B5BF}" type="sibTrans" cxnId="{9EE7640D-6E37-4B25-9595-6A54928E95F3}">
      <dgm:prSet/>
      <dgm:spPr/>
      <dgm:t>
        <a:bodyPr/>
        <a:lstStyle/>
        <a:p>
          <a:endParaRPr lang="ru-RU"/>
        </a:p>
      </dgm:t>
    </dgm:pt>
    <dgm:pt modelId="{A512B08B-96A6-4C8B-B6E2-BAF0BC9A42C4}" type="pres">
      <dgm:prSet presAssocID="{49BE5EFD-87F7-4135-8FDC-2EF007CF79F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98C457-ECFB-47AA-87BC-CB4057F3D679}" type="pres">
      <dgm:prSet presAssocID="{49BE5EFD-87F7-4135-8FDC-2EF007CF79F0}" presName="ellipse" presStyleLbl="trBgShp" presStyleIdx="0" presStyleCnt="1"/>
      <dgm:spPr/>
    </dgm:pt>
    <dgm:pt modelId="{3E5DF921-B7DF-45B8-A2E7-7EE524EA5785}" type="pres">
      <dgm:prSet presAssocID="{49BE5EFD-87F7-4135-8FDC-2EF007CF79F0}" presName="arrow1" presStyleLbl="fgShp" presStyleIdx="0" presStyleCnt="1"/>
      <dgm:spPr/>
    </dgm:pt>
    <dgm:pt modelId="{4DB6FAF9-11FC-4A65-A49A-E290B4B08E7B}" type="pres">
      <dgm:prSet presAssocID="{49BE5EFD-87F7-4135-8FDC-2EF007CF79F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C3DC4-4593-4E9C-B01B-3F52B656AD27}" type="pres">
      <dgm:prSet presAssocID="{55281340-67B6-4C4F-9339-7F966272742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594C1-3D76-480D-B741-EB7E0627732A}" type="pres">
      <dgm:prSet presAssocID="{971C6F14-7E9A-4634-8B6F-9EE1E863556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836BA-8316-4049-BDB0-B0100A00B6F8}" type="pres">
      <dgm:prSet presAssocID="{9D4A3F8E-3A9F-460F-B072-5BE93E9ECF5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CA98F-3614-47A6-9175-4F7D58E38DD1}" type="pres">
      <dgm:prSet presAssocID="{49BE5EFD-87F7-4135-8FDC-2EF007CF79F0}" presName="funnel" presStyleLbl="trAlignAcc1" presStyleIdx="0" presStyleCnt="1"/>
      <dgm:spPr/>
    </dgm:pt>
  </dgm:ptLst>
  <dgm:cxnLst>
    <dgm:cxn modelId="{0F45966F-30E0-47EB-A4A0-6F548C4DA946}" type="presOf" srcId="{49BE5EFD-87F7-4135-8FDC-2EF007CF79F0}" destId="{A512B08B-96A6-4C8B-B6E2-BAF0BC9A42C4}" srcOrd="0" destOrd="0" presId="urn:microsoft.com/office/officeart/2005/8/layout/funnel1"/>
    <dgm:cxn modelId="{71A9A6F4-B713-4302-8990-11E8031DCB38}" srcId="{49BE5EFD-87F7-4135-8FDC-2EF007CF79F0}" destId="{55281340-67B6-4C4F-9339-7F9662727422}" srcOrd="1" destOrd="0" parTransId="{BB7B2300-0849-4D7A-BC03-52B31731A4F5}" sibTransId="{FA609869-6415-4328-81F2-3CE929654CF7}"/>
    <dgm:cxn modelId="{B4F83418-8996-4221-8147-E4826EABD6F4}" type="presOf" srcId="{55281340-67B6-4C4F-9339-7F9662727422}" destId="{6AE594C1-3D76-480D-B741-EB7E0627732A}" srcOrd="0" destOrd="0" presId="urn:microsoft.com/office/officeart/2005/8/layout/funnel1"/>
    <dgm:cxn modelId="{5EA8D732-4479-4691-A7D8-468CD172F434}" srcId="{49BE5EFD-87F7-4135-8FDC-2EF007CF79F0}" destId="{5B64DF83-90DB-4541-931C-ABE6D62C27A6}" srcOrd="0" destOrd="0" parTransId="{7A21852F-32A8-4E27-8A47-051D5E707432}" sibTransId="{B41CF599-FFAF-4E30-9391-0C1168BDF471}"/>
    <dgm:cxn modelId="{94737000-0AA6-4845-AE02-ECA78A1EC9FD}" srcId="{49BE5EFD-87F7-4135-8FDC-2EF007CF79F0}" destId="{9D4A3F8E-3A9F-460F-B072-5BE93E9ECF51}" srcOrd="3" destOrd="0" parTransId="{44E07514-3367-41D6-AD1B-40F0B9840740}" sibTransId="{236BA2FC-9A6A-4C99-ABD6-FD16D205E8A5}"/>
    <dgm:cxn modelId="{9EE7640D-6E37-4B25-9595-6A54928E95F3}" srcId="{49BE5EFD-87F7-4135-8FDC-2EF007CF79F0}" destId="{971C6F14-7E9A-4634-8B6F-9EE1E863556B}" srcOrd="2" destOrd="0" parTransId="{6D8294D4-1DFB-4726-9979-78A04B806A4C}" sibTransId="{4A453C12-B5C3-4F12-89B1-5C1D0061B5BF}"/>
    <dgm:cxn modelId="{BAF81D1F-127C-4C5D-B8D6-85C53BCAD938}" type="presOf" srcId="{5B64DF83-90DB-4541-931C-ABE6D62C27A6}" destId="{306836BA-8316-4049-BDB0-B0100A00B6F8}" srcOrd="0" destOrd="0" presId="urn:microsoft.com/office/officeart/2005/8/layout/funnel1"/>
    <dgm:cxn modelId="{22D78594-6AA8-4114-B104-2F05B2577DE6}" type="presOf" srcId="{9D4A3F8E-3A9F-460F-B072-5BE93E9ECF51}" destId="{4DB6FAF9-11FC-4A65-A49A-E290B4B08E7B}" srcOrd="0" destOrd="0" presId="urn:microsoft.com/office/officeart/2005/8/layout/funnel1"/>
    <dgm:cxn modelId="{19214A16-B79F-4702-8D17-A227F75CB9A1}" type="presOf" srcId="{971C6F14-7E9A-4634-8B6F-9EE1E863556B}" destId="{2A9C3DC4-4593-4E9C-B01B-3F52B656AD27}" srcOrd="0" destOrd="0" presId="urn:microsoft.com/office/officeart/2005/8/layout/funnel1"/>
    <dgm:cxn modelId="{E75B9EDB-80BD-43AA-9BCC-DA8E11F8EB0C}" srcId="{49BE5EFD-87F7-4135-8FDC-2EF007CF79F0}" destId="{E05C3464-E8ED-4B61-9BB7-A1DFC444CB2D}" srcOrd="4" destOrd="0" parTransId="{9F003059-AF3B-48F7-BCA2-6AF9B9D11555}" sibTransId="{CA9D27FA-5D51-48AD-9DE8-FBB8C7C61D1E}"/>
    <dgm:cxn modelId="{C3085470-FF7B-4CEA-B135-9C47148586C6}" type="presParOf" srcId="{A512B08B-96A6-4C8B-B6E2-BAF0BC9A42C4}" destId="{DB98C457-ECFB-47AA-87BC-CB4057F3D679}" srcOrd="0" destOrd="0" presId="urn:microsoft.com/office/officeart/2005/8/layout/funnel1"/>
    <dgm:cxn modelId="{971E75E0-FE9E-440D-885A-71C20AA09964}" type="presParOf" srcId="{A512B08B-96A6-4C8B-B6E2-BAF0BC9A42C4}" destId="{3E5DF921-B7DF-45B8-A2E7-7EE524EA5785}" srcOrd="1" destOrd="0" presId="urn:microsoft.com/office/officeart/2005/8/layout/funnel1"/>
    <dgm:cxn modelId="{69A05C8D-0443-47DB-83CF-3A292F925AB6}" type="presParOf" srcId="{A512B08B-96A6-4C8B-B6E2-BAF0BC9A42C4}" destId="{4DB6FAF9-11FC-4A65-A49A-E290B4B08E7B}" srcOrd="2" destOrd="0" presId="urn:microsoft.com/office/officeart/2005/8/layout/funnel1"/>
    <dgm:cxn modelId="{60873F20-D82C-43F9-B45F-45CD49816250}" type="presParOf" srcId="{A512B08B-96A6-4C8B-B6E2-BAF0BC9A42C4}" destId="{2A9C3DC4-4593-4E9C-B01B-3F52B656AD27}" srcOrd="3" destOrd="0" presId="urn:microsoft.com/office/officeart/2005/8/layout/funnel1"/>
    <dgm:cxn modelId="{823457B2-28D6-4545-90BA-7493D4491AF2}" type="presParOf" srcId="{A512B08B-96A6-4C8B-B6E2-BAF0BC9A42C4}" destId="{6AE594C1-3D76-480D-B741-EB7E0627732A}" srcOrd="4" destOrd="0" presId="urn:microsoft.com/office/officeart/2005/8/layout/funnel1"/>
    <dgm:cxn modelId="{9F808809-E54F-4A79-9547-E096CE4F1E52}" type="presParOf" srcId="{A512B08B-96A6-4C8B-B6E2-BAF0BC9A42C4}" destId="{306836BA-8316-4049-BDB0-B0100A00B6F8}" srcOrd="5" destOrd="0" presId="urn:microsoft.com/office/officeart/2005/8/layout/funnel1"/>
    <dgm:cxn modelId="{A5B2011D-0317-4AE1-A15C-6652D463BA91}" type="presParOf" srcId="{A512B08B-96A6-4C8B-B6E2-BAF0BC9A42C4}" destId="{433CA98F-3614-47A6-9175-4F7D58E38DD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7B7A0-D23B-4F1D-81CC-698FDA34A0B4}" type="doc">
      <dgm:prSet loTypeId="urn:microsoft.com/office/officeart/2005/8/layout/cycle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0CC62D4-9C45-41DF-B6F1-EE0BEBE2A337}">
      <dgm:prSet phldrT="[Текст]"/>
      <dgm:spPr/>
      <dgm:t>
        <a:bodyPr/>
        <a:lstStyle/>
        <a:p>
          <a:r>
            <a:rPr lang="uk-UA" b="1" dirty="0" smtClean="0">
              <a:latin typeface="Bookman Old Style" pitchFamily="18" charset="0"/>
            </a:rPr>
            <a:t>Глобальні проблеми людства</a:t>
          </a:r>
          <a:endParaRPr lang="ru-RU" b="1" dirty="0">
            <a:latin typeface="Bookman Old Style" pitchFamily="18" charset="0"/>
          </a:endParaRPr>
        </a:p>
      </dgm:t>
    </dgm:pt>
    <dgm:pt modelId="{48D3DC3D-30DD-4EDC-A7A0-07E990CF1927}" type="parTrans" cxnId="{043416A8-54CF-4E67-A014-3EC773DEA735}">
      <dgm:prSet/>
      <dgm:spPr/>
      <dgm:t>
        <a:bodyPr/>
        <a:lstStyle/>
        <a:p>
          <a:endParaRPr lang="ru-RU"/>
        </a:p>
      </dgm:t>
    </dgm:pt>
    <dgm:pt modelId="{D27A6B1B-B275-41D9-8D64-514CEB06A7C2}" type="sibTrans" cxnId="{043416A8-54CF-4E67-A014-3EC773DEA735}">
      <dgm:prSet/>
      <dgm:spPr/>
      <dgm:t>
        <a:bodyPr/>
        <a:lstStyle/>
        <a:p>
          <a:endParaRPr lang="ru-RU"/>
        </a:p>
      </dgm:t>
    </dgm:pt>
    <dgm:pt modelId="{FCB03FE2-3633-41EE-AB66-AA6ED4395F9E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Проблема війни та миру</a:t>
          </a:r>
          <a:endParaRPr lang="ru-RU" dirty="0">
            <a:latin typeface="Bookman Old Style" pitchFamily="18" charset="0"/>
          </a:endParaRPr>
        </a:p>
      </dgm:t>
    </dgm:pt>
    <dgm:pt modelId="{A24F35DB-4DA7-466F-A0D8-B94F0B857218}" type="parTrans" cxnId="{D3D399B2-C81B-4EC1-8492-22EAB0C78DEE}">
      <dgm:prSet/>
      <dgm:spPr/>
      <dgm:t>
        <a:bodyPr/>
        <a:lstStyle/>
        <a:p>
          <a:endParaRPr lang="ru-RU"/>
        </a:p>
      </dgm:t>
    </dgm:pt>
    <dgm:pt modelId="{BEC4E1D6-F6CB-4E5A-B96C-209844EAF6F4}" type="sibTrans" cxnId="{D3D399B2-C81B-4EC1-8492-22EAB0C78DEE}">
      <dgm:prSet/>
      <dgm:spPr/>
      <dgm:t>
        <a:bodyPr/>
        <a:lstStyle/>
        <a:p>
          <a:endParaRPr lang="ru-RU"/>
        </a:p>
      </dgm:t>
    </dgm:pt>
    <dgm:pt modelId="{E0C67D82-C03F-4D57-9737-44244CCC4305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Екологічна проблема</a:t>
          </a:r>
          <a:endParaRPr lang="ru-RU" dirty="0">
            <a:latin typeface="Bookman Old Style" pitchFamily="18" charset="0"/>
          </a:endParaRPr>
        </a:p>
      </dgm:t>
    </dgm:pt>
    <dgm:pt modelId="{8B546923-D1A8-4267-A5A8-AC5DE16C0679}" type="parTrans" cxnId="{80C21D87-0223-41E1-B652-51CCDE6A14CB}">
      <dgm:prSet/>
      <dgm:spPr/>
      <dgm:t>
        <a:bodyPr/>
        <a:lstStyle/>
        <a:p>
          <a:endParaRPr lang="ru-RU"/>
        </a:p>
      </dgm:t>
    </dgm:pt>
    <dgm:pt modelId="{E5DB3645-78FF-4C27-97F4-91DA2AF96AEC}" type="sibTrans" cxnId="{80C21D87-0223-41E1-B652-51CCDE6A14CB}">
      <dgm:prSet/>
      <dgm:spPr/>
      <dgm:t>
        <a:bodyPr/>
        <a:lstStyle/>
        <a:p>
          <a:endParaRPr lang="ru-RU"/>
        </a:p>
      </dgm:t>
    </dgm:pt>
    <dgm:pt modelId="{1DA39302-BBF8-45BB-9091-389B3AEEF7EF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Сировинна і енергетична проблема</a:t>
          </a:r>
          <a:endParaRPr lang="ru-RU" dirty="0">
            <a:latin typeface="Bookman Old Style" pitchFamily="18" charset="0"/>
          </a:endParaRPr>
        </a:p>
      </dgm:t>
    </dgm:pt>
    <dgm:pt modelId="{2B7298DA-B162-4754-8C10-F36F48704A10}" type="parTrans" cxnId="{B5BD105B-E74A-446C-B4EE-52E3A30D99BB}">
      <dgm:prSet/>
      <dgm:spPr/>
      <dgm:t>
        <a:bodyPr/>
        <a:lstStyle/>
        <a:p>
          <a:endParaRPr lang="ru-RU"/>
        </a:p>
      </dgm:t>
    </dgm:pt>
    <dgm:pt modelId="{A24039B5-EC98-4B35-8ABD-98E6EFEDF098}" type="sibTrans" cxnId="{B5BD105B-E74A-446C-B4EE-52E3A30D99BB}">
      <dgm:prSet/>
      <dgm:spPr/>
      <dgm:t>
        <a:bodyPr/>
        <a:lstStyle/>
        <a:p>
          <a:endParaRPr lang="ru-RU"/>
        </a:p>
      </dgm:t>
    </dgm:pt>
    <dgm:pt modelId="{1618521A-5C4B-4AA2-A9F6-5A34B6A07317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Демографічна проблема</a:t>
          </a:r>
          <a:endParaRPr lang="ru-RU" dirty="0">
            <a:latin typeface="Bookman Old Style" pitchFamily="18" charset="0"/>
          </a:endParaRPr>
        </a:p>
      </dgm:t>
    </dgm:pt>
    <dgm:pt modelId="{56EC99C6-048C-4665-A16A-0045B24ED952}" type="parTrans" cxnId="{E739B556-1770-4FDC-B282-3330EE34454F}">
      <dgm:prSet/>
      <dgm:spPr/>
      <dgm:t>
        <a:bodyPr/>
        <a:lstStyle/>
        <a:p>
          <a:endParaRPr lang="ru-RU"/>
        </a:p>
      </dgm:t>
    </dgm:pt>
    <dgm:pt modelId="{92CBA32B-65BF-4F25-B6D2-32A29EC0A38B}" type="sibTrans" cxnId="{E739B556-1770-4FDC-B282-3330EE34454F}">
      <dgm:prSet/>
      <dgm:spPr/>
      <dgm:t>
        <a:bodyPr/>
        <a:lstStyle/>
        <a:p>
          <a:endParaRPr lang="ru-RU"/>
        </a:p>
      </dgm:t>
    </dgm:pt>
    <dgm:pt modelId="{EB1C7B4E-F4BB-42DE-87E0-583B33AA1435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Продовольча проблема</a:t>
          </a:r>
          <a:endParaRPr lang="ru-RU" dirty="0">
            <a:latin typeface="Bookman Old Style" pitchFamily="18" charset="0"/>
          </a:endParaRPr>
        </a:p>
      </dgm:t>
    </dgm:pt>
    <dgm:pt modelId="{F86A940E-BD21-4DCD-9B57-12FB9CD40168}" type="parTrans" cxnId="{5C268017-924A-4962-A55D-CC998F0C5F4D}">
      <dgm:prSet/>
      <dgm:spPr/>
      <dgm:t>
        <a:bodyPr/>
        <a:lstStyle/>
        <a:p>
          <a:endParaRPr lang="ru-RU"/>
        </a:p>
      </dgm:t>
    </dgm:pt>
    <dgm:pt modelId="{93F7289C-7E02-4A22-B8AB-4C63690AA88A}" type="sibTrans" cxnId="{5C268017-924A-4962-A55D-CC998F0C5F4D}">
      <dgm:prSet/>
      <dgm:spPr/>
      <dgm:t>
        <a:bodyPr/>
        <a:lstStyle/>
        <a:p>
          <a:endParaRPr lang="ru-RU"/>
        </a:p>
      </dgm:t>
    </dgm:pt>
    <dgm:pt modelId="{2FE4EF10-B924-43E1-8248-33134AC0ED12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Проблема освоєння Світового океану</a:t>
          </a:r>
          <a:endParaRPr lang="ru-RU" dirty="0">
            <a:latin typeface="Bookman Old Style" pitchFamily="18" charset="0"/>
          </a:endParaRPr>
        </a:p>
      </dgm:t>
    </dgm:pt>
    <dgm:pt modelId="{DF38491C-664A-46FE-B800-FB1DEF367696}" type="parTrans" cxnId="{E1B52F2F-C5C3-4454-821C-32C6A1EDF33F}">
      <dgm:prSet/>
      <dgm:spPr/>
      <dgm:t>
        <a:bodyPr/>
        <a:lstStyle/>
        <a:p>
          <a:endParaRPr lang="ru-RU"/>
        </a:p>
      </dgm:t>
    </dgm:pt>
    <dgm:pt modelId="{D1D754D6-3299-40F0-8ACD-7A8E602DA1AA}" type="sibTrans" cxnId="{E1B52F2F-C5C3-4454-821C-32C6A1EDF33F}">
      <dgm:prSet/>
      <dgm:spPr/>
      <dgm:t>
        <a:bodyPr/>
        <a:lstStyle/>
        <a:p>
          <a:endParaRPr lang="ru-RU"/>
        </a:p>
      </dgm:t>
    </dgm:pt>
    <dgm:pt modelId="{3B9AE849-DEBC-4A9C-BB47-1C8496F900D2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Проблема подолання відсталості країн, що розвиваються</a:t>
          </a:r>
          <a:endParaRPr lang="ru-RU" dirty="0">
            <a:latin typeface="Bookman Old Style" pitchFamily="18" charset="0"/>
          </a:endParaRPr>
        </a:p>
      </dgm:t>
    </dgm:pt>
    <dgm:pt modelId="{6B10675D-A657-4AE2-9143-97810F168456}" type="parTrans" cxnId="{BEE6BECC-9E27-45C6-836A-E64730D7C248}">
      <dgm:prSet/>
      <dgm:spPr/>
      <dgm:t>
        <a:bodyPr/>
        <a:lstStyle/>
        <a:p>
          <a:endParaRPr lang="ru-RU"/>
        </a:p>
      </dgm:t>
    </dgm:pt>
    <dgm:pt modelId="{000569CC-A356-40B8-8CF6-33FFFF5903FB}" type="sibTrans" cxnId="{BEE6BECC-9E27-45C6-836A-E64730D7C248}">
      <dgm:prSet/>
      <dgm:spPr/>
      <dgm:t>
        <a:bodyPr/>
        <a:lstStyle/>
        <a:p>
          <a:endParaRPr lang="ru-RU"/>
        </a:p>
      </dgm:t>
    </dgm:pt>
    <dgm:pt modelId="{F54F905E-2F81-4496-8643-6EEE0788293B}" type="pres">
      <dgm:prSet presAssocID="{1387B7A0-D23B-4F1D-81CC-698FDA34A0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A8FE4-AEC5-4BCB-A0A3-DDB93F159007}" type="pres">
      <dgm:prSet presAssocID="{1387B7A0-D23B-4F1D-81CC-698FDA34A0B4}" presName="cycle" presStyleCnt="0"/>
      <dgm:spPr/>
    </dgm:pt>
    <dgm:pt modelId="{771712EE-5005-4B42-9767-9AC2A04D1489}" type="pres">
      <dgm:prSet presAssocID="{20CC62D4-9C45-41DF-B6F1-EE0BEBE2A337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D70FC-2DC3-4C6A-8799-F7615147DE3E}" type="pres">
      <dgm:prSet presAssocID="{D27A6B1B-B275-41D9-8D64-514CEB06A7C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D0F8FEE-05FE-4F83-9F7C-89FF8A098B68}" type="pres">
      <dgm:prSet presAssocID="{FCB03FE2-3633-41EE-AB66-AA6ED4395F9E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82A5B-6AFE-492D-8AF5-43513D21A2EB}" type="pres">
      <dgm:prSet presAssocID="{E0C67D82-C03F-4D57-9737-44244CCC4305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D01A2-B9DE-4282-AABD-455E46292F3C}" type="pres">
      <dgm:prSet presAssocID="{1DA39302-BBF8-45BB-9091-389B3AEEF7EF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8349E-DEF2-4466-99C5-D6D68B8DCBDF}" type="pres">
      <dgm:prSet presAssocID="{1618521A-5C4B-4AA2-A9F6-5A34B6A07317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BCB40-3A0D-432B-A52C-9AACC9B8AFF7}" type="pres">
      <dgm:prSet presAssocID="{EB1C7B4E-F4BB-42DE-87E0-583B33AA1435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269C2-DC4B-44B1-8103-05C470F32BF8}" type="pres">
      <dgm:prSet presAssocID="{2FE4EF10-B924-43E1-8248-33134AC0ED12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FECD8-86A6-44CE-B878-54606E9E3162}" type="pres">
      <dgm:prSet presAssocID="{3B9AE849-DEBC-4A9C-BB47-1C8496F900D2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A9CAD-00DF-4190-9682-3C5FA170679E}" type="presOf" srcId="{20CC62D4-9C45-41DF-B6F1-EE0BEBE2A337}" destId="{771712EE-5005-4B42-9767-9AC2A04D1489}" srcOrd="0" destOrd="0" presId="urn:microsoft.com/office/officeart/2005/8/layout/cycle3"/>
    <dgm:cxn modelId="{A76C5171-2269-4FB3-98B0-8A005E631FF3}" type="presOf" srcId="{1387B7A0-D23B-4F1D-81CC-698FDA34A0B4}" destId="{F54F905E-2F81-4496-8643-6EEE0788293B}" srcOrd="0" destOrd="0" presId="urn:microsoft.com/office/officeart/2005/8/layout/cycle3"/>
    <dgm:cxn modelId="{E89E64CA-C8B5-46E4-BAD7-57223002BF6C}" type="presOf" srcId="{E0C67D82-C03F-4D57-9737-44244CCC4305}" destId="{36482A5B-6AFE-492D-8AF5-43513D21A2EB}" srcOrd="0" destOrd="0" presId="urn:microsoft.com/office/officeart/2005/8/layout/cycle3"/>
    <dgm:cxn modelId="{48353B3D-F5E8-4D48-9B45-A7763839CB99}" type="presOf" srcId="{FCB03FE2-3633-41EE-AB66-AA6ED4395F9E}" destId="{BD0F8FEE-05FE-4F83-9F7C-89FF8A098B68}" srcOrd="0" destOrd="0" presId="urn:microsoft.com/office/officeart/2005/8/layout/cycle3"/>
    <dgm:cxn modelId="{236C39B1-3A78-46E2-88CC-AAAD7533BA15}" type="presOf" srcId="{D27A6B1B-B275-41D9-8D64-514CEB06A7C2}" destId="{E06D70FC-2DC3-4C6A-8799-F7615147DE3E}" srcOrd="0" destOrd="0" presId="urn:microsoft.com/office/officeart/2005/8/layout/cycle3"/>
    <dgm:cxn modelId="{5C268017-924A-4962-A55D-CC998F0C5F4D}" srcId="{1387B7A0-D23B-4F1D-81CC-698FDA34A0B4}" destId="{EB1C7B4E-F4BB-42DE-87E0-583B33AA1435}" srcOrd="5" destOrd="0" parTransId="{F86A940E-BD21-4DCD-9B57-12FB9CD40168}" sibTransId="{93F7289C-7E02-4A22-B8AB-4C63690AA88A}"/>
    <dgm:cxn modelId="{E739B556-1770-4FDC-B282-3330EE34454F}" srcId="{1387B7A0-D23B-4F1D-81CC-698FDA34A0B4}" destId="{1618521A-5C4B-4AA2-A9F6-5A34B6A07317}" srcOrd="4" destOrd="0" parTransId="{56EC99C6-048C-4665-A16A-0045B24ED952}" sibTransId="{92CBA32B-65BF-4F25-B6D2-32A29EC0A38B}"/>
    <dgm:cxn modelId="{06BBE29F-ACFF-4856-85F2-EEA205CA2CC9}" type="presOf" srcId="{2FE4EF10-B924-43E1-8248-33134AC0ED12}" destId="{3F1269C2-DC4B-44B1-8103-05C470F32BF8}" srcOrd="0" destOrd="0" presId="urn:microsoft.com/office/officeart/2005/8/layout/cycle3"/>
    <dgm:cxn modelId="{BEE6BECC-9E27-45C6-836A-E64730D7C248}" srcId="{1387B7A0-D23B-4F1D-81CC-698FDA34A0B4}" destId="{3B9AE849-DEBC-4A9C-BB47-1C8496F900D2}" srcOrd="7" destOrd="0" parTransId="{6B10675D-A657-4AE2-9143-97810F168456}" sibTransId="{000569CC-A356-40B8-8CF6-33FFFF5903FB}"/>
    <dgm:cxn modelId="{80C21D87-0223-41E1-B652-51CCDE6A14CB}" srcId="{1387B7A0-D23B-4F1D-81CC-698FDA34A0B4}" destId="{E0C67D82-C03F-4D57-9737-44244CCC4305}" srcOrd="2" destOrd="0" parTransId="{8B546923-D1A8-4267-A5A8-AC5DE16C0679}" sibTransId="{E5DB3645-78FF-4C27-97F4-91DA2AF96AEC}"/>
    <dgm:cxn modelId="{E597A943-E1AC-4BE4-82BE-EA7D8BF36574}" type="presOf" srcId="{EB1C7B4E-F4BB-42DE-87E0-583B33AA1435}" destId="{684BCB40-3A0D-432B-A52C-9AACC9B8AFF7}" srcOrd="0" destOrd="0" presId="urn:microsoft.com/office/officeart/2005/8/layout/cycle3"/>
    <dgm:cxn modelId="{D3D399B2-C81B-4EC1-8492-22EAB0C78DEE}" srcId="{1387B7A0-D23B-4F1D-81CC-698FDA34A0B4}" destId="{FCB03FE2-3633-41EE-AB66-AA6ED4395F9E}" srcOrd="1" destOrd="0" parTransId="{A24F35DB-4DA7-466F-A0D8-B94F0B857218}" sibTransId="{BEC4E1D6-F6CB-4E5A-B96C-209844EAF6F4}"/>
    <dgm:cxn modelId="{24B76997-5680-470B-88CD-5F367F5D7023}" type="presOf" srcId="{1DA39302-BBF8-45BB-9091-389B3AEEF7EF}" destId="{717D01A2-B9DE-4282-AABD-455E46292F3C}" srcOrd="0" destOrd="0" presId="urn:microsoft.com/office/officeart/2005/8/layout/cycle3"/>
    <dgm:cxn modelId="{B5BD105B-E74A-446C-B4EE-52E3A30D99BB}" srcId="{1387B7A0-D23B-4F1D-81CC-698FDA34A0B4}" destId="{1DA39302-BBF8-45BB-9091-389B3AEEF7EF}" srcOrd="3" destOrd="0" parTransId="{2B7298DA-B162-4754-8C10-F36F48704A10}" sibTransId="{A24039B5-EC98-4B35-8ABD-98E6EFEDF098}"/>
    <dgm:cxn modelId="{74BF5E97-EAAF-4215-AC26-A65381D092B7}" type="presOf" srcId="{1618521A-5C4B-4AA2-A9F6-5A34B6A07317}" destId="{6EB8349E-DEF2-4466-99C5-D6D68B8DCBDF}" srcOrd="0" destOrd="0" presId="urn:microsoft.com/office/officeart/2005/8/layout/cycle3"/>
    <dgm:cxn modelId="{2A99C36D-6962-429B-A591-E9F7B6DDC304}" type="presOf" srcId="{3B9AE849-DEBC-4A9C-BB47-1C8496F900D2}" destId="{5AAFECD8-86A6-44CE-B878-54606E9E3162}" srcOrd="0" destOrd="0" presId="urn:microsoft.com/office/officeart/2005/8/layout/cycle3"/>
    <dgm:cxn modelId="{043416A8-54CF-4E67-A014-3EC773DEA735}" srcId="{1387B7A0-D23B-4F1D-81CC-698FDA34A0B4}" destId="{20CC62D4-9C45-41DF-B6F1-EE0BEBE2A337}" srcOrd="0" destOrd="0" parTransId="{48D3DC3D-30DD-4EDC-A7A0-07E990CF1927}" sibTransId="{D27A6B1B-B275-41D9-8D64-514CEB06A7C2}"/>
    <dgm:cxn modelId="{E1B52F2F-C5C3-4454-821C-32C6A1EDF33F}" srcId="{1387B7A0-D23B-4F1D-81CC-698FDA34A0B4}" destId="{2FE4EF10-B924-43E1-8248-33134AC0ED12}" srcOrd="6" destOrd="0" parTransId="{DF38491C-664A-46FE-B800-FB1DEF367696}" sibTransId="{D1D754D6-3299-40F0-8ACD-7A8E602DA1AA}"/>
    <dgm:cxn modelId="{D6BEB6C5-6D16-432A-9832-2B2EECD51C66}" type="presParOf" srcId="{F54F905E-2F81-4496-8643-6EEE0788293B}" destId="{55EA8FE4-AEC5-4BCB-A0A3-DDB93F159007}" srcOrd="0" destOrd="0" presId="urn:microsoft.com/office/officeart/2005/8/layout/cycle3"/>
    <dgm:cxn modelId="{6242195E-5CB2-4314-8889-27DCA2580AAC}" type="presParOf" srcId="{55EA8FE4-AEC5-4BCB-A0A3-DDB93F159007}" destId="{771712EE-5005-4B42-9767-9AC2A04D1489}" srcOrd="0" destOrd="0" presId="urn:microsoft.com/office/officeart/2005/8/layout/cycle3"/>
    <dgm:cxn modelId="{162EC690-7412-4462-885B-06DDFA5920B0}" type="presParOf" srcId="{55EA8FE4-AEC5-4BCB-A0A3-DDB93F159007}" destId="{E06D70FC-2DC3-4C6A-8799-F7615147DE3E}" srcOrd="1" destOrd="0" presId="urn:microsoft.com/office/officeart/2005/8/layout/cycle3"/>
    <dgm:cxn modelId="{35B72643-4B0C-4416-BD13-C9B46647C05E}" type="presParOf" srcId="{55EA8FE4-AEC5-4BCB-A0A3-DDB93F159007}" destId="{BD0F8FEE-05FE-4F83-9F7C-89FF8A098B68}" srcOrd="2" destOrd="0" presId="urn:microsoft.com/office/officeart/2005/8/layout/cycle3"/>
    <dgm:cxn modelId="{346C8F45-F285-44F0-936F-5C11B9F5D925}" type="presParOf" srcId="{55EA8FE4-AEC5-4BCB-A0A3-DDB93F159007}" destId="{36482A5B-6AFE-492D-8AF5-43513D21A2EB}" srcOrd="3" destOrd="0" presId="urn:microsoft.com/office/officeart/2005/8/layout/cycle3"/>
    <dgm:cxn modelId="{3D0CEE95-CAF4-46E7-8C7B-FF45B5E74FC8}" type="presParOf" srcId="{55EA8FE4-AEC5-4BCB-A0A3-DDB93F159007}" destId="{717D01A2-B9DE-4282-AABD-455E46292F3C}" srcOrd="4" destOrd="0" presId="urn:microsoft.com/office/officeart/2005/8/layout/cycle3"/>
    <dgm:cxn modelId="{BA10BD66-991B-42CD-AD2F-832790BEF82D}" type="presParOf" srcId="{55EA8FE4-AEC5-4BCB-A0A3-DDB93F159007}" destId="{6EB8349E-DEF2-4466-99C5-D6D68B8DCBDF}" srcOrd="5" destOrd="0" presId="urn:microsoft.com/office/officeart/2005/8/layout/cycle3"/>
    <dgm:cxn modelId="{39FA02E3-3193-4FB3-A08F-892C98C126E1}" type="presParOf" srcId="{55EA8FE4-AEC5-4BCB-A0A3-DDB93F159007}" destId="{684BCB40-3A0D-432B-A52C-9AACC9B8AFF7}" srcOrd="6" destOrd="0" presId="urn:microsoft.com/office/officeart/2005/8/layout/cycle3"/>
    <dgm:cxn modelId="{4D8B6EB5-4EC4-47D2-BED9-42F5505A9A37}" type="presParOf" srcId="{55EA8FE4-AEC5-4BCB-A0A3-DDB93F159007}" destId="{3F1269C2-DC4B-44B1-8103-05C470F32BF8}" srcOrd="7" destOrd="0" presId="urn:microsoft.com/office/officeart/2005/8/layout/cycle3"/>
    <dgm:cxn modelId="{6BC2F93D-3C96-4A8B-90F1-02E6EFCE6226}" type="presParOf" srcId="{55EA8FE4-AEC5-4BCB-A0A3-DDB93F159007}" destId="{5AAFECD8-86A6-44CE-B878-54606E9E3162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051D4-6E99-48E4-B911-CEBC14976A2F}" type="doc">
      <dgm:prSet loTypeId="urn:microsoft.com/office/officeart/2005/8/layout/vList4#1" loCatId="pictur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C9C6F4-4526-4ADD-B3F1-FBAEEECD4086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дефіцит демократії;</a:t>
          </a:r>
          <a:endParaRPr lang="ru-RU" dirty="0">
            <a:latin typeface="Bookman Old Style" pitchFamily="18" charset="0"/>
          </a:endParaRPr>
        </a:p>
      </dgm:t>
    </dgm:pt>
    <dgm:pt modelId="{AB343BFD-0CA9-4D42-B9CF-16F02A4D4567}" type="parTrans" cxnId="{5414E04E-C500-4D49-8DF4-CAD4D2DA21E0}">
      <dgm:prSet/>
      <dgm:spPr/>
      <dgm:t>
        <a:bodyPr/>
        <a:lstStyle/>
        <a:p>
          <a:endParaRPr lang="ru-RU"/>
        </a:p>
      </dgm:t>
    </dgm:pt>
    <dgm:pt modelId="{89382BA2-483B-4628-8A65-A2CCB6567D14}" type="sibTrans" cxnId="{5414E04E-C500-4D49-8DF4-CAD4D2DA21E0}">
      <dgm:prSet/>
      <dgm:spPr/>
      <dgm:t>
        <a:bodyPr/>
        <a:lstStyle/>
        <a:p>
          <a:endParaRPr lang="ru-RU"/>
        </a:p>
      </dgm:t>
    </dgm:pt>
    <dgm:pt modelId="{E3EB7443-BC9B-4370-816C-B07CCA4A2C3B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бюрократизм;</a:t>
          </a:r>
          <a:endParaRPr lang="ru-RU" dirty="0">
            <a:latin typeface="Bookman Old Style" pitchFamily="18" charset="0"/>
          </a:endParaRPr>
        </a:p>
      </dgm:t>
    </dgm:pt>
    <dgm:pt modelId="{32AB3B0C-22EA-4392-8CC4-F28CD79A4228}" type="parTrans" cxnId="{3A8BB2F6-032D-4C34-BFEE-834930A3FF12}">
      <dgm:prSet/>
      <dgm:spPr/>
      <dgm:t>
        <a:bodyPr/>
        <a:lstStyle/>
        <a:p>
          <a:endParaRPr lang="ru-RU"/>
        </a:p>
      </dgm:t>
    </dgm:pt>
    <dgm:pt modelId="{834302C9-2736-451E-81F9-B383225ADD71}" type="sibTrans" cxnId="{3A8BB2F6-032D-4C34-BFEE-834930A3FF12}">
      <dgm:prSet/>
      <dgm:spPr/>
      <dgm:t>
        <a:bodyPr/>
        <a:lstStyle/>
        <a:p>
          <a:endParaRPr lang="ru-RU"/>
        </a:p>
      </dgm:t>
    </dgm:pt>
    <dgm:pt modelId="{B93E088F-8139-461A-83DC-2B9F9BFB373B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тероризм;</a:t>
          </a:r>
          <a:endParaRPr lang="ru-RU" dirty="0">
            <a:latin typeface="Bookman Old Style" pitchFamily="18" charset="0"/>
          </a:endParaRPr>
        </a:p>
      </dgm:t>
    </dgm:pt>
    <dgm:pt modelId="{8C9B2D8C-A842-47E4-97A7-4007EFF670CC}" type="parTrans" cxnId="{F25A0048-4948-44D1-A81C-877DD1B37E97}">
      <dgm:prSet/>
      <dgm:spPr/>
      <dgm:t>
        <a:bodyPr/>
        <a:lstStyle/>
        <a:p>
          <a:endParaRPr lang="ru-RU"/>
        </a:p>
      </dgm:t>
    </dgm:pt>
    <dgm:pt modelId="{6295D353-6285-45CC-8B3D-EB7C4F5C52F7}" type="sibTrans" cxnId="{F25A0048-4948-44D1-A81C-877DD1B37E97}">
      <dgm:prSet/>
      <dgm:spPr/>
      <dgm:t>
        <a:bodyPr/>
        <a:lstStyle/>
        <a:p>
          <a:endParaRPr lang="ru-RU"/>
        </a:p>
      </dgm:t>
    </dgm:pt>
    <dgm:pt modelId="{72722023-A2BA-42BD-B883-ED7A018E04A8}" type="pres">
      <dgm:prSet presAssocID="{AC7051D4-6E99-48E4-B911-CEBC14976A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0EC6D8-FF43-4725-8D44-2D96F2EF76A7}" type="pres">
      <dgm:prSet presAssocID="{0BC9C6F4-4526-4ADD-B3F1-FBAEEECD4086}" presName="comp" presStyleCnt="0"/>
      <dgm:spPr/>
    </dgm:pt>
    <dgm:pt modelId="{EB580A1F-537C-449E-A38E-5E765284619C}" type="pres">
      <dgm:prSet presAssocID="{0BC9C6F4-4526-4ADD-B3F1-FBAEEECD4086}" presName="box" presStyleLbl="node1" presStyleIdx="0" presStyleCnt="3"/>
      <dgm:spPr/>
      <dgm:t>
        <a:bodyPr/>
        <a:lstStyle/>
        <a:p>
          <a:endParaRPr lang="ru-RU"/>
        </a:p>
      </dgm:t>
    </dgm:pt>
    <dgm:pt modelId="{12A09F7D-0DE4-4CF6-B0C5-77A3D8129F55}" type="pres">
      <dgm:prSet presAssocID="{0BC9C6F4-4526-4ADD-B3F1-FBAEEECD408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9BD58A-27FC-447C-965A-A7DED322D1F1}" type="pres">
      <dgm:prSet presAssocID="{0BC9C6F4-4526-4ADD-B3F1-FBAEEECD408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B6C37-C3C2-4572-9BA4-8F7A190A11BE}" type="pres">
      <dgm:prSet presAssocID="{89382BA2-483B-4628-8A65-A2CCB6567D14}" presName="spacer" presStyleCnt="0"/>
      <dgm:spPr/>
    </dgm:pt>
    <dgm:pt modelId="{19F97FFC-66AA-40B5-9853-350E8169017E}" type="pres">
      <dgm:prSet presAssocID="{E3EB7443-BC9B-4370-816C-B07CCA4A2C3B}" presName="comp" presStyleCnt="0"/>
      <dgm:spPr/>
    </dgm:pt>
    <dgm:pt modelId="{0491AC1F-84AE-44AE-A4FC-EF3DD8431A3A}" type="pres">
      <dgm:prSet presAssocID="{E3EB7443-BC9B-4370-816C-B07CCA4A2C3B}" presName="box" presStyleLbl="node1" presStyleIdx="1" presStyleCnt="3"/>
      <dgm:spPr/>
      <dgm:t>
        <a:bodyPr/>
        <a:lstStyle/>
        <a:p>
          <a:endParaRPr lang="ru-RU"/>
        </a:p>
      </dgm:t>
    </dgm:pt>
    <dgm:pt modelId="{599E9B1C-E768-4550-9558-67794B93C126}" type="pres">
      <dgm:prSet presAssocID="{E3EB7443-BC9B-4370-816C-B07CCA4A2C3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8F54150-F3A5-4868-9977-4F87C439B08E}" type="pres">
      <dgm:prSet presAssocID="{E3EB7443-BC9B-4370-816C-B07CCA4A2C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A90DA-038E-4E33-8AA1-91884AD52000}" type="pres">
      <dgm:prSet presAssocID="{834302C9-2736-451E-81F9-B383225ADD71}" presName="spacer" presStyleCnt="0"/>
      <dgm:spPr/>
    </dgm:pt>
    <dgm:pt modelId="{971D9B7E-DD2D-42D0-94D9-371397C7BD9E}" type="pres">
      <dgm:prSet presAssocID="{B93E088F-8139-461A-83DC-2B9F9BFB373B}" presName="comp" presStyleCnt="0"/>
      <dgm:spPr/>
    </dgm:pt>
    <dgm:pt modelId="{94C7F4A8-6434-4245-99A9-84083943E85A}" type="pres">
      <dgm:prSet presAssocID="{B93E088F-8139-461A-83DC-2B9F9BFB373B}" presName="box" presStyleLbl="node1" presStyleIdx="2" presStyleCnt="3"/>
      <dgm:spPr/>
      <dgm:t>
        <a:bodyPr/>
        <a:lstStyle/>
        <a:p>
          <a:endParaRPr lang="ru-RU"/>
        </a:p>
      </dgm:t>
    </dgm:pt>
    <dgm:pt modelId="{8A4628B5-1898-4DB0-8150-84D410274C89}" type="pres">
      <dgm:prSet presAssocID="{B93E088F-8139-461A-83DC-2B9F9BFB373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F5D8AA9-7BA2-43A0-8297-94BC974663C9}" type="pres">
      <dgm:prSet presAssocID="{B93E088F-8139-461A-83DC-2B9F9BFB37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14E04E-C500-4D49-8DF4-CAD4D2DA21E0}" srcId="{AC7051D4-6E99-48E4-B911-CEBC14976A2F}" destId="{0BC9C6F4-4526-4ADD-B3F1-FBAEEECD4086}" srcOrd="0" destOrd="0" parTransId="{AB343BFD-0CA9-4D42-B9CF-16F02A4D4567}" sibTransId="{89382BA2-483B-4628-8A65-A2CCB6567D14}"/>
    <dgm:cxn modelId="{1302C606-5739-42E9-B625-CE46A1B95B6B}" type="presOf" srcId="{E3EB7443-BC9B-4370-816C-B07CCA4A2C3B}" destId="{0491AC1F-84AE-44AE-A4FC-EF3DD8431A3A}" srcOrd="0" destOrd="0" presId="urn:microsoft.com/office/officeart/2005/8/layout/vList4#1"/>
    <dgm:cxn modelId="{141A6DEF-6631-4544-BD78-F7E51B2283DC}" type="presOf" srcId="{AC7051D4-6E99-48E4-B911-CEBC14976A2F}" destId="{72722023-A2BA-42BD-B883-ED7A018E04A8}" srcOrd="0" destOrd="0" presId="urn:microsoft.com/office/officeart/2005/8/layout/vList4#1"/>
    <dgm:cxn modelId="{28257E50-D186-423E-B6C5-B374FD527D58}" type="presOf" srcId="{E3EB7443-BC9B-4370-816C-B07CCA4A2C3B}" destId="{F8F54150-F3A5-4868-9977-4F87C439B08E}" srcOrd="1" destOrd="0" presId="urn:microsoft.com/office/officeart/2005/8/layout/vList4#1"/>
    <dgm:cxn modelId="{3A8BB2F6-032D-4C34-BFEE-834930A3FF12}" srcId="{AC7051D4-6E99-48E4-B911-CEBC14976A2F}" destId="{E3EB7443-BC9B-4370-816C-B07CCA4A2C3B}" srcOrd="1" destOrd="0" parTransId="{32AB3B0C-22EA-4392-8CC4-F28CD79A4228}" sibTransId="{834302C9-2736-451E-81F9-B383225ADD71}"/>
    <dgm:cxn modelId="{F25A0048-4948-44D1-A81C-877DD1B37E97}" srcId="{AC7051D4-6E99-48E4-B911-CEBC14976A2F}" destId="{B93E088F-8139-461A-83DC-2B9F9BFB373B}" srcOrd="2" destOrd="0" parTransId="{8C9B2D8C-A842-47E4-97A7-4007EFF670CC}" sibTransId="{6295D353-6285-45CC-8B3D-EB7C4F5C52F7}"/>
    <dgm:cxn modelId="{96951D08-A108-45C1-BC0E-17ACF27D3311}" type="presOf" srcId="{B93E088F-8139-461A-83DC-2B9F9BFB373B}" destId="{EF5D8AA9-7BA2-43A0-8297-94BC974663C9}" srcOrd="1" destOrd="0" presId="urn:microsoft.com/office/officeart/2005/8/layout/vList4#1"/>
    <dgm:cxn modelId="{63F97E68-AE60-48D1-A36C-37D760D6AEAB}" type="presOf" srcId="{B93E088F-8139-461A-83DC-2B9F9BFB373B}" destId="{94C7F4A8-6434-4245-99A9-84083943E85A}" srcOrd="0" destOrd="0" presId="urn:microsoft.com/office/officeart/2005/8/layout/vList4#1"/>
    <dgm:cxn modelId="{60CA8C55-93A7-4DF2-9581-06201E162865}" type="presOf" srcId="{0BC9C6F4-4526-4ADD-B3F1-FBAEEECD4086}" destId="{EB580A1F-537C-449E-A38E-5E765284619C}" srcOrd="0" destOrd="0" presId="urn:microsoft.com/office/officeart/2005/8/layout/vList4#1"/>
    <dgm:cxn modelId="{A01DCAD6-A0C9-4B0C-9FF1-BB7306E76FD4}" type="presOf" srcId="{0BC9C6F4-4526-4ADD-B3F1-FBAEEECD4086}" destId="{4C9BD58A-27FC-447C-965A-A7DED322D1F1}" srcOrd="1" destOrd="0" presId="urn:microsoft.com/office/officeart/2005/8/layout/vList4#1"/>
    <dgm:cxn modelId="{2B828D1C-4B1F-4545-9053-DFA79025FC55}" type="presParOf" srcId="{72722023-A2BA-42BD-B883-ED7A018E04A8}" destId="{E50EC6D8-FF43-4725-8D44-2D96F2EF76A7}" srcOrd="0" destOrd="0" presId="urn:microsoft.com/office/officeart/2005/8/layout/vList4#1"/>
    <dgm:cxn modelId="{A70C4439-52CD-47F8-B1C9-7796B98233A0}" type="presParOf" srcId="{E50EC6D8-FF43-4725-8D44-2D96F2EF76A7}" destId="{EB580A1F-537C-449E-A38E-5E765284619C}" srcOrd="0" destOrd="0" presId="urn:microsoft.com/office/officeart/2005/8/layout/vList4#1"/>
    <dgm:cxn modelId="{EAA0AB9A-4E71-4FE3-A746-F6ABA10CA06B}" type="presParOf" srcId="{E50EC6D8-FF43-4725-8D44-2D96F2EF76A7}" destId="{12A09F7D-0DE4-4CF6-B0C5-77A3D8129F55}" srcOrd="1" destOrd="0" presId="urn:microsoft.com/office/officeart/2005/8/layout/vList4#1"/>
    <dgm:cxn modelId="{1EE0BD49-7C9D-4636-BD23-F6A66B5B9665}" type="presParOf" srcId="{E50EC6D8-FF43-4725-8D44-2D96F2EF76A7}" destId="{4C9BD58A-27FC-447C-965A-A7DED322D1F1}" srcOrd="2" destOrd="0" presId="urn:microsoft.com/office/officeart/2005/8/layout/vList4#1"/>
    <dgm:cxn modelId="{59394000-64DD-4CEF-BD93-E072DB5E1205}" type="presParOf" srcId="{72722023-A2BA-42BD-B883-ED7A018E04A8}" destId="{DB4B6C37-C3C2-4572-9BA4-8F7A190A11BE}" srcOrd="1" destOrd="0" presId="urn:microsoft.com/office/officeart/2005/8/layout/vList4#1"/>
    <dgm:cxn modelId="{662C7504-4CD6-4E79-BB2B-88CD06117B0D}" type="presParOf" srcId="{72722023-A2BA-42BD-B883-ED7A018E04A8}" destId="{19F97FFC-66AA-40B5-9853-350E8169017E}" srcOrd="2" destOrd="0" presId="urn:microsoft.com/office/officeart/2005/8/layout/vList4#1"/>
    <dgm:cxn modelId="{B0DD0B04-6741-4B29-BF6E-340990FEBE21}" type="presParOf" srcId="{19F97FFC-66AA-40B5-9853-350E8169017E}" destId="{0491AC1F-84AE-44AE-A4FC-EF3DD8431A3A}" srcOrd="0" destOrd="0" presId="urn:microsoft.com/office/officeart/2005/8/layout/vList4#1"/>
    <dgm:cxn modelId="{046D88B1-368C-4BFD-B912-1A8B1BCD0C5C}" type="presParOf" srcId="{19F97FFC-66AA-40B5-9853-350E8169017E}" destId="{599E9B1C-E768-4550-9558-67794B93C126}" srcOrd="1" destOrd="0" presId="urn:microsoft.com/office/officeart/2005/8/layout/vList4#1"/>
    <dgm:cxn modelId="{21FAA26B-CAE7-4B0D-9DA4-9F106612DD7E}" type="presParOf" srcId="{19F97FFC-66AA-40B5-9853-350E8169017E}" destId="{F8F54150-F3A5-4868-9977-4F87C439B08E}" srcOrd="2" destOrd="0" presId="urn:microsoft.com/office/officeart/2005/8/layout/vList4#1"/>
    <dgm:cxn modelId="{8B5FC098-5E9E-4F27-9E1A-856F1A318CC2}" type="presParOf" srcId="{72722023-A2BA-42BD-B883-ED7A018E04A8}" destId="{E9FA90DA-038E-4E33-8AA1-91884AD52000}" srcOrd="3" destOrd="0" presId="urn:microsoft.com/office/officeart/2005/8/layout/vList4#1"/>
    <dgm:cxn modelId="{F0AD7FFE-F66E-409A-B83E-812E2E216362}" type="presParOf" srcId="{72722023-A2BA-42BD-B883-ED7A018E04A8}" destId="{971D9B7E-DD2D-42D0-94D9-371397C7BD9E}" srcOrd="4" destOrd="0" presId="urn:microsoft.com/office/officeart/2005/8/layout/vList4#1"/>
    <dgm:cxn modelId="{BFF6C2E4-D96C-4DFD-9E3B-12E55F97213D}" type="presParOf" srcId="{971D9B7E-DD2D-42D0-94D9-371397C7BD9E}" destId="{94C7F4A8-6434-4245-99A9-84083943E85A}" srcOrd="0" destOrd="0" presId="urn:microsoft.com/office/officeart/2005/8/layout/vList4#1"/>
    <dgm:cxn modelId="{A51B86AB-A684-4419-AAE9-B31DFB0755B6}" type="presParOf" srcId="{971D9B7E-DD2D-42D0-94D9-371397C7BD9E}" destId="{8A4628B5-1898-4DB0-8150-84D410274C89}" srcOrd="1" destOrd="0" presId="urn:microsoft.com/office/officeart/2005/8/layout/vList4#1"/>
    <dgm:cxn modelId="{34E23A5D-43BE-46EA-98B5-7784C7639AEE}" type="presParOf" srcId="{971D9B7E-DD2D-42D0-94D9-371397C7BD9E}" destId="{EF5D8AA9-7BA2-43A0-8297-94BC974663C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7051D4-6E99-48E4-B911-CEBC14976A2F}" type="doc">
      <dgm:prSet loTypeId="urn:microsoft.com/office/officeart/2005/8/layout/vList4#2" loCatId="pictur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C9C6F4-4526-4ADD-B3F1-FBAEEECD4086}">
      <dgm:prSet phldrT="[Текст]"/>
      <dgm:spPr/>
      <dgm:t>
        <a:bodyPr/>
        <a:lstStyle/>
        <a:p>
          <a:r>
            <a:rPr lang="uk-UA" smtClean="0">
              <a:latin typeface="Bookman Old Style" pitchFamily="18" charset="0"/>
            </a:rPr>
            <a:t>криза культури і духовності;</a:t>
          </a:r>
          <a:endParaRPr lang="ru-RU" dirty="0">
            <a:latin typeface="Bookman Old Style" pitchFamily="18" charset="0"/>
          </a:endParaRPr>
        </a:p>
      </dgm:t>
    </dgm:pt>
    <dgm:pt modelId="{AB343BFD-0CA9-4D42-B9CF-16F02A4D4567}" type="parTrans" cxnId="{5414E04E-C500-4D49-8DF4-CAD4D2DA21E0}">
      <dgm:prSet/>
      <dgm:spPr/>
      <dgm:t>
        <a:bodyPr/>
        <a:lstStyle/>
        <a:p>
          <a:endParaRPr lang="ru-RU"/>
        </a:p>
      </dgm:t>
    </dgm:pt>
    <dgm:pt modelId="{89382BA2-483B-4628-8A65-A2CCB6567D14}" type="sibTrans" cxnId="{5414E04E-C500-4D49-8DF4-CAD4D2DA21E0}">
      <dgm:prSet/>
      <dgm:spPr/>
      <dgm:t>
        <a:bodyPr/>
        <a:lstStyle/>
        <a:p>
          <a:endParaRPr lang="ru-RU"/>
        </a:p>
      </dgm:t>
    </dgm:pt>
    <dgm:pt modelId="{671CC04B-66F5-42E4-AA69-A5B2250DE3D3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урбанізація;</a:t>
          </a:r>
          <a:endParaRPr lang="ru-RU" dirty="0">
            <a:latin typeface="Bookman Old Style" pitchFamily="18" charset="0"/>
          </a:endParaRPr>
        </a:p>
      </dgm:t>
    </dgm:pt>
    <dgm:pt modelId="{BCC307D6-5FD2-4D07-B8B5-678C08278024}" type="parTrans" cxnId="{CCA07D7A-B3B2-4D55-936E-72D8FB7B16E7}">
      <dgm:prSet/>
      <dgm:spPr/>
      <dgm:t>
        <a:bodyPr/>
        <a:lstStyle/>
        <a:p>
          <a:endParaRPr lang="ru-RU"/>
        </a:p>
      </dgm:t>
    </dgm:pt>
    <dgm:pt modelId="{DB0C6F20-F748-4FF8-8C8D-1859DB831E0B}" type="sibTrans" cxnId="{CCA07D7A-B3B2-4D55-936E-72D8FB7B16E7}">
      <dgm:prSet/>
      <dgm:spPr/>
      <dgm:t>
        <a:bodyPr/>
        <a:lstStyle/>
        <a:p>
          <a:endParaRPr lang="ru-RU"/>
        </a:p>
      </dgm:t>
    </dgm:pt>
    <dgm:pt modelId="{6F0643D0-5720-46DF-873E-A58DADB36429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охорона здоров'я (розповсюдження </a:t>
          </a:r>
          <a:r>
            <a:rPr lang="uk-UA" dirty="0" err="1" smtClean="0">
              <a:latin typeface="Bookman Old Style" pitchFamily="18" charset="0"/>
            </a:rPr>
            <a:t>СНІДу</a:t>
          </a:r>
          <a:r>
            <a:rPr lang="uk-UA" dirty="0" smtClean="0">
              <a:latin typeface="Bookman Old Style" pitchFamily="18" charset="0"/>
            </a:rPr>
            <a:t>, раку, серцево-судинних хвороб)</a:t>
          </a:r>
          <a:endParaRPr lang="ru-RU" dirty="0">
            <a:latin typeface="Bookman Old Style" pitchFamily="18" charset="0"/>
          </a:endParaRPr>
        </a:p>
      </dgm:t>
    </dgm:pt>
    <dgm:pt modelId="{C45053A5-B2B8-4C70-BC92-9D8C760F89BA}" type="parTrans" cxnId="{8258C163-D5B5-41E7-AEA1-EB5B96064CB8}">
      <dgm:prSet/>
      <dgm:spPr/>
      <dgm:t>
        <a:bodyPr/>
        <a:lstStyle/>
        <a:p>
          <a:endParaRPr lang="ru-RU"/>
        </a:p>
      </dgm:t>
    </dgm:pt>
    <dgm:pt modelId="{4134403D-BE09-40E8-9F58-D14617514597}" type="sibTrans" cxnId="{8258C163-D5B5-41E7-AEA1-EB5B96064CB8}">
      <dgm:prSet/>
      <dgm:spPr/>
      <dgm:t>
        <a:bodyPr/>
        <a:lstStyle/>
        <a:p>
          <a:endParaRPr lang="ru-RU"/>
        </a:p>
      </dgm:t>
    </dgm:pt>
    <dgm:pt modelId="{C092BB0D-F8A2-41FF-BFE0-ABF2F0CB999C}">
      <dgm:prSet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проблема молоді;</a:t>
          </a:r>
        </a:p>
      </dgm:t>
    </dgm:pt>
    <dgm:pt modelId="{A2D99DAB-1925-4D4A-A20F-BB3EBD0B8C84}" type="parTrans" cxnId="{8A102118-99B4-4DE4-91E5-223166DC2323}">
      <dgm:prSet/>
      <dgm:spPr/>
      <dgm:t>
        <a:bodyPr/>
        <a:lstStyle/>
        <a:p>
          <a:endParaRPr lang="ru-RU"/>
        </a:p>
      </dgm:t>
    </dgm:pt>
    <dgm:pt modelId="{52CA8D0E-1C11-42D5-85AC-A2A6E7699F98}" type="sibTrans" cxnId="{8A102118-99B4-4DE4-91E5-223166DC2323}">
      <dgm:prSet/>
      <dgm:spPr/>
      <dgm:t>
        <a:bodyPr/>
        <a:lstStyle/>
        <a:p>
          <a:endParaRPr lang="ru-RU"/>
        </a:p>
      </dgm:t>
    </dgm:pt>
    <dgm:pt modelId="{72722023-A2BA-42BD-B883-ED7A018E04A8}" type="pres">
      <dgm:prSet presAssocID="{AC7051D4-6E99-48E4-B911-CEBC14976A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0EC6D8-FF43-4725-8D44-2D96F2EF76A7}" type="pres">
      <dgm:prSet presAssocID="{0BC9C6F4-4526-4ADD-B3F1-FBAEEECD4086}" presName="comp" presStyleCnt="0"/>
      <dgm:spPr/>
    </dgm:pt>
    <dgm:pt modelId="{EB580A1F-537C-449E-A38E-5E765284619C}" type="pres">
      <dgm:prSet presAssocID="{0BC9C6F4-4526-4ADD-B3F1-FBAEEECD4086}" presName="box" presStyleLbl="node1" presStyleIdx="0" presStyleCnt="4"/>
      <dgm:spPr/>
      <dgm:t>
        <a:bodyPr/>
        <a:lstStyle/>
        <a:p>
          <a:endParaRPr lang="ru-RU"/>
        </a:p>
      </dgm:t>
    </dgm:pt>
    <dgm:pt modelId="{12A09F7D-0DE4-4CF6-B0C5-77A3D8129F55}" type="pres">
      <dgm:prSet presAssocID="{0BC9C6F4-4526-4ADD-B3F1-FBAEEECD4086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9BD58A-27FC-447C-965A-A7DED322D1F1}" type="pres">
      <dgm:prSet presAssocID="{0BC9C6F4-4526-4ADD-B3F1-FBAEEECD408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B6C37-C3C2-4572-9BA4-8F7A190A11BE}" type="pres">
      <dgm:prSet presAssocID="{89382BA2-483B-4628-8A65-A2CCB6567D14}" presName="spacer" presStyleCnt="0"/>
      <dgm:spPr/>
    </dgm:pt>
    <dgm:pt modelId="{51D7DB24-11A4-4600-833B-8173C4B982B6}" type="pres">
      <dgm:prSet presAssocID="{671CC04B-66F5-42E4-AA69-A5B2250DE3D3}" presName="comp" presStyleCnt="0"/>
      <dgm:spPr/>
    </dgm:pt>
    <dgm:pt modelId="{FD99F545-26F0-446A-B2CF-444F765A3D1B}" type="pres">
      <dgm:prSet presAssocID="{671CC04B-66F5-42E4-AA69-A5B2250DE3D3}" presName="box" presStyleLbl="node1" presStyleIdx="1" presStyleCnt="4"/>
      <dgm:spPr/>
      <dgm:t>
        <a:bodyPr/>
        <a:lstStyle/>
        <a:p>
          <a:endParaRPr lang="ru-RU"/>
        </a:p>
      </dgm:t>
    </dgm:pt>
    <dgm:pt modelId="{1DA6C863-DE2C-4996-8B6B-5A108B3A3F94}" type="pres">
      <dgm:prSet presAssocID="{671CC04B-66F5-42E4-AA69-A5B2250DE3D3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7E0E8B3-1B0C-41C2-8ECA-E335A834D9A9}" type="pres">
      <dgm:prSet presAssocID="{671CC04B-66F5-42E4-AA69-A5B2250DE3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37221-7BD1-43DA-B52F-1D0AC6C7DE8B}" type="pres">
      <dgm:prSet presAssocID="{DB0C6F20-F748-4FF8-8C8D-1859DB831E0B}" presName="spacer" presStyleCnt="0"/>
      <dgm:spPr/>
    </dgm:pt>
    <dgm:pt modelId="{99D8C85C-619C-4CC1-82D7-7B21093DBDC8}" type="pres">
      <dgm:prSet presAssocID="{6F0643D0-5720-46DF-873E-A58DADB36429}" presName="comp" presStyleCnt="0"/>
      <dgm:spPr/>
    </dgm:pt>
    <dgm:pt modelId="{339E3119-2951-4D39-9859-4DF3C007752B}" type="pres">
      <dgm:prSet presAssocID="{6F0643D0-5720-46DF-873E-A58DADB36429}" presName="box" presStyleLbl="node1" presStyleIdx="2" presStyleCnt="4"/>
      <dgm:spPr/>
      <dgm:t>
        <a:bodyPr/>
        <a:lstStyle/>
        <a:p>
          <a:endParaRPr lang="ru-RU"/>
        </a:p>
      </dgm:t>
    </dgm:pt>
    <dgm:pt modelId="{361958CF-29D6-4611-807C-3A53785D36EA}" type="pres">
      <dgm:prSet presAssocID="{6F0643D0-5720-46DF-873E-A58DADB3642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0B6072E-5D5F-4B7F-AD2C-0AB2CAE765BC}" type="pres">
      <dgm:prSet presAssocID="{6F0643D0-5720-46DF-873E-A58DADB3642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800B3-B2DB-47AA-9FCE-7E0CB2C77B60}" type="pres">
      <dgm:prSet presAssocID="{4134403D-BE09-40E8-9F58-D14617514597}" presName="spacer" presStyleCnt="0"/>
      <dgm:spPr/>
    </dgm:pt>
    <dgm:pt modelId="{5F4120D9-3ED4-4F33-B48E-6B09581B653A}" type="pres">
      <dgm:prSet presAssocID="{C092BB0D-F8A2-41FF-BFE0-ABF2F0CB999C}" presName="comp" presStyleCnt="0"/>
      <dgm:spPr/>
    </dgm:pt>
    <dgm:pt modelId="{65B7BF41-EFC1-478A-AFE0-9E2F7031F280}" type="pres">
      <dgm:prSet presAssocID="{C092BB0D-F8A2-41FF-BFE0-ABF2F0CB999C}" presName="box" presStyleLbl="node1" presStyleIdx="3" presStyleCnt="4"/>
      <dgm:spPr/>
      <dgm:t>
        <a:bodyPr/>
        <a:lstStyle/>
        <a:p>
          <a:endParaRPr lang="ru-RU"/>
        </a:p>
      </dgm:t>
    </dgm:pt>
    <dgm:pt modelId="{B4479D7A-D231-4AE1-9B7E-7833831DB6A8}" type="pres">
      <dgm:prSet presAssocID="{C092BB0D-F8A2-41FF-BFE0-ABF2F0CB999C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B0EA06B-FF08-4B4A-B56D-EE978715511E}" type="pres">
      <dgm:prSet presAssocID="{C092BB0D-F8A2-41FF-BFE0-ABF2F0CB999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D6F08-A20C-4C9E-A434-327C845ECCCA}" type="presOf" srcId="{AC7051D4-6E99-48E4-B911-CEBC14976A2F}" destId="{72722023-A2BA-42BD-B883-ED7A018E04A8}" srcOrd="0" destOrd="0" presId="urn:microsoft.com/office/officeart/2005/8/layout/vList4#2"/>
    <dgm:cxn modelId="{5414E04E-C500-4D49-8DF4-CAD4D2DA21E0}" srcId="{AC7051D4-6E99-48E4-B911-CEBC14976A2F}" destId="{0BC9C6F4-4526-4ADD-B3F1-FBAEEECD4086}" srcOrd="0" destOrd="0" parTransId="{AB343BFD-0CA9-4D42-B9CF-16F02A4D4567}" sibTransId="{89382BA2-483B-4628-8A65-A2CCB6567D14}"/>
    <dgm:cxn modelId="{6401D23B-FE1F-4DE8-AE6A-556C5108BBB5}" type="presOf" srcId="{0BC9C6F4-4526-4ADD-B3F1-FBAEEECD4086}" destId="{EB580A1F-537C-449E-A38E-5E765284619C}" srcOrd="0" destOrd="0" presId="urn:microsoft.com/office/officeart/2005/8/layout/vList4#2"/>
    <dgm:cxn modelId="{3B426EDC-D0F3-4C09-9FF9-63E04C5251C9}" type="presOf" srcId="{C092BB0D-F8A2-41FF-BFE0-ABF2F0CB999C}" destId="{65B7BF41-EFC1-478A-AFE0-9E2F7031F280}" srcOrd="0" destOrd="0" presId="urn:microsoft.com/office/officeart/2005/8/layout/vList4#2"/>
    <dgm:cxn modelId="{CCA07D7A-B3B2-4D55-936E-72D8FB7B16E7}" srcId="{AC7051D4-6E99-48E4-B911-CEBC14976A2F}" destId="{671CC04B-66F5-42E4-AA69-A5B2250DE3D3}" srcOrd="1" destOrd="0" parTransId="{BCC307D6-5FD2-4D07-B8B5-678C08278024}" sibTransId="{DB0C6F20-F748-4FF8-8C8D-1859DB831E0B}"/>
    <dgm:cxn modelId="{F5803A62-FC83-4BF5-811D-ACFD944499B3}" type="presOf" srcId="{6F0643D0-5720-46DF-873E-A58DADB36429}" destId="{339E3119-2951-4D39-9859-4DF3C007752B}" srcOrd="0" destOrd="0" presId="urn:microsoft.com/office/officeart/2005/8/layout/vList4#2"/>
    <dgm:cxn modelId="{8A102118-99B4-4DE4-91E5-223166DC2323}" srcId="{AC7051D4-6E99-48E4-B911-CEBC14976A2F}" destId="{C092BB0D-F8A2-41FF-BFE0-ABF2F0CB999C}" srcOrd="3" destOrd="0" parTransId="{A2D99DAB-1925-4D4A-A20F-BB3EBD0B8C84}" sibTransId="{52CA8D0E-1C11-42D5-85AC-A2A6E7699F98}"/>
    <dgm:cxn modelId="{B114DEE3-A6FB-405D-8D4D-B10579F02C7D}" type="presOf" srcId="{671CC04B-66F5-42E4-AA69-A5B2250DE3D3}" destId="{57E0E8B3-1B0C-41C2-8ECA-E335A834D9A9}" srcOrd="1" destOrd="0" presId="urn:microsoft.com/office/officeart/2005/8/layout/vList4#2"/>
    <dgm:cxn modelId="{3F894D04-FCAA-4191-9F7B-5BA5F400B630}" type="presOf" srcId="{0BC9C6F4-4526-4ADD-B3F1-FBAEEECD4086}" destId="{4C9BD58A-27FC-447C-965A-A7DED322D1F1}" srcOrd="1" destOrd="0" presId="urn:microsoft.com/office/officeart/2005/8/layout/vList4#2"/>
    <dgm:cxn modelId="{B957C770-CCD1-4E4D-8709-0E870F2BD4D7}" type="presOf" srcId="{671CC04B-66F5-42E4-AA69-A5B2250DE3D3}" destId="{FD99F545-26F0-446A-B2CF-444F765A3D1B}" srcOrd="0" destOrd="0" presId="urn:microsoft.com/office/officeart/2005/8/layout/vList4#2"/>
    <dgm:cxn modelId="{F8DD3E1F-2B54-44CA-B4A4-466DA8BDA4A0}" type="presOf" srcId="{6F0643D0-5720-46DF-873E-A58DADB36429}" destId="{60B6072E-5D5F-4B7F-AD2C-0AB2CAE765BC}" srcOrd="1" destOrd="0" presId="urn:microsoft.com/office/officeart/2005/8/layout/vList4#2"/>
    <dgm:cxn modelId="{E20ECBA0-0856-49C5-8DCD-29AD3382EB7B}" type="presOf" srcId="{C092BB0D-F8A2-41FF-BFE0-ABF2F0CB999C}" destId="{CB0EA06B-FF08-4B4A-B56D-EE978715511E}" srcOrd="1" destOrd="0" presId="urn:microsoft.com/office/officeart/2005/8/layout/vList4#2"/>
    <dgm:cxn modelId="{8258C163-D5B5-41E7-AEA1-EB5B96064CB8}" srcId="{AC7051D4-6E99-48E4-B911-CEBC14976A2F}" destId="{6F0643D0-5720-46DF-873E-A58DADB36429}" srcOrd="2" destOrd="0" parTransId="{C45053A5-B2B8-4C70-BC92-9D8C760F89BA}" sibTransId="{4134403D-BE09-40E8-9F58-D14617514597}"/>
    <dgm:cxn modelId="{2E99324F-9349-4B6A-A97F-B44D4CD2388F}" type="presParOf" srcId="{72722023-A2BA-42BD-B883-ED7A018E04A8}" destId="{E50EC6D8-FF43-4725-8D44-2D96F2EF76A7}" srcOrd="0" destOrd="0" presId="urn:microsoft.com/office/officeart/2005/8/layout/vList4#2"/>
    <dgm:cxn modelId="{B14B6970-98FE-4F2D-8F31-24C7E087B23D}" type="presParOf" srcId="{E50EC6D8-FF43-4725-8D44-2D96F2EF76A7}" destId="{EB580A1F-537C-449E-A38E-5E765284619C}" srcOrd="0" destOrd="0" presId="urn:microsoft.com/office/officeart/2005/8/layout/vList4#2"/>
    <dgm:cxn modelId="{BBCF1F16-801B-4844-8E1C-D0E1F01969B2}" type="presParOf" srcId="{E50EC6D8-FF43-4725-8D44-2D96F2EF76A7}" destId="{12A09F7D-0DE4-4CF6-B0C5-77A3D8129F55}" srcOrd="1" destOrd="0" presId="urn:microsoft.com/office/officeart/2005/8/layout/vList4#2"/>
    <dgm:cxn modelId="{D8AF06F5-0152-49AF-A4C4-710235155F33}" type="presParOf" srcId="{E50EC6D8-FF43-4725-8D44-2D96F2EF76A7}" destId="{4C9BD58A-27FC-447C-965A-A7DED322D1F1}" srcOrd="2" destOrd="0" presId="urn:microsoft.com/office/officeart/2005/8/layout/vList4#2"/>
    <dgm:cxn modelId="{5321B9E8-455C-44D0-809C-0542A25E66EF}" type="presParOf" srcId="{72722023-A2BA-42BD-B883-ED7A018E04A8}" destId="{DB4B6C37-C3C2-4572-9BA4-8F7A190A11BE}" srcOrd="1" destOrd="0" presId="urn:microsoft.com/office/officeart/2005/8/layout/vList4#2"/>
    <dgm:cxn modelId="{9A7F02C7-E392-43EB-AD43-D4A96B9267E3}" type="presParOf" srcId="{72722023-A2BA-42BD-B883-ED7A018E04A8}" destId="{51D7DB24-11A4-4600-833B-8173C4B982B6}" srcOrd="2" destOrd="0" presId="urn:microsoft.com/office/officeart/2005/8/layout/vList4#2"/>
    <dgm:cxn modelId="{E85E59BB-E8E2-4E71-80EC-0F2CC2654D68}" type="presParOf" srcId="{51D7DB24-11A4-4600-833B-8173C4B982B6}" destId="{FD99F545-26F0-446A-B2CF-444F765A3D1B}" srcOrd="0" destOrd="0" presId="urn:microsoft.com/office/officeart/2005/8/layout/vList4#2"/>
    <dgm:cxn modelId="{C5F12B6F-9BD9-44B7-864E-B2716B95DB8D}" type="presParOf" srcId="{51D7DB24-11A4-4600-833B-8173C4B982B6}" destId="{1DA6C863-DE2C-4996-8B6B-5A108B3A3F94}" srcOrd="1" destOrd="0" presId="urn:microsoft.com/office/officeart/2005/8/layout/vList4#2"/>
    <dgm:cxn modelId="{79D7AF88-4211-430B-9FAA-561C731D28E8}" type="presParOf" srcId="{51D7DB24-11A4-4600-833B-8173C4B982B6}" destId="{57E0E8B3-1B0C-41C2-8ECA-E335A834D9A9}" srcOrd="2" destOrd="0" presId="urn:microsoft.com/office/officeart/2005/8/layout/vList4#2"/>
    <dgm:cxn modelId="{7937A818-1643-4AEC-8FB2-3BB6F721626D}" type="presParOf" srcId="{72722023-A2BA-42BD-B883-ED7A018E04A8}" destId="{7C937221-7BD1-43DA-B52F-1D0AC6C7DE8B}" srcOrd="3" destOrd="0" presId="urn:microsoft.com/office/officeart/2005/8/layout/vList4#2"/>
    <dgm:cxn modelId="{A335CFD5-3ADC-4924-A084-5663B87A22AF}" type="presParOf" srcId="{72722023-A2BA-42BD-B883-ED7A018E04A8}" destId="{99D8C85C-619C-4CC1-82D7-7B21093DBDC8}" srcOrd="4" destOrd="0" presId="urn:microsoft.com/office/officeart/2005/8/layout/vList4#2"/>
    <dgm:cxn modelId="{C4C49E87-A0AC-4442-970D-6F7F3BE3A128}" type="presParOf" srcId="{99D8C85C-619C-4CC1-82D7-7B21093DBDC8}" destId="{339E3119-2951-4D39-9859-4DF3C007752B}" srcOrd="0" destOrd="0" presId="urn:microsoft.com/office/officeart/2005/8/layout/vList4#2"/>
    <dgm:cxn modelId="{0B6375A1-7D69-43DA-846D-4AABF48C3BFD}" type="presParOf" srcId="{99D8C85C-619C-4CC1-82D7-7B21093DBDC8}" destId="{361958CF-29D6-4611-807C-3A53785D36EA}" srcOrd="1" destOrd="0" presId="urn:microsoft.com/office/officeart/2005/8/layout/vList4#2"/>
    <dgm:cxn modelId="{C3A0057E-9A6C-403F-9DC6-6818F4860D90}" type="presParOf" srcId="{99D8C85C-619C-4CC1-82D7-7B21093DBDC8}" destId="{60B6072E-5D5F-4B7F-AD2C-0AB2CAE765BC}" srcOrd="2" destOrd="0" presId="urn:microsoft.com/office/officeart/2005/8/layout/vList4#2"/>
    <dgm:cxn modelId="{AD9D06A7-6169-4009-A04B-53AE121BE7DF}" type="presParOf" srcId="{72722023-A2BA-42BD-B883-ED7A018E04A8}" destId="{980800B3-B2DB-47AA-9FCE-7E0CB2C77B60}" srcOrd="5" destOrd="0" presId="urn:microsoft.com/office/officeart/2005/8/layout/vList4#2"/>
    <dgm:cxn modelId="{D49596C8-AECF-45F4-B12B-CB001504B323}" type="presParOf" srcId="{72722023-A2BA-42BD-B883-ED7A018E04A8}" destId="{5F4120D9-3ED4-4F33-B48E-6B09581B653A}" srcOrd="6" destOrd="0" presId="urn:microsoft.com/office/officeart/2005/8/layout/vList4#2"/>
    <dgm:cxn modelId="{015F5F67-3EF5-4C75-A2A3-75C8BB61733F}" type="presParOf" srcId="{5F4120D9-3ED4-4F33-B48E-6B09581B653A}" destId="{65B7BF41-EFC1-478A-AFE0-9E2F7031F280}" srcOrd="0" destOrd="0" presId="urn:microsoft.com/office/officeart/2005/8/layout/vList4#2"/>
    <dgm:cxn modelId="{D0FE9CBA-6621-4F76-915F-657CDCF147D2}" type="presParOf" srcId="{5F4120D9-3ED4-4F33-B48E-6B09581B653A}" destId="{B4479D7A-D231-4AE1-9B7E-7833831DB6A8}" srcOrd="1" destOrd="0" presId="urn:microsoft.com/office/officeart/2005/8/layout/vList4#2"/>
    <dgm:cxn modelId="{B9BFE991-0BC1-4D0B-805B-26C40D49FC1E}" type="presParOf" srcId="{5F4120D9-3ED4-4F33-B48E-6B09581B653A}" destId="{CB0EA06B-FF08-4B4A-B56D-EE978715511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98C457-ECFB-47AA-87BC-CB4057F3D679}">
      <dsp:nvSpPr>
        <dsp:cNvPr id="0" name=""/>
        <dsp:cNvSpPr/>
      </dsp:nvSpPr>
      <dsp:spPr>
        <a:xfrm>
          <a:off x="2136612" y="219399"/>
          <a:ext cx="4354233" cy="151216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DF921-B7DF-45B8-A2E7-7EE524EA5785}">
      <dsp:nvSpPr>
        <dsp:cNvPr id="0" name=""/>
        <dsp:cNvSpPr/>
      </dsp:nvSpPr>
      <dsp:spPr>
        <a:xfrm>
          <a:off x="3898558" y="3922185"/>
          <a:ext cx="843843" cy="54006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DB6FAF9-11FC-4A65-A49A-E290B4B08E7B}">
      <dsp:nvSpPr>
        <dsp:cNvPr id="0" name=""/>
        <dsp:cNvSpPr/>
      </dsp:nvSpPr>
      <dsp:spPr>
        <a:xfrm>
          <a:off x="2295254" y="4354233"/>
          <a:ext cx="4050450" cy="101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Bookman Old Style" pitchFamily="18" charset="0"/>
            </a:rPr>
            <a:t>Глобальні проблеми людства</a:t>
          </a:r>
          <a:endParaRPr lang="ru-RU" sz="2400" kern="1200" dirty="0">
            <a:latin typeface="Bookman Old Style" pitchFamily="18" charset="0"/>
          </a:endParaRPr>
        </a:p>
      </dsp:txBody>
      <dsp:txXfrm>
        <a:off x="2295254" y="4354233"/>
        <a:ext cx="4050450" cy="1012612"/>
      </dsp:txXfrm>
    </dsp:sp>
    <dsp:sp modelId="{2A9C3DC4-4593-4E9C-B01B-3F52B656AD27}">
      <dsp:nvSpPr>
        <dsp:cNvPr id="0" name=""/>
        <dsp:cNvSpPr/>
      </dsp:nvSpPr>
      <dsp:spPr>
        <a:xfrm>
          <a:off x="3719663" y="1848355"/>
          <a:ext cx="1518918" cy="15189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Bookman Old Style" pitchFamily="18" charset="0"/>
            </a:rPr>
            <a:t>Економіка </a:t>
          </a:r>
          <a:endParaRPr lang="ru-RU" sz="1500" kern="1200" dirty="0">
            <a:latin typeface="Bookman Old Style" pitchFamily="18" charset="0"/>
          </a:endParaRPr>
        </a:p>
      </dsp:txBody>
      <dsp:txXfrm>
        <a:off x="3719663" y="1848355"/>
        <a:ext cx="1518918" cy="1518918"/>
      </dsp:txXfrm>
    </dsp:sp>
    <dsp:sp modelId="{6AE594C1-3D76-480D-B741-EB7E0627732A}">
      <dsp:nvSpPr>
        <dsp:cNvPr id="0" name=""/>
        <dsp:cNvSpPr/>
      </dsp:nvSpPr>
      <dsp:spPr>
        <a:xfrm>
          <a:off x="2632792" y="708828"/>
          <a:ext cx="1518918" cy="1518918"/>
        </a:xfrm>
        <a:prstGeom prst="ellipse">
          <a:avLst/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tint val="50000"/>
                <a:satMod val="300000"/>
              </a:schemeClr>
            </a:gs>
            <a:gs pos="35000">
              <a:schemeClr val="accent2">
                <a:hueOff val="4765848"/>
                <a:satOff val="9751"/>
                <a:lumOff val="3725"/>
                <a:alphaOff val="0"/>
                <a:tint val="37000"/>
                <a:satMod val="300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Bookman Old Style" pitchFamily="18" charset="0"/>
            </a:rPr>
            <a:t>Природа</a:t>
          </a:r>
          <a:endParaRPr lang="ru-RU" sz="1500" kern="1200" dirty="0">
            <a:latin typeface="Bookman Old Style" pitchFamily="18" charset="0"/>
          </a:endParaRPr>
        </a:p>
      </dsp:txBody>
      <dsp:txXfrm>
        <a:off x="2632792" y="708828"/>
        <a:ext cx="1518918" cy="1518918"/>
      </dsp:txXfrm>
    </dsp:sp>
    <dsp:sp modelId="{306836BA-8316-4049-BDB0-B0100A00B6F8}">
      <dsp:nvSpPr>
        <dsp:cNvPr id="0" name=""/>
        <dsp:cNvSpPr/>
      </dsp:nvSpPr>
      <dsp:spPr>
        <a:xfrm>
          <a:off x="4185465" y="341587"/>
          <a:ext cx="1518918" cy="1518918"/>
        </a:xfrm>
        <a:prstGeom prst="ellipse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tint val="50000"/>
                <a:satMod val="300000"/>
              </a:schemeClr>
            </a:gs>
            <a:gs pos="35000">
              <a:schemeClr val="accent2">
                <a:hueOff val="9531695"/>
                <a:satOff val="19501"/>
                <a:lumOff val="7451"/>
                <a:alphaOff val="0"/>
                <a:tint val="37000"/>
                <a:satMod val="300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Bookman Old Style" pitchFamily="18" charset="0"/>
            </a:rPr>
            <a:t>Населення</a:t>
          </a:r>
          <a:endParaRPr lang="ru-RU" sz="1500" kern="1200" dirty="0">
            <a:latin typeface="Bookman Old Style" pitchFamily="18" charset="0"/>
          </a:endParaRPr>
        </a:p>
      </dsp:txBody>
      <dsp:txXfrm>
        <a:off x="4185465" y="341587"/>
        <a:ext cx="1518918" cy="1518918"/>
      </dsp:txXfrm>
    </dsp:sp>
    <dsp:sp modelId="{433CA98F-3614-47A6-9175-4F7D58E38DD1}">
      <dsp:nvSpPr>
        <dsp:cNvPr id="0" name=""/>
        <dsp:cNvSpPr/>
      </dsp:nvSpPr>
      <dsp:spPr>
        <a:xfrm>
          <a:off x="1957717" y="33753"/>
          <a:ext cx="4725525" cy="37804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D70FC-2DC3-4C6A-8799-F7615147DE3E}">
      <dsp:nvSpPr>
        <dsp:cNvPr id="0" name=""/>
        <dsp:cNvSpPr/>
      </dsp:nvSpPr>
      <dsp:spPr>
        <a:xfrm>
          <a:off x="1067106" y="-56059"/>
          <a:ext cx="6650763" cy="6650763"/>
        </a:xfrm>
        <a:prstGeom prst="circularArrow">
          <a:avLst>
            <a:gd name="adj1" fmla="val 5544"/>
            <a:gd name="adj2" fmla="val 330680"/>
            <a:gd name="adj3" fmla="val 14633989"/>
            <a:gd name="adj4" fmla="val 1688289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1712EE-5005-4B42-9767-9AC2A04D1489}">
      <dsp:nvSpPr>
        <dsp:cNvPr id="0" name=""/>
        <dsp:cNvSpPr/>
      </dsp:nvSpPr>
      <dsp:spPr>
        <a:xfrm>
          <a:off x="3444499" y="2227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Bookman Old Style" pitchFamily="18" charset="0"/>
            </a:rPr>
            <a:t>Глобальні проблеми людства</a:t>
          </a:r>
          <a:endParaRPr lang="ru-RU" sz="1300" b="1" kern="1200" dirty="0">
            <a:latin typeface="Bookman Old Style" pitchFamily="18" charset="0"/>
          </a:endParaRPr>
        </a:p>
      </dsp:txBody>
      <dsp:txXfrm>
        <a:off x="3444499" y="2227"/>
        <a:ext cx="1895976" cy="947988"/>
      </dsp:txXfrm>
    </dsp:sp>
    <dsp:sp modelId="{BD0F8FEE-05FE-4F83-9F7C-89FF8A098B68}">
      <dsp:nvSpPr>
        <dsp:cNvPr id="0" name=""/>
        <dsp:cNvSpPr/>
      </dsp:nvSpPr>
      <dsp:spPr>
        <a:xfrm>
          <a:off x="5449958" y="832915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1361671"/>
                <a:satOff val="2786"/>
                <a:lumOff val="1064"/>
                <a:alphaOff val="0"/>
                <a:tint val="50000"/>
                <a:satMod val="300000"/>
              </a:schemeClr>
            </a:gs>
            <a:gs pos="35000">
              <a:schemeClr val="accent2">
                <a:hueOff val="1361671"/>
                <a:satOff val="2786"/>
                <a:lumOff val="1064"/>
                <a:alphaOff val="0"/>
                <a:tint val="37000"/>
                <a:satMod val="300000"/>
              </a:schemeClr>
            </a:gs>
            <a:gs pos="100000">
              <a:schemeClr val="accent2">
                <a:hueOff val="1361671"/>
                <a:satOff val="2786"/>
                <a:lumOff val="10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Проблема війни та миру</a:t>
          </a:r>
          <a:endParaRPr lang="ru-RU" sz="1300" kern="1200" dirty="0">
            <a:latin typeface="Bookman Old Style" pitchFamily="18" charset="0"/>
          </a:endParaRPr>
        </a:p>
      </dsp:txBody>
      <dsp:txXfrm>
        <a:off x="5449958" y="832915"/>
        <a:ext cx="1895976" cy="947988"/>
      </dsp:txXfrm>
    </dsp:sp>
    <dsp:sp modelId="{36482A5B-6AFE-492D-8AF5-43513D21A2EB}">
      <dsp:nvSpPr>
        <dsp:cNvPr id="0" name=""/>
        <dsp:cNvSpPr/>
      </dsp:nvSpPr>
      <dsp:spPr>
        <a:xfrm>
          <a:off x="6280646" y="2838373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2723342"/>
                <a:satOff val="5572"/>
                <a:lumOff val="2129"/>
                <a:alphaOff val="0"/>
                <a:tint val="50000"/>
                <a:satMod val="300000"/>
              </a:schemeClr>
            </a:gs>
            <a:gs pos="35000">
              <a:schemeClr val="accent2">
                <a:hueOff val="2723342"/>
                <a:satOff val="5572"/>
                <a:lumOff val="2129"/>
                <a:alphaOff val="0"/>
                <a:tint val="37000"/>
                <a:satMod val="300000"/>
              </a:schemeClr>
            </a:gs>
            <a:gs pos="100000">
              <a:schemeClr val="accent2">
                <a:hueOff val="2723342"/>
                <a:satOff val="5572"/>
                <a:lumOff val="21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Екологічна проблема</a:t>
          </a:r>
          <a:endParaRPr lang="ru-RU" sz="1300" kern="1200" dirty="0">
            <a:latin typeface="Bookman Old Style" pitchFamily="18" charset="0"/>
          </a:endParaRPr>
        </a:p>
      </dsp:txBody>
      <dsp:txXfrm>
        <a:off x="6280646" y="2838373"/>
        <a:ext cx="1895976" cy="947988"/>
      </dsp:txXfrm>
    </dsp:sp>
    <dsp:sp modelId="{717D01A2-B9DE-4282-AABD-455E46292F3C}">
      <dsp:nvSpPr>
        <dsp:cNvPr id="0" name=""/>
        <dsp:cNvSpPr/>
      </dsp:nvSpPr>
      <dsp:spPr>
        <a:xfrm>
          <a:off x="5449958" y="4843832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4085013"/>
                <a:satOff val="8358"/>
                <a:lumOff val="3193"/>
                <a:alphaOff val="0"/>
                <a:tint val="50000"/>
                <a:satMod val="300000"/>
              </a:schemeClr>
            </a:gs>
            <a:gs pos="35000">
              <a:schemeClr val="accent2">
                <a:hueOff val="4085013"/>
                <a:satOff val="8358"/>
                <a:lumOff val="3193"/>
                <a:alphaOff val="0"/>
                <a:tint val="37000"/>
                <a:satMod val="300000"/>
              </a:schemeClr>
            </a:gs>
            <a:gs pos="100000">
              <a:schemeClr val="accent2">
                <a:hueOff val="4085013"/>
                <a:satOff val="8358"/>
                <a:lumOff val="31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Сировинна і енергетична проблема</a:t>
          </a:r>
          <a:endParaRPr lang="ru-RU" sz="1300" kern="1200" dirty="0">
            <a:latin typeface="Bookman Old Style" pitchFamily="18" charset="0"/>
          </a:endParaRPr>
        </a:p>
      </dsp:txBody>
      <dsp:txXfrm>
        <a:off x="5449958" y="4843832"/>
        <a:ext cx="1895976" cy="947988"/>
      </dsp:txXfrm>
    </dsp:sp>
    <dsp:sp modelId="{6EB8349E-DEF2-4466-99C5-D6D68B8DCBDF}">
      <dsp:nvSpPr>
        <dsp:cNvPr id="0" name=""/>
        <dsp:cNvSpPr/>
      </dsp:nvSpPr>
      <dsp:spPr>
        <a:xfrm>
          <a:off x="3444499" y="5674520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5446683"/>
                <a:satOff val="11143"/>
                <a:lumOff val="4258"/>
                <a:alphaOff val="0"/>
                <a:tint val="50000"/>
                <a:satMod val="300000"/>
              </a:schemeClr>
            </a:gs>
            <a:gs pos="35000">
              <a:schemeClr val="accent2">
                <a:hueOff val="5446683"/>
                <a:satOff val="11143"/>
                <a:lumOff val="4258"/>
                <a:alphaOff val="0"/>
                <a:tint val="37000"/>
                <a:satMod val="300000"/>
              </a:schemeClr>
            </a:gs>
            <a:gs pos="100000">
              <a:schemeClr val="accent2">
                <a:hueOff val="5446683"/>
                <a:satOff val="11143"/>
                <a:lumOff val="42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Демографічна проблема</a:t>
          </a:r>
          <a:endParaRPr lang="ru-RU" sz="1300" kern="1200" dirty="0">
            <a:latin typeface="Bookman Old Style" pitchFamily="18" charset="0"/>
          </a:endParaRPr>
        </a:p>
      </dsp:txBody>
      <dsp:txXfrm>
        <a:off x="3444499" y="5674520"/>
        <a:ext cx="1895976" cy="947988"/>
      </dsp:txXfrm>
    </dsp:sp>
    <dsp:sp modelId="{684BCB40-3A0D-432B-A52C-9AACC9B8AFF7}">
      <dsp:nvSpPr>
        <dsp:cNvPr id="0" name=""/>
        <dsp:cNvSpPr/>
      </dsp:nvSpPr>
      <dsp:spPr>
        <a:xfrm>
          <a:off x="1439041" y="4843832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6808354"/>
                <a:satOff val="13929"/>
                <a:lumOff val="5322"/>
                <a:alphaOff val="0"/>
                <a:tint val="50000"/>
                <a:satMod val="300000"/>
              </a:schemeClr>
            </a:gs>
            <a:gs pos="35000">
              <a:schemeClr val="accent2">
                <a:hueOff val="6808354"/>
                <a:satOff val="13929"/>
                <a:lumOff val="5322"/>
                <a:alphaOff val="0"/>
                <a:tint val="37000"/>
                <a:satMod val="300000"/>
              </a:schemeClr>
            </a:gs>
            <a:gs pos="100000">
              <a:schemeClr val="accent2">
                <a:hueOff val="6808354"/>
                <a:satOff val="13929"/>
                <a:lumOff val="53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Продовольча проблема</a:t>
          </a:r>
          <a:endParaRPr lang="ru-RU" sz="1300" kern="1200" dirty="0">
            <a:latin typeface="Bookman Old Style" pitchFamily="18" charset="0"/>
          </a:endParaRPr>
        </a:p>
      </dsp:txBody>
      <dsp:txXfrm>
        <a:off x="1439041" y="4843832"/>
        <a:ext cx="1895976" cy="947988"/>
      </dsp:txXfrm>
    </dsp:sp>
    <dsp:sp modelId="{3F1269C2-DC4B-44B1-8103-05C470F32BF8}">
      <dsp:nvSpPr>
        <dsp:cNvPr id="0" name=""/>
        <dsp:cNvSpPr/>
      </dsp:nvSpPr>
      <dsp:spPr>
        <a:xfrm>
          <a:off x="608353" y="2838373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8170025"/>
                <a:satOff val="16715"/>
                <a:lumOff val="6387"/>
                <a:alphaOff val="0"/>
                <a:tint val="50000"/>
                <a:satMod val="300000"/>
              </a:schemeClr>
            </a:gs>
            <a:gs pos="35000">
              <a:schemeClr val="accent2">
                <a:hueOff val="8170025"/>
                <a:satOff val="16715"/>
                <a:lumOff val="6387"/>
                <a:alphaOff val="0"/>
                <a:tint val="37000"/>
                <a:satMod val="300000"/>
              </a:schemeClr>
            </a:gs>
            <a:gs pos="100000">
              <a:schemeClr val="accent2">
                <a:hueOff val="8170025"/>
                <a:satOff val="16715"/>
                <a:lumOff val="63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Проблема освоєння Світового океану</a:t>
          </a:r>
          <a:endParaRPr lang="ru-RU" sz="1300" kern="1200" dirty="0">
            <a:latin typeface="Bookman Old Style" pitchFamily="18" charset="0"/>
          </a:endParaRPr>
        </a:p>
      </dsp:txBody>
      <dsp:txXfrm>
        <a:off x="608353" y="2838373"/>
        <a:ext cx="1895976" cy="947988"/>
      </dsp:txXfrm>
    </dsp:sp>
    <dsp:sp modelId="{5AAFECD8-86A6-44CE-B878-54606E9E3162}">
      <dsp:nvSpPr>
        <dsp:cNvPr id="0" name=""/>
        <dsp:cNvSpPr/>
      </dsp:nvSpPr>
      <dsp:spPr>
        <a:xfrm>
          <a:off x="1439041" y="832915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tint val="50000"/>
                <a:satMod val="300000"/>
              </a:schemeClr>
            </a:gs>
            <a:gs pos="35000">
              <a:schemeClr val="accent2">
                <a:hueOff val="9531695"/>
                <a:satOff val="19501"/>
                <a:lumOff val="7451"/>
                <a:alphaOff val="0"/>
                <a:tint val="37000"/>
                <a:satMod val="300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Проблема подолання відсталості країн, що розвиваються</a:t>
          </a:r>
          <a:endParaRPr lang="ru-RU" sz="1300" kern="1200" dirty="0">
            <a:latin typeface="Bookman Old Style" pitchFamily="18" charset="0"/>
          </a:endParaRPr>
        </a:p>
      </dsp:txBody>
      <dsp:txXfrm>
        <a:off x="1439041" y="832915"/>
        <a:ext cx="1895976" cy="9479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3AA17-CC04-4F23-B47A-6D0983980D9B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4C698-FC6F-4649-AA90-B39551F44E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6CB2C-D5A6-4484-A4EB-891960CC8F92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A529C-4041-4E97-BF9C-FF51B6B106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5844E8-E3FB-4CD8-85EB-0A37397E62D2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58021-8511-41FC-BE90-5AAC30B99E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319AD-E2CC-4E27-92E5-B16978D71EC6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1F26D-C798-4E67-9808-50D7C2ADC4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74EE2-E91F-4F29-9005-C0DAE5637CFA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F8B09-8F4B-4824-A26D-325A68E7E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AF29C-2B46-4CA0-A893-BABF00EABD36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D5A8B-B852-46FF-BD47-83270BE1AF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597F8-97BC-484B-A673-C55F8D2E3053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F2962-ECDC-45B8-92EC-5F181EA74A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85979-0EBD-43B6-9D79-70D59BFC9A0E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13910-FD5A-4B67-8A5A-98EAA45AB8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6EAA5-5B6B-4534-88BF-FE4C66C875A2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A612E-6D55-42D2-A5F6-1BE2CEF3A1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EA1B5-5666-47B3-8033-333E75428FD9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A363E-A421-4D83-8C87-25642C7662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D672944C-1A28-4B84-9B7F-B5B817AE15F3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57A0E319-6A0A-4A3C-9602-3E08B509F3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4A12A33-DEF0-4A65-8CAB-D08FD27E5CD3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FE53EE3F-ED3B-41F7-A6BE-994BE6FAC7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213"/>
            <a:ext cx="7772400" cy="2736850"/>
          </a:xfrm>
        </p:spPr>
        <p:txBody>
          <a:bodyPr/>
          <a:lstStyle/>
          <a:p>
            <a:r>
              <a:rPr lang="uk-UA" sz="4800" b="1" dirty="0" smtClean="0">
                <a:latin typeface="Bookman Old Style" pitchFamily="18" charset="0"/>
              </a:rPr>
              <a:t>Глобальні проблеми людства</a:t>
            </a:r>
            <a:endParaRPr lang="ru-RU" sz="4800" b="1" dirty="0" smtClean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/>
        </p:nvSpPr>
        <p:spPr>
          <a:xfrm>
            <a:off x="3420840" y="5105400"/>
            <a:ext cx="572316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18" charset="-78"/>
              </a:rPr>
              <a:t>Підготувала: </a:t>
            </a:r>
          </a:p>
          <a:p>
            <a:pPr algn="ctr"/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18" charset="-78"/>
              </a:rPr>
              <a:t>Алєксєєнко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18" charset="-78"/>
              </a:rPr>
              <a:t> Вероніка</a:t>
            </a:r>
          </a:p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18" charset="-78"/>
              </a:rPr>
              <a:t>10 – Б клас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856662" cy="720725"/>
          </a:xfrm>
        </p:spPr>
        <p:txBody>
          <a:bodyPr/>
          <a:lstStyle/>
          <a:p>
            <a:r>
              <a:rPr lang="uk-UA" sz="3200" b="1" smtClean="0">
                <a:latin typeface="Bookman Old Style" pitchFamily="18" charset="0"/>
              </a:rPr>
              <a:t>Сировинна та енергетична проблема</a:t>
            </a:r>
            <a:endParaRPr lang="ru-RU" sz="3200" b="1" smtClean="0"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836613"/>
          <a:ext cx="8642350" cy="3627120"/>
        </p:xfrm>
        <a:graphic>
          <a:graphicData uri="http://schemas.openxmlformats.org/drawingml/2006/table">
            <a:tbl>
              <a:tblPr/>
              <a:tblGrid>
                <a:gridCol w="2881313"/>
                <a:gridCol w="2879725"/>
                <a:gridCol w="2881312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57425">
                <a:tc>
                  <a:txBody>
                    <a:bodyPr/>
                    <a:lstStyle/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виснаження мінеральних ресурсів;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нестача в майбутньому енергії для виробництва і побуту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Зростання обсягу видобутку корисних копалин (подвоєння кожні 15-20 років);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Погіршення гірничо-геологічних умов видобутку сировини;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Вичерпність	і невідновність мінеральних ресурсів;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Бурхливе зростання потреб в енергії населення і виробництва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Ресурсозберігаючі технолога (зменшення матеріаломісткості);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Комплексне використання сировини; використання відходів;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Пошук матеріалів-замінників;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Пошук нових родовищ (особливо в Океані);</a:t>
                      </a: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Перехід до альтернативних джерел енергії і енергозберігаючих технологій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3329" name="Picture 12" descr="28613_200010181849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589463"/>
            <a:ext cx="381635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30" name="Picture 7" descr="el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589463"/>
            <a:ext cx="3154362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Минеральные ресурсы"/>
          <p:cNvPicPr>
            <a:picLocks noChangeAspect="1" noChangeArrowheads="1"/>
          </p:cNvPicPr>
          <p:nvPr/>
        </p:nvPicPr>
        <p:blipFill>
          <a:blip r:embed="rId2" cstate="print"/>
          <a:srcRect r="24"/>
          <a:stretch>
            <a:fillRect/>
          </a:stretch>
        </p:blipFill>
        <p:spPr bwMode="auto">
          <a:xfrm>
            <a:off x="139700" y="692150"/>
            <a:ext cx="8824913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neft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473075"/>
            <a:ext cx="4387850" cy="2703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8" descr="Разработка месторожд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73075"/>
            <a:ext cx="4056062" cy="2703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6" descr="se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4056062" cy="304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7" descr="w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138" y="3341688"/>
            <a:ext cx="4289425" cy="321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856662" cy="720725"/>
          </a:xfrm>
        </p:spPr>
        <p:txBody>
          <a:bodyPr/>
          <a:lstStyle/>
          <a:p>
            <a:r>
              <a:rPr lang="uk-UA" sz="3200" b="1" smtClean="0">
                <a:latin typeface="Bookman Old Style" pitchFamily="18" charset="0"/>
              </a:rPr>
              <a:t>Альтернативні джерела енергії</a:t>
            </a:r>
            <a:endParaRPr lang="ru-RU" sz="3200" b="1" smtClean="0">
              <a:latin typeface="Bookman Old Style" pitchFamily="18" charset="0"/>
            </a:endParaRPr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323850" y="765175"/>
            <a:ext cx="3311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>
                <a:latin typeface="Bookman Old Style" pitchFamily="18" charset="0"/>
              </a:rPr>
              <a:t> </a:t>
            </a:r>
            <a:r>
              <a:rPr lang="uk-UA" sz="2400">
                <a:latin typeface="Bookman Old Style" pitchFamily="18" charset="0"/>
              </a:rPr>
              <a:t>Енергія рік</a:t>
            </a:r>
          </a:p>
          <a:p>
            <a:pPr>
              <a:buFontTx/>
              <a:buChar char="•"/>
            </a:pPr>
            <a:r>
              <a:rPr lang="uk-UA" sz="2400">
                <a:latin typeface="Bookman Old Style" pitchFamily="18" charset="0"/>
              </a:rPr>
              <a:t> Енергія Сонця</a:t>
            </a:r>
          </a:p>
          <a:p>
            <a:pPr>
              <a:buFontTx/>
              <a:buChar char="•"/>
            </a:pPr>
            <a:r>
              <a:rPr lang="uk-UA" sz="2400">
                <a:latin typeface="Bookman Old Style" pitchFamily="18" charset="0"/>
              </a:rPr>
              <a:t> Атомна енергія </a:t>
            </a:r>
          </a:p>
          <a:p>
            <a:pPr>
              <a:buFontTx/>
              <a:buChar char="•"/>
            </a:pPr>
            <a:r>
              <a:rPr lang="uk-UA" sz="2400">
                <a:latin typeface="Bookman Old Style" pitchFamily="18" charset="0"/>
              </a:rPr>
              <a:t>  Вітрова енергія </a:t>
            </a:r>
          </a:p>
          <a:p>
            <a:pPr>
              <a:buFontTx/>
              <a:buChar char="•"/>
            </a:pPr>
            <a:r>
              <a:rPr lang="uk-UA" sz="2400">
                <a:latin typeface="Bookman Old Style" pitchFamily="18" charset="0"/>
              </a:rPr>
              <a:t> Енергія Землі</a:t>
            </a:r>
          </a:p>
          <a:p>
            <a:pPr>
              <a:buFontTx/>
              <a:buChar char="•"/>
            </a:pPr>
            <a:r>
              <a:rPr lang="uk-UA" sz="2400">
                <a:latin typeface="Bookman Old Style" pitchFamily="18" charset="0"/>
              </a:rPr>
              <a:t> Енергія Океану</a:t>
            </a:r>
          </a:p>
        </p:txBody>
      </p:sp>
      <p:pic>
        <p:nvPicPr>
          <p:cNvPr id="16388" name="Picture 2" descr="http://www.uniis.kiev.ua/altenergy/pic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836613"/>
            <a:ext cx="3854450" cy="2595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4" descr="http://www.1news.az/images/articles/2011/01/19/thumb325_20110119101822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60800"/>
            <a:ext cx="2808288" cy="2100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 descr="http://donbass.ua/multimedia/images/news/original/image_828285099585494901225683453621403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860800"/>
            <a:ext cx="2808288" cy="21066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91" name="Picture 8" descr="http://vkurse.ua/i/2011-05/otkazalas-ot-atomnoy-energet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00" y="3933825"/>
            <a:ext cx="3109913" cy="194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856662" cy="720725"/>
          </a:xfrm>
        </p:spPr>
        <p:txBody>
          <a:bodyPr/>
          <a:lstStyle/>
          <a:p>
            <a:r>
              <a:rPr lang="uk-UA" sz="3200" b="1" smtClean="0">
                <a:latin typeface="Bookman Old Style" pitchFamily="18" charset="0"/>
              </a:rPr>
              <a:t>Демографічна проблема</a:t>
            </a:r>
            <a:endParaRPr lang="ru-RU" sz="3200" b="1" smtClean="0"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836613"/>
          <a:ext cx="8642350" cy="2987040"/>
        </p:xfrm>
        <a:graphic>
          <a:graphicData uri="http://schemas.openxmlformats.org/drawingml/2006/table">
            <a:tbl>
              <a:tblPr/>
              <a:tblGrid>
                <a:gridCol w="2881313"/>
                <a:gridCol w="2879725"/>
                <a:gridCol w="2881312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57425">
                <a:tc>
                  <a:txBody>
                    <a:bodyPr/>
                    <a:lstStyle/>
                    <a:p>
                      <a:pPr marL="3714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демографічний вибух" у країнах, що розвиваються;</a:t>
                      </a:r>
                    </a:p>
                    <a:p>
                      <a:pPr marL="3714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"демографічна криза" в країнах розвинутих і з перехідною економікою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133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1. Покращення медицини і зростання обсягів виробництва у країнах, що розвиваються: знизилась смертність;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2.3мінароліжінкивжитті суспільства, рівня культури, урбанізація в розвинутих країнах;</a:t>
                      </a:r>
                    </a:p>
                    <a:p>
                      <a:pPr marL="273050" marR="0" lvl="0" indent="-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3. Економічні та екологічні проблеми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Демографічна політика;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Пропаганда серед віруючих (католиків, мусульман)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Протизаплідні засоби;</a:t>
                      </a:r>
                    </a:p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Піднесення рівня освіченості населення в країнах, що розвиваються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7425" name="Picture 2" descr="http://1.bp.blogspot.com/_K5ZLnS8e0dw/S_lAVQRIQNI/AAAAAAAAAGU/QlRDF868_YQ/s1600/mas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933825"/>
            <a:ext cx="2325688" cy="276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26" name="Picture 4" descr="http://unbelievable.su/pictures/stanet_li_sibir_51_st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951288"/>
            <a:ext cx="2520950" cy="2770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27" name="Picture 6" descr="http://teacher-history.ru/wp-content/uploads/2011/10/%D0%94%D0%B5%D0%BC%D0%BE%D0%B3%D1%80%D0%B0%D1%84%D0%B8%D1%8F2467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957638"/>
            <a:ext cx="3684588" cy="2763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Демографическая проблема"/>
          <p:cNvPicPr>
            <a:picLocks noChangeAspect="1" noChangeArrowheads="1"/>
          </p:cNvPicPr>
          <p:nvPr/>
        </p:nvPicPr>
        <p:blipFill>
          <a:blip r:embed="rId2" cstate="print"/>
          <a:srcRect r="29"/>
          <a:stretch>
            <a:fillRect/>
          </a:stretch>
        </p:blipFill>
        <p:spPr bwMode="auto">
          <a:xfrm>
            <a:off x="206375" y="549275"/>
            <a:ext cx="8829675" cy="5745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Самая большая числен"/>
          <p:cNvPicPr>
            <a:picLocks noChangeAspect="1" noChangeArrowheads="1"/>
          </p:cNvPicPr>
          <p:nvPr/>
        </p:nvPicPr>
        <p:blipFill>
          <a:blip r:embed="rId2" cstate="print"/>
          <a:srcRect r="-31"/>
          <a:stretch>
            <a:fillRect/>
          </a:stretch>
        </p:blipFill>
        <p:spPr bwMode="auto">
          <a:xfrm>
            <a:off x="223838" y="503238"/>
            <a:ext cx="8812212" cy="5734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856662" cy="720725"/>
          </a:xfrm>
        </p:spPr>
        <p:txBody>
          <a:bodyPr/>
          <a:lstStyle/>
          <a:p>
            <a:pPr algn="ctr"/>
            <a:r>
              <a:rPr lang="uk-UA" sz="3200" b="1" smtClean="0">
                <a:latin typeface="Bookman Old Style" pitchFamily="18" charset="0"/>
              </a:rPr>
              <a:t>Продовольча проблема</a:t>
            </a:r>
            <a:endParaRPr lang="ru-RU" sz="3200" b="1" smtClean="0"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836613"/>
          <a:ext cx="8642350" cy="3840480"/>
        </p:xfrm>
        <a:graphic>
          <a:graphicData uri="http://schemas.openxmlformats.org/drawingml/2006/table">
            <a:tbl>
              <a:tblPr/>
              <a:tblGrid>
                <a:gridCol w="2881313"/>
                <a:gridCol w="2879725"/>
                <a:gridCol w="2881312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57425">
                <a:tc>
                  <a:txBody>
                    <a:bodyPr/>
                    <a:lstStyle/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абсолютний і прихований голод в країнах "третього світу";</a:t>
                      </a: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географія виробництва продовольчих культур не співпадає з географією їх споживання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"Демографічний вибух" в країнах, що розвиваються при низькому рівні виробництва;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Вирощування експортних технічних культур;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Напівфеодальні аграрні відносини, недосконалі технології у с/г;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Нестача коштів на меліоративні роботи і закупівлю техніки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Екстенсивний - розширення ріллі;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Інтенсивний: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підвищення родючості ґрунтів;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запровадження досягнень селекції;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аграрні реформи;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більш широке використання біологічної продуктивності Океану;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підвищення ефективності фотосинтезу рослин;</a:t>
                      </a: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"конструювання" штучної їжі...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0497" name="Picture 6" descr="det1"/>
          <p:cNvPicPr>
            <a:picLocks noChangeAspect="1" noChangeArrowheads="1"/>
          </p:cNvPicPr>
          <p:nvPr/>
        </p:nvPicPr>
        <p:blipFill>
          <a:blip r:embed="rId2" cstate="print"/>
          <a:srcRect r="17" b="-133"/>
          <a:stretch>
            <a:fillRect/>
          </a:stretch>
        </p:blipFill>
        <p:spPr bwMode="auto">
          <a:xfrm>
            <a:off x="250825" y="4737100"/>
            <a:ext cx="2449513" cy="197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8" name="Picture 9" descr="cas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730750"/>
            <a:ext cx="2441575" cy="195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9" name="Picture 2" descr="http://nw.com.ua/wp-content/uploads/2010/10/42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730750"/>
            <a:ext cx="3062287" cy="19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eo.1september.ru/2002/19/07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052513"/>
            <a:ext cx="89836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krmap.su/program2009/g11/Maps/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765175"/>
            <a:ext cx="88503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856662" cy="1081087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2700" b="1" dirty="0" smtClean="0">
                <a:latin typeface="Bookman Old Style" pitchFamily="18" charset="0"/>
              </a:rPr>
              <a:t>	Глобальні проблеми людства </a:t>
            </a:r>
            <a:r>
              <a:rPr lang="uk-UA" sz="2700" dirty="0" smtClean="0">
                <a:latin typeface="Bookman Old Style" pitchFamily="18" charset="0"/>
              </a:rPr>
              <a:t>виникли з другої половини ХХ століття, загострилися наприкінці ХХ століття.</a:t>
            </a:r>
            <a:endParaRPr lang="ru-RU" sz="4800" b="1" dirty="0" smtClean="0">
              <a:latin typeface="Bookman Old Style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23528" y="1268760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856662" cy="720725"/>
          </a:xfrm>
        </p:spPr>
        <p:txBody>
          <a:bodyPr/>
          <a:lstStyle/>
          <a:p>
            <a:r>
              <a:rPr lang="uk-UA" sz="3200" b="1" smtClean="0">
                <a:latin typeface="Bookman Old Style" pitchFamily="18" charset="0"/>
              </a:rPr>
              <a:t>Проблема освоєння Світового океану</a:t>
            </a:r>
            <a:endParaRPr lang="ru-RU" sz="3200" b="1" smtClean="0"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836613"/>
          <a:ext cx="8642350" cy="3413760"/>
        </p:xfrm>
        <a:graphic>
          <a:graphicData uri="http://schemas.openxmlformats.org/drawingml/2006/table">
            <a:tbl>
              <a:tblPr/>
              <a:tblGrid>
                <a:gridCol w="2881313"/>
                <a:gridCol w="2879725"/>
                <a:gridCol w="2881312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57425">
                <a:tc>
                  <a:txBody>
                    <a:bodyPr/>
                    <a:lstStyle/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забруднення вод Океану;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зниження біологічної продуктивності Океану;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нерівномірне освоєння ресурсів;</a:t>
                      </a: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розширення Океану, як арени політичної і військової діяльності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Розвиток морського господарства (гірничодобувної промисловості, енергетики, туризму, транспорту);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Збільшення морських вантажопотоків;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Марикультура;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Випробування ядерної зброї в Океані;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Аварії на танкерах і підводних човнах з ядерними двигунами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Раціональне океанічне природокористування;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Комплексний підхід до багатств Океану всіма державами;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Нерозповсюдження ядерної зброї на території Океану;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Зменшення виливів нафти при її видобутку на шельфі;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Уникнення перевилову риби і охорона морських звірів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3569" name="Picture 6" descr="Органический мир Тихого оке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365625"/>
            <a:ext cx="3167062" cy="233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70" name="Picture 9" descr="23a"/>
          <p:cNvPicPr>
            <a:picLocks noChangeAspect="1" noChangeArrowheads="1"/>
          </p:cNvPicPr>
          <p:nvPr/>
        </p:nvPicPr>
        <p:blipFill>
          <a:blip r:embed="rId3" cstate="print"/>
          <a:srcRect b="5888"/>
          <a:stretch>
            <a:fillRect/>
          </a:stretch>
        </p:blipFill>
        <p:spPr bwMode="auto">
          <a:xfrm>
            <a:off x="4859338" y="4365625"/>
            <a:ext cx="3600450" cy="231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РЕСУРСЫ МИРОВОГО ОКЕ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8823325" cy="5948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Буровая платформа для добычи неф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4508500" cy="252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10" descr="pos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3500438"/>
            <a:ext cx="4337050" cy="252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8" descr="nature_6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4138" cy="2651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9" name="Picture 2" descr="http://www.pochemuka.ru/wp-content/uploads/2010/01/kitynabere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4575" y="3429000"/>
            <a:ext cx="3894138" cy="2592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856662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latin typeface="Bookman Old Style" pitchFamily="18" charset="0"/>
              </a:rPr>
              <a:t>Проблема подолання відсталості країн, що розвиваються</a:t>
            </a:r>
            <a:endParaRPr lang="ru-RU" sz="3200" b="1" dirty="0" smtClean="0"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023938"/>
          <a:ext cx="8642350" cy="3627120"/>
        </p:xfrm>
        <a:graphic>
          <a:graphicData uri="http://schemas.openxmlformats.org/drawingml/2006/table">
            <a:tbl>
              <a:tblPr/>
              <a:tblGrid>
                <a:gridCol w="2881313"/>
                <a:gridCol w="2879725"/>
                <a:gridCol w="2881312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57425">
                <a:tc>
                  <a:txBody>
                    <a:bodyPr/>
                    <a:lstStyle/>
                    <a:p>
                      <a:pPr marL="460375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Wingdings" pitchFamily="2" charset="2"/>
                        <a:buChar char="Ø"/>
                        <a:tabLst>
                          <a:tab pos="360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entury Schoolbook" pitchFamily="18" charset="0"/>
                          <a:cs typeface="Century Schoolbook" pitchFamily="18" charset="0"/>
                        </a:rPr>
                        <a:t>маючи втричі більше населення, КЩР дають в 6 разів менше промислової про­дукції і в 15-16 разів її менше на душу населення;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entury Schoolbook" pitchFamily="18" charset="0"/>
                        <a:cs typeface="Century Schoolbook" pitchFamily="18" charset="0"/>
                      </a:endParaRP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Wingdings" pitchFamily="2" charset="2"/>
                        <a:buChar char="Ø"/>
                        <a:tabLst>
                          <a:tab pos="360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entury Schoolbook" pitchFamily="18" charset="0"/>
                          <a:cs typeface="Century Schoolbook" pitchFamily="18" charset="0"/>
                        </a:rPr>
                        <a:t>низька тривалість життя населення (42-63 роки);</a:t>
                      </a: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Wingdings" pitchFamily="2" charset="2"/>
                        <a:buChar char="Ø"/>
                        <a:tabLst>
                          <a:tab pos="360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високий рівень безробіття (1/3-1/2 населення)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entury Schoolbook" pitchFamily="18" charset="0"/>
                        <a:cs typeface="Century Schoolbook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entury Schoolbook" pitchFamily="18" charset="0"/>
                          <a:cs typeface="Century Schoolbook" pitchFamily="18" charset="0"/>
                        </a:rPr>
                        <a:t>колоніальне минуле і економічна залеж­ність від розвинутих країн;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entury Schoolbook" pitchFamily="18" charset="0"/>
                        <a:cs typeface="Century Schoolbook" pitchFamily="18" charset="0"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entury Schoolbook" pitchFamily="18" charset="0"/>
                          <a:cs typeface="Century Schoolbook" pitchFamily="18" charset="0"/>
                        </a:rPr>
                        <a:t>монокультурне господарство;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entury Schoolbook" pitchFamily="18" charset="0"/>
                        <a:cs typeface="Century Schoolbook" pitchFamily="18" charset="0"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entury Schoolbook" pitchFamily="18" charset="0"/>
                          <a:cs typeface="Century Schoolbook" pitchFamily="18" charset="0"/>
                        </a:rPr>
                        <a:t>великі військові витрати;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"демографічний вибух"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entury Schoolbook" pitchFamily="18" charset="0"/>
                        <a:cs typeface="Century Schoolbook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entury Schoolbook" pitchFamily="18" charset="0"/>
                          <a:cs typeface="Century Schoolbook" pitchFamily="18" charset="0"/>
                        </a:rPr>
                        <a:t>реформи у соціально-економічній сфері (ліквідація монокультурності, створення власної обробної промисловості...)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entury Schoolbook" pitchFamily="18" charset="0"/>
                        <a:cs typeface="Century Schoolbook" pitchFamily="18" charset="0"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entury Schoolbook" pitchFamily="18" charset="0"/>
                          <a:cs typeface="Century Schoolbook" pitchFamily="18" charset="0"/>
                        </a:rPr>
                        <a:t>встановлення більш справедливого економічного порядку на-світовому ринку (парітет цін);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entury Schoolbook" pitchFamily="18" charset="0"/>
                        <a:cs typeface="Century Schoolbook" pitchFamily="18" charset="0"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entury Schoolbook" pitchFamily="18" charset="0"/>
                          <a:cs typeface="Century Schoolbook" pitchFamily="18" charset="0"/>
                        </a:rPr>
                        <a:t>матеріальна допомога розвинутих країн;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демографічна політика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entury Schoolbook" pitchFamily="18" charset="0"/>
                        <a:cs typeface="Century Schoolbook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7665" name="Picture 12" descr="Вид современной Калькут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45038"/>
            <a:ext cx="3038475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5" descr="mir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733925"/>
            <a:ext cx="2844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7" name="Picture 11" descr="Африка на глобус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275" y="4721225"/>
            <a:ext cx="26654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krmap.su/program2010/g11/g10-11_21_files/image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856662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0" y="127000"/>
            <a:ext cx="9124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Bookman Old Style" pitchFamily="18" charset="0"/>
              </a:rPr>
              <a:t>ІНШІ ГЛОБАЛЬНІ ПРОБЛЕМИ ЛЮДСТВА</a:t>
            </a:r>
            <a:endParaRPr lang="ru-RU" sz="3200" b="1"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712416"/>
          <a:ext cx="8784976" cy="595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0" y="127000"/>
            <a:ext cx="9124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Bookman Old Style" pitchFamily="18" charset="0"/>
              </a:rPr>
              <a:t>ІНШІ ГЛОБАЛЬНІ ПРОБЛЕМИ ЛЮДСТВА</a:t>
            </a:r>
            <a:endParaRPr lang="ru-RU" sz="3200" b="1"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712416"/>
          <a:ext cx="8784976" cy="595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116632"/>
          <a:ext cx="87849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179388" y="260350"/>
            <a:ext cx="8856662" cy="720725"/>
          </a:xfrm>
        </p:spPr>
        <p:txBody>
          <a:bodyPr/>
          <a:lstStyle/>
          <a:p>
            <a:pPr algn="ctr"/>
            <a:r>
              <a:rPr lang="uk-UA" sz="3200" b="1" smtClean="0">
                <a:latin typeface="Bookman Old Style" pitchFamily="18" charset="0"/>
              </a:rPr>
              <a:t>Проблема війни і миру</a:t>
            </a:r>
            <a:endParaRPr lang="ru-RU" sz="3200" b="1" smtClean="0"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203325"/>
          <a:ext cx="8642350" cy="4960938"/>
        </p:xfrm>
        <a:graphic>
          <a:graphicData uri="http://schemas.openxmlformats.org/drawingml/2006/table">
            <a:tbl>
              <a:tblPr/>
              <a:tblGrid>
                <a:gridCol w="2881313"/>
                <a:gridCol w="2879725"/>
                <a:gridCol w="2881312"/>
              </a:tblGrid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46350">
                <a:tc>
                  <a:txBody>
                    <a:bodyPr/>
                    <a:lstStyle/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накопичено стільки зброї, що можна знищити людство декілька разів;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відволікання на озброєння матеріальних, фізичних і інтелектуальних сил;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80-ті рр. - "зоряні війни";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90-ті рр. - локальні війни (етнічні, територіальні)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1984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138" algn="l"/>
                        </a:tabLst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проблема біженців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(1994 р. - 50 млн. чол., в т.ч.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Югославія &gt; 2 млн чол. (І)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1. Наявність зброї масового знищення: хімічної, ядерної, бактеріологічної. "Ядерний клуб" -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 офіційних ядерних держав: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США, Росія, Велика Британія, Франція, Китай. </a:t>
                      </a: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Неофіційні його члени: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Індія, Пакистан, Ізраїль.</a:t>
                      </a: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"Порогові" ("навколоядерні") країни (мають технології):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Японія, ПАР, КНДР, Іран, Ірак. Бразилія, Тайвань.</a:t>
                      </a:r>
                    </a:p>
                    <a:p>
                      <a:pPr marL="273050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 Існування в минулому великих колоніальних імперій, що не враховували етнічних меж...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1. Скорочення торгівлі зброєю (в 90-х рр. вдвічі);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 Рада Безпеки ООН і "блакитні шоломи" (контингент ООН) в 17 країнах (90-ті рр.): </a:t>
                      </a: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Афганістан.Анґола, Камбоджа...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Угоди про нерозповсюдження ядерної зброї (відмова</a:t>
                      </a: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України, Білорусі, Казахстану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від ядерної зброї на своїй території);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Заборона виробництва хімічної зброї (1992 р. - 130 держав);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5. Програма "Партнерство заради миру" (1994 р., 24 держави)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2700338" y="3429000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Проблема терроризма и безопасности"/>
          <p:cNvPicPr>
            <a:picLocks noChangeAspect="1" noChangeArrowheads="1"/>
          </p:cNvPicPr>
          <p:nvPr/>
        </p:nvPicPr>
        <p:blipFill>
          <a:blip r:embed="rId2" cstate="print"/>
          <a:srcRect r="-47" b="38"/>
          <a:stretch>
            <a:fillRect/>
          </a:stretch>
        </p:blipFill>
        <p:spPr bwMode="auto">
          <a:xfrm>
            <a:off x="179388" y="549275"/>
            <a:ext cx="8820150" cy="5738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195" name="Picture 2" descr="http://ukrmap.su/program2009/g11/Maps/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450"/>
            <a:ext cx="8951913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w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84163"/>
            <a:ext cx="4176713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9" name="Picture 13" descr="ra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813" y="260350"/>
            <a:ext cx="4408487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0" name="Picture 8" descr="teh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50" y="3284538"/>
            <a:ext cx="4129088" cy="3097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1" name="Picture 12" descr="wa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7563"/>
            <a:ext cx="4432300" cy="3024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79388" y="260350"/>
            <a:ext cx="8856662" cy="720725"/>
          </a:xfrm>
        </p:spPr>
        <p:txBody>
          <a:bodyPr/>
          <a:lstStyle/>
          <a:p>
            <a:pPr algn="ctr"/>
            <a:r>
              <a:rPr lang="uk-UA" sz="3200" b="1" smtClean="0">
                <a:latin typeface="Bookman Old Style" pitchFamily="18" charset="0"/>
              </a:rPr>
              <a:t>Екологічна проблема</a:t>
            </a:r>
            <a:endParaRPr lang="ru-RU" sz="3200" b="1" smtClean="0"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203325"/>
          <a:ext cx="8642350" cy="2897505"/>
        </p:xfrm>
        <a:graphic>
          <a:graphicData uri="http://schemas.openxmlformats.org/drawingml/2006/table">
            <a:tbl>
              <a:tblPr/>
              <a:tblGrid>
                <a:gridCol w="2881313"/>
                <a:gridCol w="2879725"/>
                <a:gridCol w="2881312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57425">
                <a:tc>
                  <a:txBody>
                    <a:bodyPr/>
                    <a:lstStyle/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забруднення всіх оболонок Землі;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опустелювання і скорочення ріллі;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скорочення площ вологих екваторіальних лісів;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"парниковий ефект", смоги, "озонові дірки","кислотні дощі"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Бурхливі темпи зростання виробництва;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Недосконалі технології виробництва —» скидання відходів виробництва без очищення в навколишнє середовище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Перехід до безвідходних і маловідходних виробництв;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Відновлення лісів;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Раціональне використання води і перехід до "сухого" виробницва;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Вдосконалення очисних споруд;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Екологічне мислення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0257" name="Picture 2" descr="http://900igr.net/datai/ekologija/Problemy-chelovechestva/0003-002-Prich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221163"/>
            <a:ext cx="3457575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8" name="Picture 4" descr="http://fisnyak.ru/_nw/8/70580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221163"/>
            <a:ext cx="3457575" cy="24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krmap.su/program2009/g10/Maps/46_Ekolog_proble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875188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awater-info.net/all_about_water/wp-content/uploads/2010/10/deficit-vod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84163"/>
            <a:ext cx="4097338" cy="307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1" name="Picture 4" descr="http://i5.fastpic.ru/big/2010/1019/6e/6fdf96e96b3f78fac42235e0e6bd9d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3688"/>
            <a:ext cx="4289425" cy="306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2" name="Picture 6" descr="http://pics.livejournal.com/pro_sorbent/pic/00001h7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573463"/>
            <a:ext cx="4110038" cy="2735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3" name="Picture 8" descr="http://lu2029.narod.ru/ris/sval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48063"/>
            <a:ext cx="4289425" cy="2759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148</TotalTime>
  <Words>902</Words>
  <Application>Microsoft Office PowerPoint</Application>
  <PresentationFormat>Экран (4:3)</PresentationFormat>
  <Paragraphs>143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Модульная</vt:lpstr>
      <vt:lpstr>Глобальні проблеми людства</vt:lpstr>
      <vt:lpstr> Глобальні проблеми людства виникли з другої половини ХХ століття, загострилися наприкінці ХХ століття.</vt:lpstr>
      <vt:lpstr>Слайд 3</vt:lpstr>
      <vt:lpstr>Проблема війни і миру</vt:lpstr>
      <vt:lpstr>Слайд 5</vt:lpstr>
      <vt:lpstr>Слайд 6</vt:lpstr>
      <vt:lpstr>Екологічна проблема</vt:lpstr>
      <vt:lpstr>Слайд 8</vt:lpstr>
      <vt:lpstr>Слайд 9</vt:lpstr>
      <vt:lpstr>Сировинна та енергетична проблема</vt:lpstr>
      <vt:lpstr>Слайд 11</vt:lpstr>
      <vt:lpstr>Слайд 12</vt:lpstr>
      <vt:lpstr>Альтернативні джерела енергії</vt:lpstr>
      <vt:lpstr>Демографічна проблема</vt:lpstr>
      <vt:lpstr>Слайд 15</vt:lpstr>
      <vt:lpstr>Слайд 16</vt:lpstr>
      <vt:lpstr>Продовольча проблема</vt:lpstr>
      <vt:lpstr>Слайд 18</vt:lpstr>
      <vt:lpstr>Слайд 19</vt:lpstr>
      <vt:lpstr>Проблема освоєння Світового океану</vt:lpstr>
      <vt:lpstr>Слайд 21</vt:lpstr>
      <vt:lpstr>Слайд 22</vt:lpstr>
      <vt:lpstr>Проблема подолання відсталості країн, що розвиваються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проблеми людства.</dc:title>
  <cp:lastModifiedBy>Вероника</cp:lastModifiedBy>
  <cp:revision>21</cp:revision>
  <dcterms:created xsi:type="dcterms:W3CDTF">2011-11-13T10:23:36Z</dcterms:created>
  <dcterms:modified xsi:type="dcterms:W3CDTF">2012-12-12T21:35:10Z</dcterms:modified>
</cp:coreProperties>
</file>