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23.11.2014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23.11.2014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23.11.2014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23.11.2014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23.11.2014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23.11.2014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23.11.2014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23.11.2014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</a:t>
            </a:r>
            <a:r>
              <a:rPr lang="uk-UA" dirty="0" err="1" smtClean="0"/>
              <a:t>идатні</a:t>
            </a:r>
            <a:r>
              <a:rPr lang="uk-UA" dirty="0" smtClean="0"/>
              <a:t> канадці українського походження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Виконала учениця 4-Б курсу </a:t>
            </a:r>
            <a:r>
              <a:rPr lang="uk-UA" dirty="0" err="1" smtClean="0"/>
              <a:t>Слободяник</a:t>
            </a:r>
            <a:r>
              <a:rPr lang="uk-UA" dirty="0" smtClean="0"/>
              <a:t> Єлизавета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8196847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03848" y="548680"/>
            <a:ext cx="5770984" cy="5458611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109728" indent="0" algn="ctr">
              <a:buNone/>
            </a:pPr>
            <a:r>
              <a:rPr lang="ru-RU" dirty="0"/>
              <a:t>У 1951 р в </a:t>
            </a:r>
            <a:r>
              <a:rPr lang="ru-RU" dirty="0" err="1"/>
              <a:t>Канаді</a:t>
            </a:r>
            <a:r>
              <a:rPr lang="ru-RU" dirty="0"/>
              <a:t> проживало </a:t>
            </a:r>
            <a:r>
              <a:rPr lang="ru-RU" dirty="0" smtClean="0"/>
              <a:t>14004429 </a:t>
            </a:r>
            <a:r>
              <a:rPr lang="ru-RU" dirty="0" err="1"/>
              <a:t>жителів</a:t>
            </a:r>
            <a:r>
              <a:rPr lang="ru-RU" dirty="0"/>
              <a:t>. </a:t>
            </a:r>
            <a:r>
              <a:rPr lang="ru-RU" dirty="0" smtClean="0"/>
              <a:t> </a:t>
            </a:r>
          </a:p>
          <a:p>
            <a:pPr marL="109728" indent="0" algn="ctr">
              <a:buNone/>
            </a:pPr>
            <a:r>
              <a:rPr lang="ru-RU" dirty="0" smtClean="0"/>
              <a:t>З </a:t>
            </a:r>
            <a:r>
              <a:rPr lang="ru-RU" dirty="0"/>
              <a:t>них 395 043 - </a:t>
            </a:r>
            <a:r>
              <a:rPr lang="ru-RU" dirty="0" err="1"/>
              <a:t>українського</a:t>
            </a:r>
            <a:r>
              <a:rPr lang="ru-RU" dirty="0"/>
              <a:t> </a:t>
            </a:r>
            <a:r>
              <a:rPr lang="ru-RU" dirty="0" err="1"/>
              <a:t>походження</a:t>
            </a:r>
            <a:r>
              <a:rPr lang="ru-RU" dirty="0" smtClean="0"/>
              <a:t>.</a:t>
            </a:r>
          </a:p>
          <a:p>
            <a:pPr marL="109728" indent="0" algn="ctr">
              <a:buNone/>
            </a:pPr>
            <a:r>
              <a:rPr lang="ru-RU" dirty="0" smtClean="0"/>
              <a:t> </a:t>
            </a:r>
            <a:r>
              <a:rPr lang="ru-RU" dirty="0"/>
              <a:t>У 1988 р </a:t>
            </a:r>
            <a:r>
              <a:rPr lang="ru-RU" dirty="0" err="1"/>
              <a:t>населення</a:t>
            </a:r>
            <a:r>
              <a:rPr lang="ru-RU" dirty="0"/>
              <a:t> </a:t>
            </a:r>
            <a:r>
              <a:rPr lang="ru-RU" dirty="0" err="1"/>
              <a:t>Канади</a:t>
            </a:r>
            <a:r>
              <a:rPr lang="ru-RU" dirty="0"/>
              <a:t> </a:t>
            </a:r>
            <a:r>
              <a:rPr lang="ru-RU" dirty="0" err="1" smtClean="0"/>
              <a:t>зросло</a:t>
            </a:r>
            <a:r>
              <a:rPr lang="ru-RU" dirty="0" smtClean="0"/>
              <a:t> </a:t>
            </a:r>
            <a:r>
              <a:rPr lang="ru-RU" dirty="0"/>
              <a:t>до </a:t>
            </a:r>
            <a:r>
              <a:rPr lang="ru-RU" dirty="0" smtClean="0"/>
              <a:t>25 334 000</a:t>
            </a:r>
            <a:r>
              <a:rPr lang="ru-RU" dirty="0"/>
              <a:t>, з </a:t>
            </a:r>
            <a:r>
              <a:rPr lang="ru-RU" dirty="0" err="1"/>
              <a:t>якого</a:t>
            </a:r>
            <a:r>
              <a:rPr lang="ru-RU" dirty="0"/>
              <a:t> </a:t>
            </a:r>
            <a:r>
              <a:rPr lang="ru-RU" dirty="0" smtClean="0"/>
              <a:t>754 980 </a:t>
            </a:r>
            <a:r>
              <a:rPr lang="ru-RU" dirty="0" err="1"/>
              <a:t>вказало</a:t>
            </a:r>
            <a:r>
              <a:rPr lang="ru-RU" dirty="0"/>
              <a:t> </a:t>
            </a:r>
            <a:r>
              <a:rPr lang="ru-RU" dirty="0" err="1"/>
              <a:t>своє</a:t>
            </a:r>
            <a:r>
              <a:rPr lang="ru-RU" dirty="0"/>
              <a:t> </a:t>
            </a:r>
            <a:r>
              <a:rPr lang="ru-RU" dirty="0" err="1"/>
              <a:t>походження</a:t>
            </a:r>
            <a:r>
              <a:rPr lang="ru-RU" dirty="0"/>
              <a:t> як </a:t>
            </a:r>
            <a:r>
              <a:rPr lang="ru-RU" dirty="0" err="1"/>
              <a:t>українське</a:t>
            </a:r>
            <a:r>
              <a:rPr lang="ru-RU" dirty="0"/>
              <a:t>. В </a:t>
            </a:r>
            <a:r>
              <a:rPr lang="ru-RU" dirty="0" err="1"/>
              <a:t>перепису</a:t>
            </a:r>
            <a:r>
              <a:rPr lang="ru-RU" dirty="0"/>
              <a:t> </a:t>
            </a:r>
            <a:r>
              <a:rPr lang="ru-RU" dirty="0" err="1"/>
              <a:t>населення</a:t>
            </a:r>
            <a:r>
              <a:rPr lang="ru-RU" dirty="0"/>
              <a:t> 2001 р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загальної</a:t>
            </a:r>
            <a:r>
              <a:rPr lang="ru-RU" dirty="0"/>
              <a:t> </a:t>
            </a:r>
            <a:r>
              <a:rPr lang="ru-RU" dirty="0" err="1"/>
              <a:t>кількості</a:t>
            </a:r>
            <a:r>
              <a:rPr lang="ru-RU" dirty="0"/>
              <a:t> </a:t>
            </a:r>
            <a:r>
              <a:rPr lang="ru-RU" dirty="0" smtClean="0"/>
              <a:t>29 639 035 </a:t>
            </a:r>
            <a:r>
              <a:rPr lang="ru-RU" dirty="0" err="1"/>
              <a:t>всіх</a:t>
            </a:r>
            <a:r>
              <a:rPr lang="ru-RU" dirty="0"/>
              <a:t> </a:t>
            </a:r>
            <a:r>
              <a:rPr lang="ru-RU" dirty="0" err="1"/>
              <a:t>жителів</a:t>
            </a:r>
            <a:r>
              <a:rPr lang="ru-RU" dirty="0"/>
              <a:t> </a:t>
            </a:r>
            <a:r>
              <a:rPr lang="ru-RU" dirty="0" err="1"/>
              <a:t>Канади</a:t>
            </a:r>
            <a:r>
              <a:rPr lang="ru-RU" dirty="0"/>
              <a:t> </a:t>
            </a:r>
            <a:r>
              <a:rPr lang="ru-RU" dirty="0" smtClean="0"/>
              <a:t>10 710 60 </a:t>
            </a:r>
            <a:r>
              <a:rPr lang="ru-RU" dirty="0" err="1"/>
              <a:t>чоловік</a:t>
            </a:r>
            <a:r>
              <a:rPr lang="ru-RU" dirty="0"/>
              <a:t> </a:t>
            </a:r>
            <a:r>
              <a:rPr lang="ru-RU" dirty="0" err="1"/>
              <a:t>вказало</a:t>
            </a:r>
            <a:r>
              <a:rPr lang="ru-RU" dirty="0"/>
              <a:t> </a:t>
            </a:r>
            <a:r>
              <a:rPr lang="ru-RU" dirty="0" err="1"/>
              <a:t>своє</a:t>
            </a:r>
            <a:r>
              <a:rPr lang="ru-RU" dirty="0"/>
              <a:t> </a:t>
            </a:r>
            <a:r>
              <a:rPr lang="ru-RU" dirty="0" err="1"/>
              <a:t>походження</a:t>
            </a:r>
            <a:r>
              <a:rPr lang="ru-RU" dirty="0"/>
              <a:t> як </a:t>
            </a:r>
            <a:r>
              <a:rPr lang="ru-RU" dirty="0" err="1"/>
              <a:t>українське</a:t>
            </a:r>
            <a:r>
              <a:rPr lang="ru-RU" dirty="0"/>
              <a:t>. </a:t>
            </a:r>
            <a:endParaRPr lang="ru-RU" dirty="0" smtClean="0"/>
          </a:p>
          <a:p>
            <a:pPr marL="109728" indent="0" algn="ctr">
              <a:buNone/>
            </a:pPr>
            <a:r>
              <a:rPr lang="ru-RU" dirty="0" smtClean="0"/>
              <a:t>З </a:t>
            </a:r>
            <a:r>
              <a:rPr lang="ru-RU" dirty="0"/>
              <a:t>числа </a:t>
            </a:r>
            <a:r>
              <a:rPr lang="ru-RU" dirty="0" err="1"/>
              <a:t>жителів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вказали</a:t>
            </a:r>
            <a:r>
              <a:rPr lang="ru-RU" dirty="0"/>
              <a:t> </a:t>
            </a:r>
            <a:r>
              <a:rPr lang="ru-RU" dirty="0" err="1"/>
              <a:t>своє</a:t>
            </a:r>
            <a:r>
              <a:rPr lang="ru-RU" dirty="0"/>
              <a:t> </a:t>
            </a:r>
            <a:r>
              <a:rPr lang="ru-RU" dirty="0" err="1"/>
              <a:t>походження</a:t>
            </a:r>
            <a:r>
              <a:rPr lang="ru-RU" dirty="0"/>
              <a:t> як </a:t>
            </a:r>
            <a:r>
              <a:rPr lang="ru-RU" dirty="0" err="1"/>
              <a:t>українське</a:t>
            </a:r>
            <a:r>
              <a:rPr lang="ru-RU" dirty="0"/>
              <a:t>, </a:t>
            </a:r>
            <a:r>
              <a:rPr lang="ru-RU" dirty="0" smtClean="0"/>
              <a:t>326 200 </a:t>
            </a:r>
            <a:r>
              <a:rPr lang="ru-RU" dirty="0" err="1"/>
              <a:t>були</a:t>
            </a:r>
            <a:r>
              <a:rPr lang="ru-RU" dirty="0"/>
              <a:t> </a:t>
            </a:r>
            <a:r>
              <a:rPr lang="ru-RU" dirty="0" err="1"/>
              <a:t>виключно</a:t>
            </a:r>
            <a:r>
              <a:rPr lang="ru-RU" dirty="0"/>
              <a:t> </a:t>
            </a:r>
            <a:r>
              <a:rPr lang="ru-RU" dirty="0" err="1"/>
              <a:t>українського</a:t>
            </a:r>
            <a:r>
              <a:rPr lang="ru-RU" dirty="0"/>
              <a:t> </a:t>
            </a:r>
            <a:r>
              <a:rPr lang="ru-RU" dirty="0" err="1"/>
              <a:t>походження</a:t>
            </a:r>
            <a:r>
              <a:rPr lang="ru-RU" dirty="0"/>
              <a:t>, </a:t>
            </a:r>
            <a:r>
              <a:rPr lang="ru-RU" dirty="0" smtClean="0"/>
              <a:t>744 860 </a:t>
            </a:r>
            <a:r>
              <a:rPr lang="ru-RU" dirty="0" err="1"/>
              <a:t>вказали</a:t>
            </a:r>
            <a:r>
              <a:rPr lang="ru-RU" dirty="0"/>
              <a:t> </a:t>
            </a:r>
            <a:r>
              <a:rPr lang="ru-RU" dirty="0" err="1"/>
              <a:t>українське</a:t>
            </a:r>
            <a:r>
              <a:rPr lang="ru-RU" dirty="0"/>
              <a:t> </a:t>
            </a:r>
            <a:r>
              <a:rPr lang="ru-RU" dirty="0" err="1"/>
              <a:t>походження</a:t>
            </a:r>
            <a:r>
              <a:rPr lang="ru-RU" dirty="0"/>
              <a:t> як </a:t>
            </a:r>
            <a:r>
              <a:rPr lang="ru-RU" dirty="0" err="1"/>
              <a:t>одне</a:t>
            </a:r>
            <a:r>
              <a:rPr lang="ru-RU" dirty="0"/>
              <a:t> з </a:t>
            </a:r>
            <a:r>
              <a:rPr lang="ru-RU" dirty="0" err="1" smtClean="0"/>
              <a:t>декількох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1026" name="Picture 2" descr="C:\Users\liza\Desktop\4-942791e-bc-ukrainian-festiva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683351"/>
            <a:ext cx="3048025" cy="4519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9051173"/>
      </p:ext>
    </p:extLst>
  </p:cSld>
  <p:clrMapOvr>
    <a:masterClrMapping/>
  </p:clrMapOvr>
  <p:transition spd="slow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liza\Desktop\2012102314233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73" y="2506543"/>
            <a:ext cx="5136826" cy="4368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5496" y="0"/>
            <a:ext cx="9108504" cy="2492896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109728" indent="0" algn="ctr">
              <a:buNone/>
            </a:pPr>
            <a:r>
              <a:rPr lang="ru-RU" dirty="0"/>
              <a:t>За </a:t>
            </a:r>
            <a:r>
              <a:rPr lang="ru-RU" dirty="0" err="1"/>
              <a:t>переписом</a:t>
            </a:r>
            <a:r>
              <a:rPr lang="ru-RU" dirty="0"/>
              <a:t> 2001 </a:t>
            </a:r>
            <a:r>
              <a:rPr lang="ru-RU" dirty="0" err="1"/>
              <a:t>Українська</a:t>
            </a:r>
            <a:r>
              <a:rPr lang="ru-RU" dirty="0"/>
              <a:t> </a:t>
            </a:r>
            <a:r>
              <a:rPr lang="ru-RU" dirty="0" err="1"/>
              <a:t>національність</a:t>
            </a:r>
            <a:r>
              <a:rPr lang="ru-RU" dirty="0"/>
              <a:t> </a:t>
            </a:r>
            <a:r>
              <a:rPr lang="ru-RU" dirty="0" err="1"/>
              <a:t>займала</a:t>
            </a:r>
            <a:r>
              <a:rPr lang="ru-RU" dirty="0"/>
              <a:t> </a:t>
            </a:r>
            <a:r>
              <a:rPr lang="ru-RU" dirty="0" err="1"/>
              <a:t>дев'яте</a:t>
            </a:r>
            <a:r>
              <a:rPr lang="ru-RU" dirty="0"/>
              <a:t> </a:t>
            </a:r>
            <a:r>
              <a:rPr lang="ru-RU" dirty="0" err="1"/>
              <a:t>місце</a:t>
            </a:r>
            <a:r>
              <a:rPr lang="ru-RU" dirty="0"/>
              <a:t> </a:t>
            </a:r>
            <a:r>
              <a:rPr lang="ru-RU" dirty="0" err="1"/>
              <a:t>серед</a:t>
            </a:r>
            <a:r>
              <a:rPr lang="ru-RU" dirty="0"/>
              <a:t> </a:t>
            </a:r>
            <a:r>
              <a:rPr lang="ru-RU" dirty="0" err="1"/>
              <a:t>національностей</a:t>
            </a:r>
            <a:r>
              <a:rPr lang="ru-RU" dirty="0"/>
              <a:t> в </a:t>
            </a:r>
            <a:r>
              <a:rPr lang="ru-RU" dirty="0" err="1"/>
              <a:t>Канаді</a:t>
            </a:r>
            <a:r>
              <a:rPr lang="ru-RU" dirty="0"/>
              <a:t> (10-е </a:t>
            </a:r>
            <a:r>
              <a:rPr lang="ru-RU" dirty="0" err="1"/>
              <a:t>місце</a:t>
            </a:r>
            <a:r>
              <a:rPr lang="ru-RU" dirty="0"/>
              <a:t> в </a:t>
            </a:r>
            <a:r>
              <a:rPr lang="ru-RU" dirty="0" err="1"/>
              <a:t>Британській</a:t>
            </a:r>
            <a:r>
              <a:rPr lang="ru-RU" dirty="0"/>
              <a:t> </a:t>
            </a:r>
            <a:r>
              <a:rPr lang="ru-RU" dirty="0" err="1"/>
              <a:t>Колумбії</a:t>
            </a:r>
            <a:r>
              <a:rPr lang="ru-RU" dirty="0"/>
              <a:t>, 7-е в </a:t>
            </a:r>
            <a:r>
              <a:rPr lang="ru-RU" dirty="0" err="1"/>
              <a:t>Альберті</a:t>
            </a:r>
            <a:r>
              <a:rPr lang="ru-RU" dirty="0"/>
              <a:t>, 6-е в </a:t>
            </a:r>
            <a:r>
              <a:rPr lang="ru-RU" dirty="0" err="1"/>
              <a:t>Саскачевані</a:t>
            </a:r>
            <a:r>
              <a:rPr lang="ru-RU" dirty="0"/>
              <a:t>, 5-е в </a:t>
            </a:r>
            <a:r>
              <a:rPr lang="ru-RU" dirty="0" err="1"/>
              <a:t>Манітобі</a:t>
            </a:r>
            <a:r>
              <a:rPr lang="ru-RU" dirty="0"/>
              <a:t>, 12-е в </a:t>
            </a:r>
            <a:r>
              <a:rPr lang="ru-RU" dirty="0" err="1"/>
              <a:t>Онтаріо</a:t>
            </a:r>
            <a:r>
              <a:rPr lang="ru-RU" dirty="0"/>
              <a:t> і 22- е в Квебеку).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044216" y="2506543"/>
            <a:ext cx="4104456" cy="452431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i="1" dirty="0" err="1"/>
              <a:t>Провінції</a:t>
            </a:r>
            <a:r>
              <a:rPr lang="ru-RU" i="1" dirty="0"/>
              <a:t> з </a:t>
            </a:r>
            <a:r>
              <a:rPr lang="ru-RU" i="1" dirty="0" err="1"/>
              <a:t>найбільшою</a:t>
            </a:r>
            <a:r>
              <a:rPr lang="ru-RU" i="1" dirty="0"/>
              <a:t> </a:t>
            </a:r>
            <a:r>
              <a:rPr lang="ru-RU" i="1" dirty="0" err="1"/>
              <a:t>кількістю</a:t>
            </a:r>
            <a:r>
              <a:rPr lang="ru-RU" i="1" dirty="0"/>
              <a:t> </a:t>
            </a:r>
            <a:r>
              <a:rPr lang="ru-RU" i="1" dirty="0" err="1"/>
              <a:t>жителів</a:t>
            </a:r>
            <a:r>
              <a:rPr lang="ru-RU" i="1" dirty="0"/>
              <a:t> з </a:t>
            </a:r>
            <a:r>
              <a:rPr lang="ru-RU" i="1" dirty="0" err="1"/>
              <a:t>українським</a:t>
            </a:r>
            <a:r>
              <a:rPr lang="ru-RU" i="1" dirty="0"/>
              <a:t> </a:t>
            </a:r>
            <a:r>
              <a:rPr lang="ru-RU" i="1" dirty="0" err="1"/>
              <a:t>походженням</a:t>
            </a:r>
            <a:r>
              <a:rPr lang="ru-RU" i="1" dirty="0"/>
              <a:t> (</a:t>
            </a:r>
            <a:r>
              <a:rPr lang="ru-RU" i="1" dirty="0" err="1"/>
              <a:t>винятковим</a:t>
            </a:r>
            <a:r>
              <a:rPr lang="ru-RU" i="1" dirty="0"/>
              <a:t> і одним з </a:t>
            </a:r>
            <a:r>
              <a:rPr lang="ru-RU" i="1" dirty="0" err="1"/>
              <a:t>кількох</a:t>
            </a:r>
            <a:r>
              <a:rPr lang="ru-RU" i="1" dirty="0"/>
              <a:t>) - </a:t>
            </a:r>
            <a:r>
              <a:rPr lang="ru-RU" i="1" dirty="0" err="1"/>
              <a:t>це</a:t>
            </a:r>
            <a:r>
              <a:rPr lang="ru-RU" i="1" dirty="0"/>
              <a:t> </a:t>
            </a:r>
            <a:endParaRPr lang="ru-RU" i="1" dirty="0" smtClean="0"/>
          </a:p>
          <a:p>
            <a:pPr algn="ctr"/>
            <a:r>
              <a:rPr lang="ru-RU" b="1" dirty="0" err="1" smtClean="0"/>
              <a:t>Онтаріо</a:t>
            </a:r>
            <a:endParaRPr lang="ru-RU" b="1" dirty="0" smtClean="0"/>
          </a:p>
          <a:p>
            <a:pPr algn="ctr"/>
            <a:r>
              <a:rPr lang="ru-RU" dirty="0" smtClean="0"/>
              <a:t> </a:t>
            </a:r>
            <a:r>
              <a:rPr lang="ru-RU" dirty="0"/>
              <a:t>(</a:t>
            </a:r>
            <a:r>
              <a:rPr lang="ru-RU" dirty="0" smtClean="0"/>
              <a:t>290 925</a:t>
            </a:r>
            <a:r>
              <a:rPr lang="ru-RU" dirty="0"/>
              <a:t>), </a:t>
            </a:r>
            <a:endParaRPr lang="ru-RU" dirty="0" smtClean="0"/>
          </a:p>
          <a:p>
            <a:pPr algn="ctr"/>
            <a:r>
              <a:rPr lang="ru-RU" b="1" dirty="0" smtClean="0"/>
              <a:t>Альберта </a:t>
            </a:r>
          </a:p>
          <a:p>
            <a:pPr algn="ctr"/>
            <a:r>
              <a:rPr lang="ru-RU" dirty="0" smtClean="0"/>
              <a:t>(285 725),</a:t>
            </a:r>
          </a:p>
          <a:p>
            <a:pPr algn="ctr"/>
            <a:r>
              <a:rPr lang="ru-RU" dirty="0" smtClean="0"/>
              <a:t> </a:t>
            </a:r>
            <a:r>
              <a:rPr lang="ru-RU" b="1" dirty="0" err="1"/>
              <a:t>Британська</a:t>
            </a:r>
            <a:r>
              <a:rPr lang="ru-RU" b="1" dirty="0"/>
              <a:t> </a:t>
            </a:r>
            <a:r>
              <a:rPr lang="ru-RU" b="1" dirty="0" err="1"/>
              <a:t>Колумбія</a:t>
            </a:r>
            <a:r>
              <a:rPr lang="ru-RU" b="1" dirty="0"/>
              <a:t> </a:t>
            </a:r>
            <a:endParaRPr lang="ru-RU" b="1" dirty="0" smtClean="0"/>
          </a:p>
          <a:p>
            <a:pPr algn="ctr"/>
            <a:r>
              <a:rPr lang="ru-RU" dirty="0" smtClean="0"/>
              <a:t>(178 880),</a:t>
            </a:r>
          </a:p>
          <a:p>
            <a:pPr algn="ctr"/>
            <a:r>
              <a:rPr lang="ru-RU" dirty="0" smtClean="0"/>
              <a:t> </a:t>
            </a:r>
            <a:r>
              <a:rPr lang="ru-RU" b="1" dirty="0" err="1" smtClean="0"/>
              <a:t>Манітоба</a:t>
            </a:r>
            <a:endParaRPr lang="ru-RU" b="1" dirty="0" smtClean="0"/>
          </a:p>
          <a:p>
            <a:pPr algn="ctr"/>
            <a:r>
              <a:rPr lang="ru-RU" dirty="0" smtClean="0"/>
              <a:t> </a:t>
            </a:r>
            <a:r>
              <a:rPr lang="ru-RU" dirty="0"/>
              <a:t>(</a:t>
            </a:r>
            <a:r>
              <a:rPr lang="ru-RU" dirty="0" smtClean="0"/>
              <a:t>157 655),</a:t>
            </a:r>
          </a:p>
          <a:p>
            <a:pPr algn="ctr"/>
            <a:r>
              <a:rPr lang="ru-RU" dirty="0" smtClean="0"/>
              <a:t>  </a:t>
            </a:r>
            <a:r>
              <a:rPr lang="ru-RU" b="1" dirty="0" smtClean="0"/>
              <a:t>Саскачеван</a:t>
            </a:r>
          </a:p>
          <a:p>
            <a:pPr algn="ctr"/>
            <a:r>
              <a:rPr lang="ru-RU" dirty="0" smtClean="0"/>
              <a:t> </a:t>
            </a:r>
            <a:r>
              <a:rPr lang="ru-RU" dirty="0"/>
              <a:t>(</a:t>
            </a:r>
            <a:r>
              <a:rPr lang="ru-RU" dirty="0" smtClean="0"/>
              <a:t>121 735),</a:t>
            </a:r>
          </a:p>
          <a:p>
            <a:pPr algn="ctr"/>
            <a:r>
              <a:rPr lang="ru-RU" dirty="0" smtClean="0"/>
              <a:t> </a:t>
            </a:r>
            <a:r>
              <a:rPr lang="ru-RU" b="1" dirty="0"/>
              <a:t>Квебек </a:t>
            </a:r>
            <a:endParaRPr lang="ru-RU" b="1" dirty="0" smtClean="0"/>
          </a:p>
          <a:p>
            <a:pPr algn="ctr"/>
            <a:r>
              <a:rPr lang="ru-RU" dirty="0" smtClean="0"/>
              <a:t>(24 030).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0042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0" y="3092547"/>
            <a:ext cx="9086712" cy="3765454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ru-RU" dirty="0"/>
              <a:t>У списку </a:t>
            </a:r>
            <a:r>
              <a:rPr lang="ru-RU" dirty="0" err="1"/>
              <a:t>видатних</a:t>
            </a:r>
            <a:r>
              <a:rPr lang="ru-RU" dirty="0"/>
              <a:t> </a:t>
            </a:r>
            <a:r>
              <a:rPr lang="ru-RU" dirty="0" err="1"/>
              <a:t>українських</a:t>
            </a:r>
            <a:r>
              <a:rPr lang="ru-RU" dirty="0"/>
              <a:t> </a:t>
            </a:r>
            <a:r>
              <a:rPr lang="ru-RU" dirty="0" err="1"/>
              <a:t>канадських</a:t>
            </a:r>
            <a:r>
              <a:rPr lang="ru-RU" dirty="0"/>
              <a:t> </a:t>
            </a:r>
            <a:r>
              <a:rPr lang="ru-RU" dirty="0" err="1"/>
              <a:t>особистостей</a:t>
            </a:r>
            <a:r>
              <a:rPr lang="ru-RU" dirty="0"/>
              <a:t> </a:t>
            </a:r>
            <a:r>
              <a:rPr lang="ru-RU" dirty="0" err="1"/>
              <a:t>знаходяться</a:t>
            </a:r>
            <a:r>
              <a:rPr lang="ru-RU" dirty="0"/>
              <a:t> </a:t>
            </a:r>
            <a:r>
              <a:rPr lang="ru-RU" dirty="0" err="1"/>
              <a:t>політики</a:t>
            </a:r>
            <a:r>
              <a:rPr lang="ru-RU" dirty="0"/>
              <a:t>, </a:t>
            </a:r>
            <a:r>
              <a:rPr lang="ru-RU" dirty="0" err="1"/>
              <a:t>спортсмени</a:t>
            </a:r>
            <a:r>
              <a:rPr lang="ru-RU" dirty="0"/>
              <a:t>, художники, люди науки, </a:t>
            </a:r>
            <a:r>
              <a:rPr lang="ru-RU" dirty="0" err="1"/>
              <a:t>бізнесмени</a:t>
            </a:r>
            <a:r>
              <a:rPr lang="ru-RU" dirty="0"/>
              <a:t>, </a:t>
            </a:r>
            <a:r>
              <a:rPr lang="ru-RU" dirty="0" err="1"/>
              <a:t>космонавти</a:t>
            </a:r>
            <a:r>
              <a:rPr lang="ru-RU" dirty="0"/>
              <a:t> і </a:t>
            </a:r>
            <a:r>
              <a:rPr lang="ru-RU" dirty="0" err="1"/>
              <a:t>представники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ділянок</a:t>
            </a:r>
            <a:r>
              <a:rPr lang="ru-RU" dirty="0" smtClean="0"/>
              <a:t>.</a:t>
            </a:r>
          </a:p>
          <a:p>
            <a:pPr marL="109728" indent="0" algn="ctr">
              <a:buNone/>
            </a:pPr>
            <a:r>
              <a:rPr lang="ru-RU" dirty="0" smtClean="0"/>
              <a:t> </a:t>
            </a:r>
            <a:r>
              <a:rPr lang="ru-RU" dirty="0" err="1"/>
              <a:t>Хоча</a:t>
            </a:r>
            <a:r>
              <a:rPr lang="ru-RU" dirty="0"/>
              <a:t> </a:t>
            </a:r>
            <a:r>
              <a:rPr lang="ru-RU" dirty="0" err="1"/>
              <a:t>деякі</a:t>
            </a:r>
            <a:r>
              <a:rPr lang="ru-RU" dirty="0"/>
              <a:t> з </a:t>
            </a:r>
            <a:r>
              <a:rPr lang="ru-RU" dirty="0" err="1"/>
              <a:t>цих</a:t>
            </a:r>
            <a:r>
              <a:rPr lang="ru-RU" dirty="0"/>
              <a:t> </a:t>
            </a:r>
            <a:r>
              <a:rPr lang="ru-RU" dirty="0" err="1"/>
              <a:t>видатних</a:t>
            </a:r>
            <a:r>
              <a:rPr lang="ru-RU" dirty="0"/>
              <a:t> людей </a:t>
            </a:r>
            <a:r>
              <a:rPr lang="ru-RU" dirty="0" smtClean="0"/>
              <a:t>є </a:t>
            </a:r>
            <a:r>
              <a:rPr lang="ru-RU" dirty="0" err="1" smtClean="0"/>
              <a:t>тільки</a:t>
            </a:r>
            <a:r>
              <a:rPr lang="ru-RU" dirty="0" smtClean="0"/>
              <a:t> </a:t>
            </a:r>
            <a:r>
              <a:rPr lang="ru-RU" dirty="0" err="1"/>
              <a:t>частиною</a:t>
            </a:r>
            <a:r>
              <a:rPr lang="ru-RU" dirty="0"/>
              <a:t> </a:t>
            </a:r>
            <a:r>
              <a:rPr lang="ru-RU" dirty="0" err="1"/>
              <a:t>українського</a:t>
            </a:r>
            <a:r>
              <a:rPr lang="ru-RU" dirty="0"/>
              <a:t> </a:t>
            </a:r>
            <a:r>
              <a:rPr lang="ru-RU" dirty="0" err="1"/>
              <a:t>походження</a:t>
            </a:r>
            <a:r>
              <a:rPr lang="ru-RU" dirty="0"/>
              <a:t>, вони в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ситуаціях</a:t>
            </a:r>
            <a:r>
              <a:rPr lang="ru-RU" dirty="0"/>
              <a:t> </a:t>
            </a:r>
            <a:r>
              <a:rPr lang="ru-RU" dirty="0" err="1"/>
              <a:t>підкреслюють</a:t>
            </a:r>
            <a:r>
              <a:rPr lang="ru-RU" dirty="0"/>
              <a:t> </a:t>
            </a:r>
            <a:r>
              <a:rPr lang="ru-RU" dirty="0" err="1"/>
              <a:t>своє</a:t>
            </a:r>
            <a:r>
              <a:rPr lang="ru-RU" dirty="0"/>
              <a:t> </a:t>
            </a:r>
            <a:r>
              <a:rPr lang="ru-RU" dirty="0" err="1"/>
              <a:t>українське</a:t>
            </a:r>
            <a:r>
              <a:rPr lang="ru-RU" dirty="0"/>
              <a:t> </a:t>
            </a:r>
            <a:r>
              <a:rPr lang="ru-RU" dirty="0" err="1"/>
              <a:t>коріння</a:t>
            </a:r>
            <a:r>
              <a:rPr lang="ru-RU" dirty="0"/>
              <a:t>.</a:t>
            </a:r>
          </a:p>
        </p:txBody>
      </p:sp>
      <p:pic>
        <p:nvPicPr>
          <p:cNvPr id="3074" name="Picture 2" descr="C:\Users\liza\Desktop\8-1d2db1e-kravchuk-8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331976">
            <a:off x="122556" y="416616"/>
            <a:ext cx="2922596" cy="1960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liza\Desktop\280px-Stelmach_Zwozdesk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59538">
            <a:off x="6256263" y="396016"/>
            <a:ext cx="2698621" cy="21588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liza\Desktop\200px-Borys_Wrzesnewskyj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244240"/>
            <a:ext cx="2032992" cy="28483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594656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7504" y="44624"/>
            <a:ext cx="8579296" cy="6696743"/>
          </a:xfrm>
        </p:spPr>
        <p:txBody>
          <a:bodyPr>
            <a:normAutofit fontScale="55000" lnSpcReduction="20000"/>
          </a:bodyPr>
          <a:lstStyle/>
          <a:p>
            <a:pPr marL="109728" indent="0" algn="ctr">
              <a:buNone/>
            </a:pPr>
            <a:r>
              <a:rPr lang="ru-RU" sz="3300" b="1" i="1" dirty="0" err="1"/>
              <a:t>Серед</a:t>
            </a:r>
            <a:r>
              <a:rPr lang="ru-RU" sz="3300" b="1" i="1" dirty="0"/>
              <a:t> них </a:t>
            </a:r>
            <a:r>
              <a:rPr lang="ru-RU" sz="3300" b="1" i="1" dirty="0" smtClean="0"/>
              <a:t>– </a:t>
            </a:r>
          </a:p>
          <a:p>
            <a:pPr marL="109728" indent="0" algn="ctr">
              <a:buNone/>
            </a:pPr>
            <a:r>
              <a:rPr lang="ru-RU" dirty="0" err="1" smtClean="0"/>
              <a:t>покійний</a:t>
            </a:r>
            <a:r>
              <a:rPr lang="ru-RU" dirty="0" smtClean="0"/>
              <a:t> </a:t>
            </a:r>
            <a:r>
              <a:rPr lang="ru-RU" b="1" dirty="0" err="1" smtClean="0"/>
              <a:t>Реймон</a:t>
            </a:r>
            <a:r>
              <a:rPr lang="ru-RU" b="1" dirty="0" smtClean="0"/>
              <a:t> </a:t>
            </a:r>
            <a:r>
              <a:rPr lang="ru-RU" b="1" dirty="0"/>
              <a:t>(Роман) Джон </a:t>
            </a:r>
            <a:r>
              <a:rPr lang="ru-RU" b="1" dirty="0" err="1"/>
              <a:t>Гнатишин</a:t>
            </a:r>
            <a:r>
              <a:rPr lang="ru-RU" b="1" dirty="0"/>
              <a:t> </a:t>
            </a:r>
            <a:r>
              <a:rPr lang="ru-RU" dirty="0"/>
              <a:t>- </a:t>
            </a:r>
            <a:r>
              <a:rPr lang="ru-RU" dirty="0" err="1"/>
              <a:t>колишній</a:t>
            </a:r>
            <a:r>
              <a:rPr lang="ru-RU" dirty="0"/>
              <a:t> </a:t>
            </a:r>
            <a:r>
              <a:rPr lang="ru-RU" dirty="0" err="1"/>
              <a:t>генеральний</a:t>
            </a:r>
            <a:r>
              <a:rPr lang="ru-RU" dirty="0"/>
              <a:t> губернатор </a:t>
            </a:r>
            <a:r>
              <a:rPr lang="ru-RU" dirty="0" err="1"/>
              <a:t>Канади</a:t>
            </a:r>
            <a:r>
              <a:rPr lang="ru-RU" dirty="0" smtClean="0"/>
              <a:t>,</a:t>
            </a:r>
          </a:p>
          <a:p>
            <a:pPr marL="109728" indent="0" algn="ctr">
              <a:buNone/>
            </a:pPr>
            <a:r>
              <a:rPr lang="ru-RU" dirty="0" smtClean="0"/>
              <a:t> </a:t>
            </a:r>
            <a:r>
              <a:rPr lang="ru-RU" b="1" dirty="0" err="1"/>
              <a:t>Ерні</a:t>
            </a:r>
            <a:r>
              <a:rPr lang="ru-RU" b="1" dirty="0"/>
              <a:t> ІВЗ </a:t>
            </a:r>
            <a:r>
              <a:rPr lang="ru-RU" dirty="0"/>
              <a:t>- </a:t>
            </a:r>
            <a:r>
              <a:rPr lang="ru-RU" dirty="0" err="1"/>
              <a:t>колишній</a:t>
            </a:r>
            <a:r>
              <a:rPr lang="ru-RU" dirty="0"/>
              <a:t> </a:t>
            </a:r>
            <a:r>
              <a:rPr lang="ru-RU" dirty="0" err="1"/>
              <a:t>прем'єр</a:t>
            </a:r>
            <a:r>
              <a:rPr lang="ru-RU" dirty="0"/>
              <a:t> </a:t>
            </a:r>
            <a:r>
              <a:rPr lang="ru-RU" dirty="0" err="1"/>
              <a:t>Онтаріо</a:t>
            </a:r>
            <a:r>
              <a:rPr lang="ru-RU" dirty="0"/>
              <a:t>, </a:t>
            </a:r>
          </a:p>
          <a:p>
            <a:pPr marL="109728" indent="0" algn="ctr">
              <a:buNone/>
            </a:pPr>
            <a:r>
              <a:rPr lang="ru-RU" b="1" dirty="0" err="1" smtClean="0"/>
              <a:t>Гері</a:t>
            </a:r>
            <a:r>
              <a:rPr lang="ru-RU" b="1" dirty="0" smtClean="0"/>
              <a:t> </a:t>
            </a:r>
            <a:r>
              <a:rPr lang="ru-RU" b="1" dirty="0" err="1"/>
              <a:t>Фільмон</a:t>
            </a:r>
            <a:r>
              <a:rPr lang="ru-RU" b="1" dirty="0"/>
              <a:t> </a:t>
            </a:r>
            <a:r>
              <a:rPr lang="ru-RU" dirty="0"/>
              <a:t>- </a:t>
            </a:r>
            <a:r>
              <a:rPr lang="ru-RU" dirty="0" err="1"/>
              <a:t>колишній</a:t>
            </a:r>
            <a:r>
              <a:rPr lang="ru-RU" dirty="0"/>
              <a:t> </a:t>
            </a:r>
            <a:r>
              <a:rPr lang="ru-RU" dirty="0" err="1"/>
              <a:t>прем'єр</a:t>
            </a:r>
            <a:r>
              <a:rPr lang="ru-RU" dirty="0"/>
              <a:t> </a:t>
            </a:r>
            <a:r>
              <a:rPr lang="ru-RU" dirty="0" err="1"/>
              <a:t>Манітоби</a:t>
            </a:r>
            <a:r>
              <a:rPr lang="ru-RU" dirty="0" smtClean="0"/>
              <a:t>,</a:t>
            </a:r>
          </a:p>
          <a:p>
            <a:pPr marL="109728" indent="0" algn="ctr">
              <a:buNone/>
            </a:pPr>
            <a:r>
              <a:rPr lang="ru-RU" dirty="0" smtClean="0"/>
              <a:t> </a:t>
            </a:r>
            <a:r>
              <a:rPr lang="ru-RU" b="1" dirty="0"/>
              <a:t>Рой Романов </a:t>
            </a:r>
            <a:r>
              <a:rPr lang="ru-RU" dirty="0"/>
              <a:t>- </a:t>
            </a:r>
            <a:r>
              <a:rPr lang="ru-RU" dirty="0" err="1"/>
              <a:t>колишній</a:t>
            </a:r>
            <a:r>
              <a:rPr lang="ru-RU" dirty="0"/>
              <a:t> </a:t>
            </a:r>
            <a:r>
              <a:rPr lang="ru-RU" dirty="0" err="1"/>
              <a:t>прем'єр</a:t>
            </a:r>
            <a:r>
              <a:rPr lang="ru-RU" dirty="0"/>
              <a:t> Саскачевану</a:t>
            </a:r>
            <a:r>
              <a:rPr lang="ru-RU" dirty="0" smtClean="0"/>
              <a:t>,</a:t>
            </a:r>
          </a:p>
          <a:p>
            <a:pPr marL="109728" indent="0" algn="ctr">
              <a:buNone/>
            </a:pPr>
            <a:r>
              <a:rPr lang="ru-RU" b="1" dirty="0" smtClean="0"/>
              <a:t> </a:t>
            </a:r>
            <a:r>
              <a:rPr lang="ru-RU" b="1" dirty="0"/>
              <a:t>Степан Дзюба </a:t>
            </a:r>
            <a:r>
              <a:rPr lang="ru-RU" dirty="0" smtClean="0"/>
              <a:t>- </a:t>
            </a:r>
            <a:r>
              <a:rPr lang="ru-RU" dirty="0" err="1"/>
              <a:t>колишній</a:t>
            </a:r>
            <a:r>
              <a:rPr lang="ru-RU" dirty="0"/>
              <a:t> мер </a:t>
            </a:r>
            <a:r>
              <a:rPr lang="ru-RU" dirty="0" err="1"/>
              <a:t>міста</a:t>
            </a:r>
            <a:r>
              <a:rPr lang="ru-RU" dirty="0"/>
              <a:t> </a:t>
            </a:r>
            <a:r>
              <a:rPr lang="ru-RU" dirty="0" err="1"/>
              <a:t>Вінніпег</a:t>
            </a:r>
            <a:r>
              <a:rPr lang="ru-RU" dirty="0" smtClean="0"/>
              <a:t>,</a:t>
            </a:r>
          </a:p>
          <a:p>
            <a:pPr marL="109728" indent="0" algn="ctr">
              <a:buNone/>
            </a:pPr>
            <a:r>
              <a:rPr lang="ru-RU" dirty="0" smtClean="0"/>
              <a:t> </a:t>
            </a:r>
            <a:r>
              <a:rPr lang="ru-RU" b="1" dirty="0" err="1"/>
              <a:t>Пітер</a:t>
            </a:r>
            <a:r>
              <a:rPr lang="ru-RU" b="1" dirty="0"/>
              <a:t> </a:t>
            </a:r>
            <a:r>
              <a:rPr lang="ru-RU" b="1" dirty="0" err="1"/>
              <a:t>Ліба</a:t>
            </a:r>
            <a:r>
              <a:rPr lang="ru-RU" b="1" dirty="0"/>
              <a:t> </a:t>
            </a:r>
            <a:r>
              <a:rPr lang="ru-RU" dirty="0"/>
              <a:t>- </a:t>
            </a:r>
            <a:r>
              <a:rPr lang="ru-RU" dirty="0" err="1"/>
              <a:t>колишній</a:t>
            </a:r>
            <a:r>
              <a:rPr lang="ru-RU" dirty="0"/>
              <a:t> губернатор </a:t>
            </a:r>
            <a:r>
              <a:rPr lang="ru-RU" dirty="0" err="1"/>
              <a:t>Манітоби</a:t>
            </a:r>
            <a:r>
              <a:rPr lang="ru-RU" dirty="0" smtClean="0"/>
              <a:t>,</a:t>
            </a:r>
          </a:p>
          <a:p>
            <a:pPr marL="109728" indent="0" algn="ctr">
              <a:buNone/>
            </a:pPr>
            <a:r>
              <a:rPr lang="ru-RU" b="1" dirty="0" smtClean="0"/>
              <a:t> </a:t>
            </a:r>
            <a:r>
              <a:rPr lang="ru-RU" b="1" dirty="0" err="1"/>
              <a:t>Сільвія</a:t>
            </a:r>
            <a:r>
              <a:rPr lang="ru-RU" b="1" dirty="0"/>
              <a:t> Федорук </a:t>
            </a:r>
            <a:r>
              <a:rPr lang="ru-RU" dirty="0"/>
              <a:t>- </a:t>
            </a:r>
            <a:r>
              <a:rPr lang="ru-RU" dirty="0" err="1"/>
              <a:t>вчений</a:t>
            </a:r>
            <a:r>
              <a:rPr lang="ru-RU" dirty="0"/>
              <a:t> і </a:t>
            </a:r>
            <a:r>
              <a:rPr lang="ru-RU" dirty="0" err="1"/>
              <a:t>екс</a:t>
            </a:r>
            <a:r>
              <a:rPr lang="ru-RU" dirty="0"/>
              <a:t>-губернатор Саскачевану, </a:t>
            </a:r>
            <a:r>
              <a:rPr lang="ru-RU" b="1" dirty="0" err="1"/>
              <a:t>Ед</a:t>
            </a:r>
            <a:r>
              <a:rPr lang="ru-RU" b="1" dirty="0"/>
              <a:t> Стельмах </a:t>
            </a:r>
            <a:r>
              <a:rPr lang="ru-RU" dirty="0"/>
              <a:t>- </a:t>
            </a:r>
            <a:r>
              <a:rPr lang="ru-RU" dirty="0" err="1"/>
              <a:t>нинішній</a:t>
            </a:r>
            <a:r>
              <a:rPr lang="ru-RU" dirty="0"/>
              <a:t> </a:t>
            </a:r>
            <a:r>
              <a:rPr lang="ru-RU" dirty="0" err="1"/>
              <a:t>прем'єр</a:t>
            </a:r>
            <a:r>
              <a:rPr lang="ru-RU" dirty="0"/>
              <a:t> Альберти</a:t>
            </a:r>
            <a:r>
              <a:rPr lang="ru-RU" dirty="0" smtClean="0"/>
              <a:t>,</a:t>
            </a:r>
          </a:p>
          <a:p>
            <a:pPr marL="109728" indent="0" algn="ctr">
              <a:buNone/>
            </a:pPr>
            <a:r>
              <a:rPr lang="ru-RU" dirty="0" smtClean="0"/>
              <a:t> </a:t>
            </a:r>
            <a:r>
              <a:rPr lang="ru-RU" b="1" dirty="0" err="1"/>
              <a:t>Джерард</a:t>
            </a:r>
            <a:r>
              <a:rPr lang="ru-RU" b="1" dirty="0"/>
              <a:t> </a:t>
            </a:r>
            <a:r>
              <a:rPr lang="ru-RU" b="1" dirty="0" err="1"/>
              <a:t>Кеннеді</a:t>
            </a:r>
            <a:r>
              <a:rPr lang="ru-RU" dirty="0"/>
              <a:t>, </a:t>
            </a:r>
            <a:r>
              <a:rPr lang="ru-RU" dirty="0" err="1"/>
              <a:t>колишній</a:t>
            </a:r>
            <a:r>
              <a:rPr lang="ru-RU" dirty="0"/>
              <a:t> </a:t>
            </a:r>
            <a:r>
              <a:rPr lang="ru-RU" dirty="0" err="1"/>
              <a:t>міністр</a:t>
            </a:r>
            <a:r>
              <a:rPr lang="ru-RU" dirty="0"/>
              <a:t> </a:t>
            </a:r>
            <a:r>
              <a:rPr lang="ru-RU" dirty="0" err="1"/>
              <a:t>освіти</a:t>
            </a:r>
            <a:r>
              <a:rPr lang="ru-RU" dirty="0"/>
              <a:t> </a:t>
            </a:r>
            <a:r>
              <a:rPr lang="ru-RU" dirty="0" err="1"/>
              <a:t>Онтаріо</a:t>
            </a:r>
            <a:r>
              <a:rPr lang="ru-RU" dirty="0"/>
              <a:t> і </a:t>
            </a:r>
            <a:r>
              <a:rPr lang="ru-RU" dirty="0" err="1"/>
              <a:t>надія</a:t>
            </a:r>
            <a:r>
              <a:rPr lang="ru-RU" dirty="0"/>
              <a:t> </a:t>
            </a:r>
            <a:r>
              <a:rPr lang="ru-RU" dirty="0" err="1"/>
              <a:t>Ліберальної</a:t>
            </a:r>
            <a:r>
              <a:rPr lang="ru-RU" dirty="0"/>
              <a:t> </a:t>
            </a:r>
            <a:r>
              <a:rPr lang="ru-RU" dirty="0" err="1"/>
              <a:t>партії</a:t>
            </a:r>
            <a:r>
              <a:rPr lang="ru-RU" dirty="0"/>
              <a:t> </a:t>
            </a:r>
            <a:r>
              <a:rPr lang="ru-RU" dirty="0" err="1"/>
              <a:t>Канади</a:t>
            </a:r>
            <a:r>
              <a:rPr lang="ru-RU" dirty="0" smtClean="0"/>
              <a:t>,</a:t>
            </a:r>
          </a:p>
          <a:p>
            <a:pPr marL="109728" indent="0" algn="ctr">
              <a:buNone/>
            </a:pPr>
            <a:r>
              <a:rPr lang="ru-RU" dirty="0" smtClean="0"/>
              <a:t> </a:t>
            </a:r>
            <a:r>
              <a:rPr lang="ru-RU" b="1" dirty="0" smtClean="0"/>
              <a:t>Джин(</a:t>
            </a:r>
            <a:r>
              <a:rPr lang="ru-RU" b="1" dirty="0" err="1" smtClean="0"/>
              <a:t>Євген</a:t>
            </a:r>
            <a:r>
              <a:rPr lang="ru-RU" b="1" dirty="0"/>
              <a:t>) </a:t>
            </a:r>
            <a:r>
              <a:rPr lang="ru-RU" b="1" dirty="0" err="1"/>
              <a:t>Звоздеській</a:t>
            </a:r>
            <a:r>
              <a:rPr lang="ru-RU" b="1" dirty="0"/>
              <a:t> </a:t>
            </a:r>
            <a:r>
              <a:rPr lang="ru-RU" dirty="0"/>
              <a:t>- </a:t>
            </a:r>
            <a:r>
              <a:rPr lang="ru-RU" dirty="0" err="1"/>
              <a:t>міністр</a:t>
            </a:r>
            <a:r>
              <a:rPr lang="ru-RU" dirty="0"/>
              <a:t> </a:t>
            </a:r>
            <a:r>
              <a:rPr lang="ru-RU" dirty="0" err="1"/>
              <a:t>освіти</a:t>
            </a:r>
            <a:r>
              <a:rPr lang="ru-RU" dirty="0"/>
              <a:t> Альберти в 2004-2006 </a:t>
            </a:r>
            <a:r>
              <a:rPr lang="ru-RU" dirty="0" err="1" smtClean="0"/>
              <a:t>рр</a:t>
            </a:r>
            <a:r>
              <a:rPr lang="ru-RU" dirty="0" smtClean="0"/>
              <a:t>.</a:t>
            </a:r>
          </a:p>
          <a:p>
            <a:pPr marL="109728" indent="0" algn="ctr">
              <a:buNone/>
            </a:pPr>
            <a:r>
              <a:rPr lang="ru-RU" b="1" dirty="0" err="1"/>
              <a:t>Стів</a:t>
            </a:r>
            <a:r>
              <a:rPr lang="ru-RU" b="1" dirty="0"/>
              <a:t> </a:t>
            </a:r>
            <a:r>
              <a:rPr lang="ru-RU" b="1" dirty="0" err="1"/>
              <a:t>Пітерз</a:t>
            </a:r>
            <a:r>
              <a:rPr lang="ru-RU" b="1" dirty="0"/>
              <a:t> </a:t>
            </a:r>
            <a:r>
              <a:rPr lang="ru-RU" dirty="0"/>
              <a:t>- </a:t>
            </a:r>
            <a:r>
              <a:rPr lang="ru-RU" dirty="0" err="1"/>
              <a:t>міністр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 </a:t>
            </a:r>
            <a:r>
              <a:rPr lang="ru-RU" dirty="0" err="1" smtClean="0"/>
              <a:t>Онтаріо</a:t>
            </a:r>
            <a:r>
              <a:rPr lang="ru-RU" dirty="0"/>
              <a:t>.</a:t>
            </a:r>
            <a:endParaRPr lang="ru-RU" dirty="0" smtClean="0"/>
          </a:p>
          <a:p>
            <a:pPr marL="109728" indent="0" algn="ctr">
              <a:buNone/>
            </a:pPr>
            <a:r>
              <a:rPr lang="ru-RU" b="1" dirty="0" err="1" smtClean="0"/>
              <a:t>Джуді</a:t>
            </a:r>
            <a:r>
              <a:rPr lang="ru-RU" b="1" dirty="0" smtClean="0"/>
              <a:t> </a:t>
            </a:r>
            <a:r>
              <a:rPr lang="ru-RU" b="1" dirty="0" err="1" smtClean="0"/>
              <a:t>Василиця-Лейс</a:t>
            </a:r>
            <a:r>
              <a:rPr lang="ru-RU" b="1" dirty="0" smtClean="0"/>
              <a:t>, Борис </a:t>
            </a:r>
            <a:r>
              <a:rPr lang="ru-RU" b="1" dirty="0" err="1"/>
              <a:t>Вжесневський</a:t>
            </a:r>
            <a:r>
              <a:rPr lang="ru-RU" dirty="0"/>
              <a:t>, </a:t>
            </a:r>
            <a:r>
              <a:rPr lang="ru-RU" b="1" dirty="0" err="1"/>
              <a:t>Уолтер</a:t>
            </a:r>
            <a:r>
              <a:rPr lang="ru-RU" b="1" dirty="0"/>
              <a:t> </a:t>
            </a:r>
            <a:r>
              <a:rPr lang="ru-RU" b="1" dirty="0" err="1"/>
              <a:t>Ластівка</a:t>
            </a:r>
            <a:r>
              <a:rPr lang="ru-RU" dirty="0" smtClean="0"/>
              <a:t>,</a:t>
            </a:r>
          </a:p>
          <a:p>
            <a:pPr marL="109728" indent="0" algn="ctr">
              <a:buNone/>
            </a:pPr>
            <a:r>
              <a:rPr lang="ru-RU" dirty="0" smtClean="0"/>
              <a:t> </a:t>
            </a:r>
            <a:r>
              <a:rPr lang="ru-RU" b="1" dirty="0"/>
              <a:t>Марк </a:t>
            </a:r>
            <a:r>
              <a:rPr lang="ru-RU" b="1" dirty="0" err="1"/>
              <a:t>Варава</a:t>
            </a:r>
            <a:r>
              <a:rPr lang="ru-RU" b="1" dirty="0"/>
              <a:t> </a:t>
            </a:r>
            <a:r>
              <a:rPr lang="ru-RU" dirty="0"/>
              <a:t>- </a:t>
            </a:r>
            <a:r>
              <a:rPr lang="ru-RU" dirty="0" err="1"/>
              <a:t>депутати</a:t>
            </a:r>
            <a:r>
              <a:rPr lang="ru-RU" dirty="0"/>
              <a:t> федерального парламенту, </a:t>
            </a:r>
            <a:r>
              <a:rPr lang="ru-RU" dirty="0" err="1"/>
              <a:t>покійний</a:t>
            </a:r>
            <a:r>
              <a:rPr lang="ru-RU" dirty="0"/>
              <a:t> </a:t>
            </a:r>
            <a:r>
              <a:rPr lang="ru-RU" b="1" dirty="0"/>
              <a:t>Джон </a:t>
            </a:r>
            <a:r>
              <a:rPr lang="ru-RU" b="1" dirty="0" err="1"/>
              <a:t>Сопінка</a:t>
            </a:r>
            <a:r>
              <a:rPr lang="ru-RU" b="1" dirty="0"/>
              <a:t> </a:t>
            </a:r>
            <a:r>
              <a:rPr lang="ru-RU" dirty="0"/>
              <a:t>- юрист, </a:t>
            </a:r>
            <a:r>
              <a:rPr lang="ru-RU" dirty="0" err="1"/>
              <a:t>колишній</a:t>
            </a:r>
            <a:r>
              <a:rPr lang="ru-RU" dirty="0"/>
              <a:t> </a:t>
            </a:r>
            <a:r>
              <a:rPr lang="ru-RU" dirty="0" err="1"/>
              <a:t>суддя</a:t>
            </a:r>
            <a:r>
              <a:rPr lang="ru-RU" dirty="0"/>
              <a:t> Верховного суду </a:t>
            </a:r>
            <a:r>
              <a:rPr lang="ru-RU" dirty="0" err="1"/>
              <a:t>Канади</a:t>
            </a:r>
            <a:r>
              <a:rPr lang="ru-RU" dirty="0"/>
              <a:t>, </a:t>
            </a:r>
            <a:endParaRPr lang="ru-RU" dirty="0" smtClean="0"/>
          </a:p>
          <a:p>
            <a:pPr marL="109728" indent="0" algn="ctr">
              <a:buNone/>
            </a:pPr>
            <a:r>
              <a:rPr lang="ru-RU" dirty="0" err="1" smtClean="0"/>
              <a:t>покійний</a:t>
            </a:r>
            <a:r>
              <a:rPr lang="ru-RU" dirty="0" smtClean="0"/>
              <a:t> </a:t>
            </a:r>
            <a:r>
              <a:rPr lang="ru-RU" dirty="0"/>
              <a:t>сенатор </a:t>
            </a:r>
            <a:r>
              <a:rPr lang="ru-RU" b="1" dirty="0"/>
              <a:t>Пол </a:t>
            </a:r>
            <a:r>
              <a:rPr lang="ru-RU" b="1" dirty="0" err="1"/>
              <a:t>Юзик</a:t>
            </a:r>
            <a:r>
              <a:rPr lang="ru-RU" dirty="0"/>
              <a:t>, сенатор </a:t>
            </a:r>
            <a:r>
              <a:rPr lang="ru-RU" b="1" dirty="0" err="1"/>
              <a:t>Рейнел</a:t>
            </a:r>
            <a:r>
              <a:rPr lang="ru-RU" b="1" dirty="0"/>
              <a:t> </a:t>
            </a:r>
            <a:r>
              <a:rPr lang="ru-RU" b="1" dirty="0" err="1"/>
              <a:t>Андрейчук</a:t>
            </a:r>
            <a:r>
              <a:rPr lang="ru-RU" dirty="0" smtClean="0"/>
              <a:t>,</a:t>
            </a:r>
          </a:p>
          <a:p>
            <a:pPr marL="109728" indent="0" algn="ctr">
              <a:buNone/>
            </a:pPr>
            <a:r>
              <a:rPr lang="ru-RU" dirty="0" smtClean="0"/>
              <a:t> </a:t>
            </a:r>
            <a:r>
              <a:rPr lang="ru-RU" dirty="0" err="1"/>
              <a:t>покійний</a:t>
            </a:r>
            <a:r>
              <a:rPr lang="ru-RU" dirty="0"/>
              <a:t> </a:t>
            </a:r>
            <a:r>
              <a:rPr lang="ru-RU" b="1" dirty="0"/>
              <a:t>Ярослав </a:t>
            </a:r>
            <a:r>
              <a:rPr lang="ru-RU" b="1" dirty="0" err="1"/>
              <a:t>Рудницький</a:t>
            </a:r>
            <a:r>
              <a:rPr lang="ru-RU" dirty="0"/>
              <a:t> - </a:t>
            </a:r>
            <a:r>
              <a:rPr lang="ru-RU" dirty="0" err="1"/>
              <a:t>мовознавець</a:t>
            </a:r>
            <a:r>
              <a:rPr lang="ru-RU" dirty="0"/>
              <a:t>, один з </a:t>
            </a:r>
            <a:r>
              <a:rPr lang="ru-RU" dirty="0" err="1"/>
              <a:t>основоположників</a:t>
            </a:r>
            <a:r>
              <a:rPr lang="ru-RU" dirty="0"/>
              <a:t> </a:t>
            </a:r>
            <a:r>
              <a:rPr lang="ru-RU" dirty="0" err="1"/>
              <a:t>канадської</a:t>
            </a:r>
            <a:r>
              <a:rPr lang="ru-RU" dirty="0"/>
              <a:t> </a:t>
            </a:r>
            <a:r>
              <a:rPr lang="ru-RU" dirty="0" err="1"/>
              <a:t>політики</a:t>
            </a:r>
            <a:r>
              <a:rPr lang="ru-RU" dirty="0"/>
              <a:t> </a:t>
            </a:r>
            <a:r>
              <a:rPr lang="ru-RU" dirty="0" err="1"/>
              <a:t>мультикультуралізму</a:t>
            </a:r>
            <a:r>
              <a:rPr lang="ru-RU" dirty="0" smtClean="0"/>
              <a:t>,</a:t>
            </a:r>
          </a:p>
          <a:p>
            <a:pPr marL="109728" indent="0" algn="ctr">
              <a:buNone/>
            </a:pPr>
            <a:r>
              <a:rPr lang="ru-RU" dirty="0" smtClean="0"/>
              <a:t> </a:t>
            </a:r>
            <a:r>
              <a:rPr lang="ru-RU" dirty="0" err="1"/>
              <a:t>покійний</a:t>
            </a:r>
            <a:r>
              <a:rPr lang="ru-RU" dirty="0"/>
              <a:t> </a:t>
            </a:r>
            <a:r>
              <a:rPr lang="ru-RU" b="1" dirty="0" err="1"/>
              <a:t>Волтер</a:t>
            </a:r>
            <a:r>
              <a:rPr lang="ru-RU" b="1" dirty="0"/>
              <a:t> </a:t>
            </a:r>
            <a:r>
              <a:rPr lang="ru-RU" b="1" dirty="0" err="1"/>
              <a:t>Тернопільській</a:t>
            </a:r>
            <a:r>
              <a:rPr lang="ru-RU" b="1" dirty="0"/>
              <a:t> </a:t>
            </a:r>
            <a:r>
              <a:rPr lang="ru-RU" dirty="0"/>
              <a:t>- </a:t>
            </a:r>
            <a:r>
              <a:rPr lang="ru-RU" dirty="0" err="1"/>
              <a:t>законодавець</a:t>
            </a:r>
            <a:r>
              <a:rPr lang="ru-RU" dirty="0" smtClean="0"/>
              <a:t>,</a:t>
            </a:r>
          </a:p>
          <a:p>
            <a:pPr marL="109728" indent="0" algn="ctr">
              <a:buNone/>
            </a:pPr>
            <a:r>
              <a:rPr lang="ru-RU" dirty="0" smtClean="0"/>
              <a:t> </a:t>
            </a:r>
            <a:r>
              <a:rPr lang="ru-RU" b="1" dirty="0" err="1"/>
              <a:t>Євген</a:t>
            </a:r>
            <a:r>
              <a:rPr lang="ru-RU" b="1" dirty="0"/>
              <a:t> Мельник </a:t>
            </a:r>
            <a:r>
              <a:rPr lang="ru-RU" dirty="0"/>
              <a:t>- </a:t>
            </a:r>
            <a:r>
              <a:rPr lang="ru-RU" dirty="0" err="1"/>
              <a:t>власник</a:t>
            </a:r>
            <a:r>
              <a:rPr lang="ru-RU" dirty="0"/>
              <a:t> </a:t>
            </a:r>
            <a:r>
              <a:rPr lang="ru-RU" dirty="0" err="1"/>
              <a:t>фармацевтичної</a:t>
            </a:r>
            <a:r>
              <a:rPr lang="ru-RU" dirty="0"/>
              <a:t> </a:t>
            </a:r>
            <a:r>
              <a:rPr lang="ru-RU" dirty="0" err="1"/>
              <a:t>компанії</a:t>
            </a:r>
            <a:r>
              <a:rPr lang="ru-RU" dirty="0"/>
              <a:t> «</a:t>
            </a:r>
            <a:r>
              <a:rPr lang="en-US" dirty="0" err="1"/>
              <a:t>Biovail</a:t>
            </a:r>
            <a:r>
              <a:rPr lang="en-US" dirty="0"/>
              <a:t> </a:t>
            </a:r>
            <a:r>
              <a:rPr lang="en-US" dirty="0" err="1"/>
              <a:t>Pharma</a:t>
            </a:r>
            <a:r>
              <a:rPr lang="en-US" dirty="0"/>
              <a:t>» </a:t>
            </a:r>
            <a:r>
              <a:rPr lang="ru-RU" dirty="0"/>
              <a:t>і </a:t>
            </a:r>
            <a:r>
              <a:rPr lang="ru-RU" dirty="0" err="1"/>
              <a:t>власник</a:t>
            </a:r>
            <a:r>
              <a:rPr lang="ru-RU" dirty="0"/>
              <a:t> </a:t>
            </a:r>
            <a:r>
              <a:rPr lang="ru-RU" dirty="0" err="1"/>
              <a:t>Оттавського</a:t>
            </a:r>
            <a:r>
              <a:rPr lang="ru-RU" dirty="0"/>
              <a:t> </a:t>
            </a:r>
            <a:r>
              <a:rPr lang="ru-RU" dirty="0" err="1"/>
              <a:t>хокейного</a:t>
            </a:r>
            <a:r>
              <a:rPr lang="ru-RU" dirty="0"/>
              <a:t> клубу «</a:t>
            </a:r>
            <a:r>
              <a:rPr lang="en-US" dirty="0"/>
              <a:t>Ottawa Senators</a:t>
            </a:r>
            <a:r>
              <a:rPr lang="en-US" dirty="0" smtClean="0"/>
              <a:t>»,</a:t>
            </a:r>
            <a:endParaRPr lang="uk-UA" dirty="0" smtClean="0"/>
          </a:p>
          <a:p>
            <a:pPr marL="109728" indent="0" algn="ctr">
              <a:buNone/>
            </a:pPr>
            <a:r>
              <a:rPr lang="en-US" dirty="0" smtClean="0"/>
              <a:t> </a:t>
            </a:r>
            <a:r>
              <a:rPr lang="ru-RU" dirty="0" err="1"/>
              <a:t>покійний</a:t>
            </a:r>
            <a:r>
              <a:rPr lang="ru-RU" dirty="0"/>
              <a:t> </a:t>
            </a:r>
            <a:r>
              <a:rPr lang="ru-RU" b="1" dirty="0"/>
              <a:t>Петро </a:t>
            </a:r>
            <a:r>
              <a:rPr lang="ru-RU" b="1" dirty="0" err="1"/>
              <a:t>Яцик</a:t>
            </a:r>
            <a:r>
              <a:rPr lang="ru-RU" b="1" dirty="0"/>
              <a:t> </a:t>
            </a:r>
            <a:r>
              <a:rPr lang="ru-RU" dirty="0"/>
              <a:t>- </a:t>
            </a:r>
            <a:r>
              <a:rPr lang="ru-RU" dirty="0" err="1"/>
              <a:t>бізнесмен</a:t>
            </a:r>
            <a:r>
              <a:rPr lang="ru-RU" dirty="0"/>
              <a:t> і меценат</a:t>
            </a:r>
            <a:r>
              <a:rPr lang="ru-RU" dirty="0" smtClean="0"/>
              <a:t>,</a:t>
            </a:r>
          </a:p>
          <a:p>
            <a:pPr marL="109728" indent="0" algn="ctr">
              <a:buNone/>
            </a:pPr>
            <a:r>
              <a:rPr lang="ru-RU" dirty="0" smtClean="0"/>
              <a:t> </a:t>
            </a:r>
            <a:r>
              <a:rPr lang="ru-RU" b="1" dirty="0" smtClean="0"/>
              <a:t>Роберт </a:t>
            </a:r>
            <a:r>
              <a:rPr lang="ru-RU" b="1" dirty="0" err="1"/>
              <a:t>Боднар</a:t>
            </a:r>
            <a:r>
              <a:rPr lang="ru-RU" b="1" dirty="0"/>
              <a:t> </a:t>
            </a:r>
            <a:r>
              <a:rPr lang="ru-RU" dirty="0"/>
              <a:t>- астронавт, </a:t>
            </a:r>
            <a:r>
              <a:rPr lang="ru-RU" b="1" dirty="0" err="1"/>
              <a:t>Пилип</a:t>
            </a:r>
            <a:r>
              <a:rPr lang="ru-RU" b="1" dirty="0"/>
              <a:t> Коновал </a:t>
            </a:r>
            <a:r>
              <a:rPr lang="ru-RU" dirty="0"/>
              <a:t>- </a:t>
            </a:r>
            <a:r>
              <a:rPr lang="ru-RU" dirty="0" err="1"/>
              <a:t>воїн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Першої</a:t>
            </a:r>
            <a:r>
              <a:rPr lang="ru-RU" dirty="0"/>
              <a:t> </a:t>
            </a:r>
            <a:r>
              <a:rPr lang="ru-RU" dirty="0" err="1"/>
              <a:t>світової</a:t>
            </a:r>
            <a:r>
              <a:rPr lang="ru-RU" dirty="0"/>
              <a:t> </a:t>
            </a:r>
            <a:r>
              <a:rPr lang="ru-RU" dirty="0" err="1"/>
              <a:t>війни</a:t>
            </a:r>
            <a:r>
              <a:rPr lang="ru-RU" dirty="0"/>
              <a:t>, </a:t>
            </a:r>
            <a:r>
              <a:rPr lang="ru-RU" dirty="0" err="1"/>
              <a:t>відзначений</a:t>
            </a:r>
            <a:r>
              <a:rPr lang="ru-RU" dirty="0"/>
              <a:t> </a:t>
            </a:r>
            <a:r>
              <a:rPr lang="ru-RU" dirty="0" err="1"/>
              <a:t>Хрестом</a:t>
            </a:r>
            <a:r>
              <a:rPr lang="ru-RU" dirty="0"/>
              <a:t> </a:t>
            </a:r>
            <a:r>
              <a:rPr lang="ru-RU" dirty="0" err="1"/>
              <a:t>Вікторії</a:t>
            </a:r>
            <a:r>
              <a:rPr lang="ru-RU" dirty="0"/>
              <a:t>, </a:t>
            </a:r>
            <a:r>
              <a:rPr lang="ru-RU" dirty="0" smtClean="0"/>
              <a:t>самою  </a:t>
            </a:r>
            <a:r>
              <a:rPr lang="ru-RU" dirty="0" err="1" smtClean="0"/>
              <a:t>почесною</a:t>
            </a:r>
            <a:r>
              <a:rPr lang="ru-RU" dirty="0" smtClean="0"/>
              <a:t> </a:t>
            </a:r>
            <a:r>
              <a:rPr lang="ru-RU" dirty="0" err="1" smtClean="0"/>
              <a:t>нагородою</a:t>
            </a:r>
            <a:r>
              <a:rPr lang="ru-RU" dirty="0" smtClean="0"/>
              <a:t> </a:t>
            </a:r>
            <a:r>
              <a:rPr lang="ru-RU" dirty="0"/>
              <a:t>за </a:t>
            </a:r>
            <a:r>
              <a:rPr lang="ru-RU" dirty="0" err="1"/>
              <a:t>мужність</a:t>
            </a:r>
            <a:r>
              <a:rPr lang="ru-RU" dirty="0"/>
              <a:t>, </a:t>
            </a:r>
            <a:endParaRPr lang="ru-RU" dirty="0" smtClean="0"/>
          </a:p>
          <a:p>
            <a:pPr marL="109728" indent="0" algn="ctr">
              <a:buNone/>
            </a:pPr>
            <a:r>
              <a:rPr lang="ru-RU" b="1" dirty="0" smtClean="0"/>
              <a:t>Альберт </a:t>
            </a:r>
            <a:r>
              <a:rPr lang="ru-RU" b="1" dirty="0"/>
              <a:t>Бандура- </a:t>
            </a:r>
            <a:r>
              <a:rPr lang="ru-RU" dirty="0" err="1"/>
              <a:t>видатний</a:t>
            </a:r>
            <a:r>
              <a:rPr lang="ru-RU" dirty="0"/>
              <a:t> </a:t>
            </a:r>
            <a:r>
              <a:rPr lang="ru-RU" dirty="0" err="1"/>
              <a:t>вчений</a:t>
            </a:r>
            <a:r>
              <a:rPr lang="ru-RU" dirty="0"/>
              <a:t>-психолог, </a:t>
            </a:r>
            <a:endParaRPr lang="ru-RU" dirty="0" smtClean="0"/>
          </a:p>
          <a:p>
            <a:pPr marL="109728" indent="0" algn="ctr">
              <a:buNone/>
            </a:pPr>
            <a:r>
              <a:rPr lang="ru-RU" dirty="0" err="1" smtClean="0"/>
              <a:t>покійний</a:t>
            </a:r>
            <a:r>
              <a:rPr lang="ru-RU" dirty="0" smtClean="0"/>
              <a:t> </a:t>
            </a:r>
            <a:r>
              <a:rPr lang="ru-RU" b="1" dirty="0" err="1"/>
              <a:t>Вільям</a:t>
            </a:r>
            <a:r>
              <a:rPr lang="ru-RU" b="1" dirty="0"/>
              <a:t> (Василь) </a:t>
            </a:r>
            <a:r>
              <a:rPr lang="ru-RU" b="1" dirty="0" err="1"/>
              <a:t>Курелек</a:t>
            </a:r>
            <a:r>
              <a:rPr lang="ru-RU" b="1" dirty="0"/>
              <a:t> </a:t>
            </a:r>
            <a:r>
              <a:rPr lang="ru-RU" dirty="0"/>
              <a:t>- </a:t>
            </a:r>
            <a:r>
              <a:rPr lang="ru-RU" dirty="0" err="1"/>
              <a:t>видатний</a:t>
            </a:r>
            <a:r>
              <a:rPr lang="ru-RU" dirty="0"/>
              <a:t> </a:t>
            </a:r>
            <a:r>
              <a:rPr lang="ru-RU" dirty="0" err="1"/>
              <a:t>канадський</a:t>
            </a:r>
            <a:r>
              <a:rPr lang="ru-RU" dirty="0"/>
              <a:t> художник</a:t>
            </a:r>
            <a:r>
              <a:rPr lang="ru-RU" dirty="0" smtClean="0"/>
              <a:t>,</a:t>
            </a:r>
          </a:p>
          <a:p>
            <a:pPr marL="109728" indent="0" algn="ctr">
              <a:buNone/>
            </a:pPr>
            <a:r>
              <a:rPr lang="ru-RU" dirty="0" smtClean="0"/>
              <a:t> </a:t>
            </a:r>
            <a:r>
              <a:rPr lang="ru-RU" dirty="0" err="1"/>
              <a:t>відомий</a:t>
            </a:r>
            <a:r>
              <a:rPr lang="ru-RU" dirty="0"/>
              <a:t> скульптор </a:t>
            </a:r>
            <a:r>
              <a:rPr lang="ru-RU" b="1" dirty="0"/>
              <a:t>Лео Мол </a:t>
            </a:r>
            <a:r>
              <a:rPr lang="ru-RU" dirty="0"/>
              <a:t>(</a:t>
            </a:r>
            <a:r>
              <a:rPr lang="ru-RU" dirty="0" err="1"/>
              <a:t>Леонід</a:t>
            </a:r>
            <a:r>
              <a:rPr lang="ru-RU" dirty="0"/>
              <a:t> </a:t>
            </a:r>
            <a:r>
              <a:rPr lang="ru-RU" dirty="0" err="1"/>
              <a:t>Молодожанин</a:t>
            </a:r>
            <a:r>
              <a:rPr lang="ru-RU" dirty="0"/>
              <a:t>), </a:t>
            </a:r>
            <a:endParaRPr lang="ru-RU" dirty="0" smtClean="0"/>
          </a:p>
          <a:p>
            <a:pPr marL="109728" indent="0" algn="ctr">
              <a:buNone/>
            </a:pPr>
            <a:r>
              <a:rPr lang="ru-RU" b="1" dirty="0" smtClean="0"/>
              <a:t>Люба </a:t>
            </a:r>
            <a:r>
              <a:rPr lang="ru-RU" b="1" dirty="0"/>
              <a:t>Гой- </a:t>
            </a:r>
            <a:r>
              <a:rPr lang="ru-RU" dirty="0" err="1"/>
              <a:t>відома</a:t>
            </a:r>
            <a:r>
              <a:rPr lang="ru-RU" dirty="0"/>
              <a:t> </a:t>
            </a:r>
            <a:r>
              <a:rPr lang="ru-RU" dirty="0" err="1"/>
              <a:t>комедійна</a:t>
            </a:r>
            <a:r>
              <a:rPr lang="ru-RU" dirty="0"/>
              <a:t> актриса і </a:t>
            </a:r>
            <a:r>
              <a:rPr lang="ru-RU" dirty="0" err="1"/>
              <a:t>багато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111916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0" y="0"/>
            <a:ext cx="9144000" cy="3068960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ru-RU" dirty="0" err="1"/>
              <a:t>Серед</a:t>
            </a:r>
            <a:r>
              <a:rPr lang="ru-RU" dirty="0"/>
              <a:t> </a:t>
            </a:r>
            <a:r>
              <a:rPr lang="ru-RU" dirty="0" err="1"/>
              <a:t>відомих</a:t>
            </a:r>
            <a:r>
              <a:rPr lang="ru-RU" dirty="0"/>
              <a:t> </a:t>
            </a:r>
            <a:r>
              <a:rPr lang="ru-RU" dirty="0" err="1"/>
              <a:t>канадців</a:t>
            </a:r>
            <a:r>
              <a:rPr lang="ru-RU" dirty="0"/>
              <a:t> </a:t>
            </a:r>
            <a:r>
              <a:rPr lang="ru-RU" dirty="0" err="1"/>
              <a:t>українського</a:t>
            </a:r>
            <a:r>
              <a:rPr lang="ru-RU" dirty="0"/>
              <a:t> </a:t>
            </a:r>
            <a:r>
              <a:rPr lang="ru-RU" dirty="0" err="1"/>
              <a:t>походження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багато</a:t>
            </a:r>
            <a:r>
              <a:rPr lang="ru-RU" dirty="0"/>
              <a:t> </a:t>
            </a:r>
            <a:r>
              <a:rPr lang="ru-RU" dirty="0" err="1"/>
              <a:t>відомих</a:t>
            </a:r>
            <a:r>
              <a:rPr lang="ru-RU" dirty="0"/>
              <a:t> </a:t>
            </a:r>
            <a:r>
              <a:rPr lang="ru-RU" dirty="0" err="1"/>
              <a:t>хокеїстів</a:t>
            </a:r>
            <a:r>
              <a:rPr lang="ru-RU" dirty="0"/>
              <a:t> (</a:t>
            </a:r>
            <a:r>
              <a:rPr lang="ru-RU" dirty="0" err="1"/>
              <a:t>світової</a:t>
            </a:r>
            <a:r>
              <a:rPr lang="ru-RU" dirty="0"/>
              <a:t> </a:t>
            </a:r>
            <a:r>
              <a:rPr lang="ru-RU" dirty="0" err="1"/>
              <a:t>слави</a:t>
            </a:r>
            <a:r>
              <a:rPr lang="ru-RU" dirty="0"/>
              <a:t> </a:t>
            </a:r>
            <a:r>
              <a:rPr lang="ru-RU" b="1" dirty="0" err="1"/>
              <a:t>Уейн</a:t>
            </a:r>
            <a:r>
              <a:rPr lang="ru-RU" b="1" dirty="0"/>
              <a:t> </a:t>
            </a:r>
            <a:r>
              <a:rPr lang="ru-RU" b="1" dirty="0" err="1"/>
              <a:t>Грецьки</a:t>
            </a:r>
            <a:r>
              <a:rPr lang="ru-RU" dirty="0" err="1"/>
              <a:t>й</a:t>
            </a:r>
            <a:r>
              <a:rPr lang="ru-RU" dirty="0"/>
              <a:t> (</a:t>
            </a:r>
            <a:r>
              <a:rPr lang="en-US" dirty="0"/>
              <a:t>Wayne Gretzky), </a:t>
            </a:r>
            <a:r>
              <a:rPr lang="ru-RU" b="1" dirty="0"/>
              <a:t>Дейв </a:t>
            </a:r>
            <a:r>
              <a:rPr lang="ru-RU" b="1" dirty="0" err="1"/>
              <a:t>Андрейчук</a:t>
            </a:r>
            <a:r>
              <a:rPr lang="ru-RU" dirty="0"/>
              <a:t>, </a:t>
            </a:r>
            <a:r>
              <a:rPr lang="ru-RU" b="1" dirty="0"/>
              <a:t>Дейл </a:t>
            </a:r>
            <a:r>
              <a:rPr lang="ru-RU" b="1" dirty="0" err="1"/>
              <a:t>Гаверчук</a:t>
            </a:r>
            <a:r>
              <a:rPr lang="ru-RU" dirty="0"/>
              <a:t>, </a:t>
            </a:r>
            <a:r>
              <a:rPr lang="ru-RU" b="1" dirty="0"/>
              <a:t>Майк </a:t>
            </a:r>
            <a:r>
              <a:rPr lang="ru-RU" b="1" dirty="0" err="1"/>
              <a:t>Боссі</a:t>
            </a:r>
            <a:r>
              <a:rPr lang="ru-RU" dirty="0"/>
              <a:t>, </a:t>
            </a:r>
            <a:r>
              <a:rPr lang="ru-RU" b="1" dirty="0"/>
              <a:t>Джон </a:t>
            </a:r>
            <a:r>
              <a:rPr lang="ru-RU" b="1" dirty="0" err="1"/>
              <a:t>Буцик</a:t>
            </a:r>
            <a:r>
              <a:rPr lang="ru-RU" dirty="0"/>
              <a:t>, </a:t>
            </a:r>
            <a:r>
              <a:rPr lang="ru-RU" b="1" dirty="0"/>
              <a:t>Терк Брода</a:t>
            </a:r>
            <a:r>
              <a:rPr lang="ru-RU" dirty="0"/>
              <a:t>), </a:t>
            </a:r>
            <a:r>
              <a:rPr lang="ru-RU" dirty="0" err="1"/>
              <a:t>представників</a:t>
            </a:r>
            <a:r>
              <a:rPr lang="ru-RU" dirty="0"/>
              <a:t>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галузей</a:t>
            </a:r>
            <a:r>
              <a:rPr lang="ru-RU" dirty="0"/>
              <a:t> </a:t>
            </a:r>
            <a:r>
              <a:rPr lang="ru-RU" dirty="0" err="1"/>
              <a:t>культури</a:t>
            </a:r>
            <a:r>
              <a:rPr lang="ru-RU" dirty="0"/>
              <a:t>, людей науки, </a:t>
            </a:r>
            <a:r>
              <a:rPr lang="ru-RU" dirty="0" err="1"/>
              <a:t>працівників</a:t>
            </a:r>
            <a:r>
              <a:rPr lang="ru-RU" dirty="0"/>
              <a:t> </a:t>
            </a:r>
            <a:r>
              <a:rPr lang="ru-RU" dirty="0" err="1"/>
              <a:t>телебачення</a:t>
            </a:r>
            <a:r>
              <a:rPr lang="ru-RU" dirty="0"/>
              <a:t>, </a:t>
            </a:r>
            <a:r>
              <a:rPr lang="ru-RU" dirty="0" err="1"/>
              <a:t>представників</a:t>
            </a:r>
            <a:r>
              <a:rPr lang="ru-RU" dirty="0"/>
              <a:t> </a:t>
            </a:r>
            <a:r>
              <a:rPr lang="ru-RU" dirty="0" err="1"/>
              <a:t>майже</a:t>
            </a:r>
            <a:r>
              <a:rPr lang="ru-RU" dirty="0"/>
              <a:t> </a:t>
            </a:r>
            <a:r>
              <a:rPr lang="ru-RU" dirty="0" err="1"/>
              <a:t>всіх</a:t>
            </a:r>
            <a:r>
              <a:rPr lang="ru-RU" dirty="0"/>
              <a:t> сфер </a:t>
            </a:r>
            <a:r>
              <a:rPr lang="ru-RU" dirty="0" err="1"/>
              <a:t>канадського</a:t>
            </a:r>
            <a:r>
              <a:rPr lang="ru-RU" dirty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098" name="Picture 2" descr="http://zarubegom.com/wp-content/uploads/2013/07/9-844c56c-gretzkychampi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3068960"/>
            <a:ext cx="5184575" cy="3789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72081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865240" y="0"/>
            <a:ext cx="5266928" cy="6858000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 fontScale="85000" lnSpcReduction="20000"/>
          </a:bodyPr>
          <a:lstStyle/>
          <a:p>
            <a:pPr marL="109728" indent="0" algn="ctr">
              <a:buNone/>
            </a:pPr>
            <a:r>
              <a:rPr lang="ru-RU" dirty="0"/>
              <a:t>До </a:t>
            </a:r>
            <a:r>
              <a:rPr lang="ru-RU" dirty="0" err="1"/>
              <a:t>етнічних</a:t>
            </a:r>
            <a:r>
              <a:rPr lang="ru-RU" dirty="0"/>
              <a:t> </a:t>
            </a:r>
            <a:r>
              <a:rPr lang="ru-RU" dirty="0" err="1"/>
              <a:t>українців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досягли</a:t>
            </a:r>
            <a:r>
              <a:rPr lang="ru-RU" dirty="0"/>
              <a:t> </a:t>
            </a:r>
            <a:r>
              <a:rPr lang="ru-RU" dirty="0" err="1"/>
              <a:t>успіху</a:t>
            </a:r>
            <a:r>
              <a:rPr lang="ru-RU" dirty="0"/>
              <a:t> на </a:t>
            </a:r>
            <a:r>
              <a:rPr lang="ru-RU" dirty="0" err="1"/>
              <a:t>політичній</a:t>
            </a:r>
            <a:r>
              <a:rPr lang="ru-RU" dirty="0"/>
              <a:t> </a:t>
            </a:r>
            <a:r>
              <a:rPr lang="ru-RU" dirty="0" err="1"/>
              <a:t>сцені</a:t>
            </a:r>
            <a:r>
              <a:rPr lang="ru-RU" dirty="0"/>
              <a:t> </a:t>
            </a:r>
            <a:r>
              <a:rPr lang="ru-RU" dirty="0" err="1"/>
              <a:t>Канади</a:t>
            </a:r>
            <a:r>
              <a:rPr lang="ru-RU" dirty="0"/>
              <a:t>,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віднести</a:t>
            </a:r>
            <a:r>
              <a:rPr lang="ru-RU" dirty="0"/>
              <a:t> </a:t>
            </a:r>
            <a:r>
              <a:rPr lang="ru-RU" dirty="0" smtClean="0"/>
              <a:t> </a:t>
            </a:r>
          </a:p>
          <a:p>
            <a:pPr marL="109728" indent="0" algn="ctr">
              <a:buNone/>
            </a:pPr>
            <a:r>
              <a:rPr lang="ru-RU" b="1" dirty="0" err="1" smtClean="0"/>
              <a:t>Вільяма</a:t>
            </a:r>
            <a:r>
              <a:rPr lang="ru-RU" b="1" dirty="0" smtClean="0"/>
              <a:t> </a:t>
            </a:r>
            <a:r>
              <a:rPr lang="ru-RU" b="1" dirty="0" err="1"/>
              <a:t>Гавриляка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тричі</a:t>
            </a:r>
            <a:r>
              <a:rPr lang="ru-RU" dirty="0"/>
              <a:t> </a:t>
            </a:r>
            <a:r>
              <a:rPr lang="ru-RU" dirty="0" err="1"/>
              <a:t>був</a:t>
            </a:r>
            <a:r>
              <a:rPr lang="ru-RU" dirty="0"/>
              <a:t> </a:t>
            </a:r>
            <a:r>
              <a:rPr lang="ru-RU" dirty="0" err="1"/>
              <a:t>обраний</a:t>
            </a:r>
            <a:r>
              <a:rPr lang="ru-RU" dirty="0"/>
              <a:t> </a:t>
            </a:r>
            <a:r>
              <a:rPr lang="ru-RU" dirty="0" err="1"/>
              <a:t>мером</a:t>
            </a:r>
            <a:r>
              <a:rPr lang="ru-RU" dirty="0"/>
              <a:t> </a:t>
            </a:r>
            <a:r>
              <a:rPr lang="ru-RU" dirty="0" err="1" smtClean="0"/>
              <a:t>міста</a:t>
            </a:r>
            <a:r>
              <a:rPr lang="ru-RU" dirty="0" smtClean="0"/>
              <a:t> </a:t>
            </a:r>
            <a:r>
              <a:rPr lang="ru-RU" dirty="0" err="1" smtClean="0"/>
              <a:t>Едмонтон</a:t>
            </a:r>
            <a:r>
              <a:rPr lang="ru-RU" dirty="0" smtClean="0"/>
              <a:t>, </a:t>
            </a:r>
            <a:r>
              <a:rPr lang="ru-RU" dirty="0"/>
              <a:t>чинного </a:t>
            </a:r>
            <a:r>
              <a:rPr lang="ru-RU" dirty="0" err="1"/>
              <a:t>прем'єр-міністра</a:t>
            </a:r>
            <a:r>
              <a:rPr lang="ru-RU" dirty="0"/>
              <a:t> Альберти </a:t>
            </a:r>
            <a:r>
              <a:rPr lang="ru-RU" b="1" dirty="0" err="1"/>
              <a:t>Едварда</a:t>
            </a:r>
            <a:r>
              <a:rPr lang="ru-RU" b="1" dirty="0"/>
              <a:t> Стельмаха</a:t>
            </a:r>
            <a:r>
              <a:rPr lang="ru-RU" dirty="0"/>
              <a:t>, депутата </a:t>
            </a:r>
            <a:r>
              <a:rPr lang="ru-RU" dirty="0" err="1"/>
              <a:t>Національної</a:t>
            </a:r>
            <a:r>
              <a:rPr lang="ru-RU" dirty="0"/>
              <a:t> </a:t>
            </a:r>
            <a:r>
              <a:rPr lang="ru-RU" dirty="0" err="1"/>
              <a:t>Асамблеї</a:t>
            </a:r>
            <a:r>
              <a:rPr lang="ru-RU" dirty="0"/>
              <a:t> (парламенту) </a:t>
            </a:r>
            <a:r>
              <a:rPr lang="ru-RU" dirty="0" err="1"/>
              <a:t>Канади</a:t>
            </a:r>
            <a:r>
              <a:rPr lang="ru-RU" dirty="0"/>
              <a:t> </a:t>
            </a:r>
            <a:r>
              <a:rPr lang="ru-RU" b="1" dirty="0"/>
              <a:t>Бориса </a:t>
            </a:r>
            <a:r>
              <a:rPr lang="ru-RU" b="1" dirty="0" err="1"/>
              <a:t>Вжесневського</a:t>
            </a:r>
            <a:r>
              <a:rPr lang="ru-RU" dirty="0"/>
              <a:t> і одного з </a:t>
            </a:r>
            <a:r>
              <a:rPr lang="ru-RU" dirty="0" err="1"/>
              <a:t>лідерів</a:t>
            </a:r>
            <a:r>
              <a:rPr lang="ru-RU" dirty="0"/>
              <a:t> </a:t>
            </a:r>
            <a:r>
              <a:rPr lang="ru-RU" dirty="0" err="1"/>
              <a:t>Ліберальної</a:t>
            </a:r>
            <a:r>
              <a:rPr lang="ru-RU" dirty="0"/>
              <a:t> </a:t>
            </a:r>
            <a:r>
              <a:rPr lang="ru-RU" dirty="0" err="1"/>
              <a:t>партії</a:t>
            </a:r>
            <a:r>
              <a:rPr lang="ru-RU" dirty="0"/>
              <a:t> </a:t>
            </a:r>
            <a:r>
              <a:rPr lang="ru-RU" dirty="0" err="1"/>
              <a:t>Канади</a:t>
            </a:r>
            <a:r>
              <a:rPr lang="ru-RU" dirty="0"/>
              <a:t> </a:t>
            </a:r>
            <a:r>
              <a:rPr lang="ru-RU" b="1" dirty="0"/>
              <a:t>Жерара </a:t>
            </a:r>
            <a:r>
              <a:rPr lang="ru-RU" b="1" dirty="0" err="1"/>
              <a:t>Кеннеді</a:t>
            </a:r>
            <a:r>
              <a:rPr lang="ru-RU" dirty="0"/>
              <a:t> (</a:t>
            </a:r>
            <a:r>
              <a:rPr lang="ru-RU" dirty="0" err="1"/>
              <a:t>українець</a:t>
            </a:r>
            <a:r>
              <a:rPr lang="ru-RU" dirty="0"/>
              <a:t> по </a:t>
            </a:r>
            <a:r>
              <a:rPr lang="ru-RU" dirty="0" err="1"/>
              <a:t>матері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близький</a:t>
            </a:r>
            <a:r>
              <a:rPr lang="ru-RU" dirty="0"/>
              <a:t> до </a:t>
            </a:r>
            <a:r>
              <a:rPr lang="ru-RU" dirty="0" err="1"/>
              <a:t>української</a:t>
            </a:r>
            <a:r>
              <a:rPr lang="ru-RU" dirty="0"/>
              <a:t> </a:t>
            </a:r>
            <a:r>
              <a:rPr lang="ru-RU" dirty="0" err="1"/>
              <a:t>громади</a:t>
            </a:r>
            <a:r>
              <a:rPr lang="ru-RU" dirty="0"/>
              <a:t>). </a:t>
            </a:r>
            <a:endParaRPr lang="ru-RU" dirty="0" smtClean="0"/>
          </a:p>
          <a:p>
            <a:pPr marL="109728" indent="0" algn="ctr">
              <a:buNone/>
            </a:pPr>
            <a:r>
              <a:rPr lang="ru-RU" dirty="0" smtClean="0"/>
              <a:t>Але </a:t>
            </a:r>
            <a:r>
              <a:rPr lang="ru-RU" dirty="0" err="1"/>
              <a:t>найбільших</a:t>
            </a:r>
            <a:r>
              <a:rPr lang="ru-RU" dirty="0"/>
              <a:t> </a:t>
            </a:r>
            <a:r>
              <a:rPr lang="ru-RU" dirty="0" err="1"/>
              <a:t>успіхів</a:t>
            </a:r>
            <a:r>
              <a:rPr lang="ru-RU" dirty="0"/>
              <a:t> </a:t>
            </a:r>
            <a:r>
              <a:rPr lang="ru-RU" dirty="0" err="1"/>
              <a:t>серед</a:t>
            </a:r>
            <a:r>
              <a:rPr lang="ru-RU" dirty="0"/>
              <a:t> </a:t>
            </a:r>
            <a:r>
              <a:rPr lang="ru-RU" dirty="0" err="1"/>
              <a:t>українців</a:t>
            </a:r>
            <a:r>
              <a:rPr lang="ru-RU" dirty="0"/>
              <a:t> </a:t>
            </a:r>
            <a:r>
              <a:rPr lang="ru-RU" dirty="0" err="1"/>
              <a:t>Канади</a:t>
            </a:r>
            <a:r>
              <a:rPr lang="ru-RU" dirty="0"/>
              <a:t> на </a:t>
            </a:r>
            <a:r>
              <a:rPr lang="ru-RU" dirty="0" err="1"/>
              <a:t>політичній</a:t>
            </a:r>
            <a:r>
              <a:rPr lang="ru-RU" dirty="0"/>
              <a:t> </a:t>
            </a:r>
            <a:r>
              <a:rPr lang="ru-RU" dirty="0" err="1"/>
              <a:t>арені</a:t>
            </a:r>
            <a:r>
              <a:rPr lang="ru-RU" dirty="0"/>
              <a:t> </a:t>
            </a:r>
            <a:r>
              <a:rPr lang="ru-RU" dirty="0" err="1"/>
              <a:t>досяг</a:t>
            </a:r>
            <a:r>
              <a:rPr lang="ru-RU" b="1" dirty="0"/>
              <a:t> Роман </a:t>
            </a:r>
            <a:r>
              <a:rPr lang="ru-RU" b="1" dirty="0" err="1"/>
              <a:t>Гнатишин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у 1990-1995 роках </a:t>
            </a:r>
            <a:r>
              <a:rPr lang="ru-RU" dirty="0" err="1"/>
              <a:t>займав</a:t>
            </a:r>
            <a:r>
              <a:rPr lang="ru-RU" dirty="0"/>
              <a:t> посаду генерал-губернатора </a:t>
            </a:r>
            <a:r>
              <a:rPr lang="ru-RU" dirty="0" err="1"/>
              <a:t>Канади</a:t>
            </a:r>
            <a:r>
              <a:rPr lang="ru-RU" dirty="0"/>
              <a:t>. </a:t>
            </a:r>
            <a:r>
              <a:rPr lang="ru-RU" dirty="0" err="1"/>
              <a:t>Його</a:t>
            </a:r>
            <a:r>
              <a:rPr lang="ru-RU" dirty="0"/>
              <a:t> ж </a:t>
            </a:r>
            <a:r>
              <a:rPr lang="ru-RU" dirty="0" err="1"/>
              <a:t>батько</a:t>
            </a:r>
            <a:r>
              <a:rPr lang="ru-RU" dirty="0"/>
              <a:t> — </a:t>
            </a:r>
            <a:r>
              <a:rPr lang="ru-RU" b="1" dirty="0" err="1"/>
              <a:t>Іван</a:t>
            </a:r>
            <a:r>
              <a:rPr lang="ru-RU" b="1" dirty="0"/>
              <a:t> </a:t>
            </a:r>
            <a:r>
              <a:rPr lang="ru-RU" b="1" dirty="0" err="1"/>
              <a:t>Гнатишин</a:t>
            </a:r>
            <a:r>
              <a:rPr lang="ru-RU" dirty="0"/>
              <a:t> </a:t>
            </a:r>
            <a:r>
              <a:rPr lang="ru-RU" dirty="0" err="1"/>
              <a:t>був</a:t>
            </a:r>
            <a:r>
              <a:rPr lang="ru-RU" dirty="0"/>
              <a:t> сенатором </a:t>
            </a:r>
            <a:r>
              <a:rPr lang="ru-RU" dirty="0" err="1"/>
              <a:t>від</a:t>
            </a:r>
            <a:r>
              <a:rPr lang="ru-RU" dirty="0"/>
              <a:t> </a:t>
            </a:r>
            <a:r>
              <a:rPr lang="ru-RU" dirty="0" err="1"/>
              <a:t>Партії</a:t>
            </a:r>
            <a:r>
              <a:rPr lang="ru-RU" dirty="0"/>
              <a:t> </a:t>
            </a:r>
            <a:r>
              <a:rPr lang="ru-RU" dirty="0" err="1"/>
              <a:t>прогресивних</a:t>
            </a:r>
            <a:r>
              <a:rPr lang="ru-RU" dirty="0"/>
              <a:t> </a:t>
            </a:r>
            <a:r>
              <a:rPr lang="ru-RU" dirty="0" err="1" smtClean="0"/>
              <a:t>консерваторів</a:t>
            </a:r>
            <a:r>
              <a:rPr lang="ru-RU" dirty="0"/>
              <a:t>.</a:t>
            </a:r>
            <a:endParaRPr lang="ru-RU" dirty="0"/>
          </a:p>
        </p:txBody>
      </p:sp>
      <p:pic>
        <p:nvPicPr>
          <p:cNvPr id="5122" name="Picture 2" descr="C:\Users\liza\Desktop\200px-Ed_Stelmach_officia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1"/>
            <a:ext cx="2483769" cy="3378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C:\Users\liza\Desktop\c93afbc-9-hnatyshy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3361127"/>
            <a:ext cx="2627784" cy="34968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Users\liza\Desktop\kennedy-insid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960628"/>
            <a:ext cx="2106234" cy="2800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79797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66</TotalTime>
  <Words>548</Words>
  <Application>Microsoft Office PowerPoint</Application>
  <PresentationFormat>Экран (4:3)</PresentationFormat>
  <Paragraphs>49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Открытая</vt:lpstr>
      <vt:lpstr>Видатні канадці українського походження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Видатні канадці українського походження</dc:title>
  <dc:creator>Lizk</dc:creator>
  <cp:lastModifiedBy>Lizk</cp:lastModifiedBy>
  <cp:revision>7</cp:revision>
  <dcterms:created xsi:type="dcterms:W3CDTF">2014-11-23T20:08:13Z</dcterms:created>
  <dcterms:modified xsi:type="dcterms:W3CDTF">2014-11-23T21:24:39Z</dcterms:modified>
</cp:coreProperties>
</file>