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8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08" autoAdjust="0"/>
  </p:normalViewPr>
  <p:slideViewPr>
    <p:cSldViewPr>
      <p:cViewPr>
        <p:scale>
          <a:sx n="100" d="100"/>
          <a:sy n="100" d="100"/>
        </p:scale>
        <p:origin x="-61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15978-6EC9-44E6-B003-41F93DEA0E9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7FB186-FA48-49EC-A2B2-BD731DD4B8D4}">
      <dgm:prSet phldrT="[Текст]"/>
      <dgm:spPr/>
      <dgm:t>
        <a:bodyPr/>
        <a:lstStyle/>
        <a:p>
          <a:r>
            <a:rPr lang="uk-UA" dirty="0" smtClean="0"/>
            <a:t>Дискретність</a:t>
          </a:r>
        </a:p>
      </dgm:t>
    </dgm:pt>
    <dgm:pt modelId="{553F2D5F-4EF4-404B-9663-4E975D9CB289}" type="parTrans" cxnId="{D4B88349-9FBE-42EF-B184-3E8B0FF85D88}">
      <dgm:prSet/>
      <dgm:spPr/>
      <dgm:t>
        <a:bodyPr/>
        <a:lstStyle/>
        <a:p>
          <a:endParaRPr lang="ru-RU"/>
        </a:p>
      </dgm:t>
    </dgm:pt>
    <dgm:pt modelId="{B68A0F57-3383-4E1F-A94D-DCA41C70D7E3}" type="sibTrans" cxnId="{D4B88349-9FBE-42EF-B184-3E8B0FF85D88}">
      <dgm:prSet/>
      <dgm:spPr/>
      <dgm:t>
        <a:bodyPr/>
        <a:lstStyle/>
        <a:p>
          <a:endParaRPr lang="ru-RU"/>
        </a:p>
      </dgm:t>
    </dgm:pt>
    <dgm:pt modelId="{1F935345-F423-4056-9AE1-E0B7D7587615}">
      <dgm:prSet phldrT="[Текст]"/>
      <dgm:spPr/>
      <dgm:t>
        <a:bodyPr/>
        <a:lstStyle/>
        <a:p>
          <a:r>
            <a:rPr lang="uk-UA" dirty="0" smtClean="0"/>
            <a:t>Визначеність</a:t>
          </a:r>
          <a:endParaRPr lang="ru-RU" dirty="0"/>
        </a:p>
      </dgm:t>
    </dgm:pt>
    <dgm:pt modelId="{6DFFAF5E-CF77-47A3-989D-EC51D7AE00C9}" type="parTrans" cxnId="{DC8D6F45-9CED-4AD4-BDA5-F148FFA60327}">
      <dgm:prSet/>
      <dgm:spPr/>
      <dgm:t>
        <a:bodyPr/>
        <a:lstStyle/>
        <a:p>
          <a:endParaRPr lang="ru-RU"/>
        </a:p>
      </dgm:t>
    </dgm:pt>
    <dgm:pt modelId="{5EF0D72A-50A3-4D4A-BDC7-B87B82D10226}" type="sibTrans" cxnId="{DC8D6F45-9CED-4AD4-BDA5-F148FFA60327}">
      <dgm:prSet/>
      <dgm:spPr/>
      <dgm:t>
        <a:bodyPr/>
        <a:lstStyle/>
        <a:p>
          <a:endParaRPr lang="ru-RU"/>
        </a:p>
      </dgm:t>
    </dgm:pt>
    <dgm:pt modelId="{D2631AE5-1FCC-4B1E-9CD8-D32B847B9256}">
      <dgm:prSet phldrT="[Текст]"/>
      <dgm:spPr/>
      <dgm:t>
        <a:bodyPr/>
        <a:lstStyle/>
        <a:p>
          <a:r>
            <a:rPr lang="uk-UA" dirty="0" smtClean="0"/>
            <a:t>Скінченність</a:t>
          </a:r>
          <a:endParaRPr lang="ru-RU" dirty="0"/>
        </a:p>
      </dgm:t>
    </dgm:pt>
    <dgm:pt modelId="{25FE9767-E050-4784-8C11-3AB67EE874E1}" type="parTrans" cxnId="{68CCB5F8-1668-43C0-8D5F-799FF7210EE1}">
      <dgm:prSet/>
      <dgm:spPr/>
      <dgm:t>
        <a:bodyPr/>
        <a:lstStyle/>
        <a:p>
          <a:endParaRPr lang="ru-RU"/>
        </a:p>
      </dgm:t>
    </dgm:pt>
    <dgm:pt modelId="{7A12EB22-2F79-4F3C-9713-C6FB0F8B72B2}" type="sibTrans" cxnId="{68CCB5F8-1668-43C0-8D5F-799FF7210EE1}">
      <dgm:prSet/>
      <dgm:spPr/>
      <dgm:t>
        <a:bodyPr/>
        <a:lstStyle/>
        <a:p>
          <a:endParaRPr lang="ru-RU"/>
        </a:p>
      </dgm:t>
    </dgm:pt>
    <dgm:pt modelId="{0FADDF42-E489-4AB3-9F05-370149B52BF6}">
      <dgm:prSet phldrT="[Текст]"/>
      <dgm:spPr/>
      <dgm:t>
        <a:bodyPr/>
        <a:lstStyle/>
        <a:p>
          <a:r>
            <a:rPr lang="uk-UA" dirty="0" smtClean="0"/>
            <a:t>Результативність</a:t>
          </a:r>
          <a:endParaRPr lang="ru-RU" dirty="0"/>
        </a:p>
      </dgm:t>
    </dgm:pt>
    <dgm:pt modelId="{684D7F28-0FF4-4AC7-9E87-5BA3DA45C81C}" type="parTrans" cxnId="{8E3E6BA1-DE84-4F18-80F0-8417AD4BD48C}">
      <dgm:prSet/>
      <dgm:spPr/>
      <dgm:t>
        <a:bodyPr/>
        <a:lstStyle/>
        <a:p>
          <a:endParaRPr lang="ru-RU"/>
        </a:p>
      </dgm:t>
    </dgm:pt>
    <dgm:pt modelId="{8064C221-DE2E-4DC5-800C-4F844F2F15C8}" type="sibTrans" cxnId="{8E3E6BA1-DE84-4F18-80F0-8417AD4BD48C}">
      <dgm:prSet/>
      <dgm:spPr/>
      <dgm:t>
        <a:bodyPr/>
        <a:lstStyle/>
        <a:p>
          <a:endParaRPr lang="ru-RU"/>
        </a:p>
      </dgm:t>
    </dgm:pt>
    <dgm:pt modelId="{EAE9E848-018C-4E71-9D65-AF3DA75B807F}">
      <dgm:prSet phldrT="[Текст]"/>
      <dgm:spPr/>
      <dgm:t>
        <a:bodyPr/>
        <a:lstStyle/>
        <a:p>
          <a:r>
            <a:rPr lang="uk-UA" dirty="0" smtClean="0"/>
            <a:t>Масовість</a:t>
          </a:r>
          <a:endParaRPr lang="ru-RU" dirty="0"/>
        </a:p>
      </dgm:t>
    </dgm:pt>
    <dgm:pt modelId="{7EF43AD2-1B94-4D8D-90F3-A0F0E7828115}" type="parTrans" cxnId="{DD1DB477-02BA-414F-B50F-0DD695FC00EE}">
      <dgm:prSet/>
      <dgm:spPr/>
      <dgm:t>
        <a:bodyPr/>
        <a:lstStyle/>
        <a:p>
          <a:endParaRPr lang="ru-RU"/>
        </a:p>
      </dgm:t>
    </dgm:pt>
    <dgm:pt modelId="{6AF75C4D-985C-4D96-9704-83FC46BD11F6}" type="sibTrans" cxnId="{DD1DB477-02BA-414F-B50F-0DD695FC00EE}">
      <dgm:prSet/>
      <dgm:spPr/>
      <dgm:t>
        <a:bodyPr/>
        <a:lstStyle/>
        <a:p>
          <a:endParaRPr lang="ru-RU"/>
        </a:p>
      </dgm:t>
    </dgm:pt>
    <dgm:pt modelId="{E6EF86C4-035A-4E0C-A1A5-57867F3B0846}" type="pres">
      <dgm:prSet presAssocID="{72F15978-6EC9-44E6-B003-41F93DEA0E9C}" presName="linearFlow" presStyleCnt="0">
        <dgm:presLayoutVars>
          <dgm:dir/>
          <dgm:resizeHandles val="exact"/>
        </dgm:presLayoutVars>
      </dgm:prSet>
      <dgm:spPr/>
    </dgm:pt>
    <dgm:pt modelId="{2E469155-6A6A-4099-B9EF-4C44572D3F2A}" type="pres">
      <dgm:prSet presAssocID="{927FB186-FA48-49EC-A2B2-BD731DD4B8D4}" presName="composite" presStyleCnt="0"/>
      <dgm:spPr/>
    </dgm:pt>
    <dgm:pt modelId="{645062F7-2A76-495A-8CC7-780C3FD65DAB}" type="pres">
      <dgm:prSet presAssocID="{927FB186-FA48-49EC-A2B2-BD731DD4B8D4}" presName="imgShp" presStyleLbl="fgImgPlace1" presStyleIdx="0" presStyleCnt="5" custScaleX="65453" custScaleY="65453" custLinFactNeighborX="-73795" custLinFactNeighborY="-30"/>
      <dgm:spPr>
        <a:solidFill>
          <a:schemeClr val="accent1">
            <a:lumMod val="60000"/>
            <a:lumOff val="40000"/>
          </a:schemeClr>
        </a:solidFill>
      </dgm:spPr>
    </dgm:pt>
    <dgm:pt modelId="{5F218FCD-B353-4151-8CB5-21FE522BFE35}" type="pres">
      <dgm:prSet presAssocID="{927FB186-FA48-49EC-A2B2-BD731DD4B8D4}" presName="txShp" presStyleLbl="node1" presStyleIdx="0" presStyleCnt="5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DA841-AD7E-4698-9850-630DF53991B1}" type="pres">
      <dgm:prSet presAssocID="{B68A0F57-3383-4E1F-A94D-DCA41C70D7E3}" presName="spacing" presStyleCnt="0"/>
      <dgm:spPr/>
    </dgm:pt>
    <dgm:pt modelId="{925F3E22-D75C-4D6D-A29D-9708924DDC88}" type="pres">
      <dgm:prSet presAssocID="{1F935345-F423-4056-9AE1-E0B7D7587615}" presName="composite" presStyleCnt="0"/>
      <dgm:spPr/>
    </dgm:pt>
    <dgm:pt modelId="{10EE4AF4-24F1-4AF4-9EE1-02D4769F36AA}" type="pres">
      <dgm:prSet presAssocID="{1F935345-F423-4056-9AE1-E0B7D7587615}" presName="imgShp" presStyleLbl="fgImgPlace1" presStyleIdx="1" presStyleCnt="5" custScaleX="65453" custScaleY="65453" custLinFactNeighborX="-73795" custLinFactNeighborY="-30"/>
      <dgm:spPr>
        <a:solidFill>
          <a:schemeClr val="accent1">
            <a:lumMod val="60000"/>
            <a:lumOff val="40000"/>
          </a:schemeClr>
        </a:solidFill>
      </dgm:spPr>
    </dgm:pt>
    <dgm:pt modelId="{DD5EBD46-E63B-4702-973C-B84E864CF9C9}" type="pres">
      <dgm:prSet presAssocID="{1F935345-F423-4056-9AE1-E0B7D7587615}" presName="txShp" presStyleLbl="node1" presStyleIdx="1" presStyleCnt="5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9AA93-79D1-4E86-AC0B-361279A315F2}" type="pres">
      <dgm:prSet presAssocID="{5EF0D72A-50A3-4D4A-BDC7-B87B82D10226}" presName="spacing" presStyleCnt="0"/>
      <dgm:spPr/>
    </dgm:pt>
    <dgm:pt modelId="{A13EDDCC-7DE4-43FB-A15E-5D467F88A1A6}" type="pres">
      <dgm:prSet presAssocID="{D2631AE5-1FCC-4B1E-9CD8-D32B847B9256}" presName="composite" presStyleCnt="0"/>
      <dgm:spPr/>
    </dgm:pt>
    <dgm:pt modelId="{D766E49B-53DA-46AD-B202-B80A9AC1A8C6}" type="pres">
      <dgm:prSet presAssocID="{D2631AE5-1FCC-4B1E-9CD8-D32B847B9256}" presName="imgShp" presStyleLbl="fgImgPlace1" presStyleIdx="2" presStyleCnt="5" custScaleX="65453" custScaleY="65453" custLinFactNeighborX="-73795" custLinFactNeighborY="-30"/>
      <dgm:spPr>
        <a:solidFill>
          <a:schemeClr val="accent1">
            <a:lumMod val="60000"/>
            <a:lumOff val="40000"/>
          </a:schemeClr>
        </a:solidFill>
      </dgm:spPr>
    </dgm:pt>
    <dgm:pt modelId="{40AEED9B-8614-42E4-BF86-5B3C513D88DC}" type="pres">
      <dgm:prSet presAssocID="{D2631AE5-1FCC-4B1E-9CD8-D32B847B9256}" presName="txShp" presStyleLbl="node1" presStyleIdx="2" presStyleCnt="5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F1F6B-FA47-4D60-8DF6-790767C40D91}" type="pres">
      <dgm:prSet presAssocID="{7A12EB22-2F79-4F3C-9713-C6FB0F8B72B2}" presName="spacing" presStyleCnt="0"/>
      <dgm:spPr/>
    </dgm:pt>
    <dgm:pt modelId="{62D601A6-5A10-46B9-B4EA-325CB89BF21F}" type="pres">
      <dgm:prSet presAssocID="{0FADDF42-E489-4AB3-9F05-370149B52BF6}" presName="composite" presStyleCnt="0"/>
      <dgm:spPr/>
    </dgm:pt>
    <dgm:pt modelId="{E7D2DF2C-4E8E-4DA3-8196-7E6F437D536A}" type="pres">
      <dgm:prSet presAssocID="{0FADDF42-E489-4AB3-9F05-370149B52BF6}" presName="imgShp" presStyleLbl="fgImgPlace1" presStyleIdx="3" presStyleCnt="5" custScaleX="75311" custScaleY="75311" custLinFactNeighborX="-72942" custLinFactNeighborY="-6610"/>
      <dgm:spPr>
        <a:solidFill>
          <a:schemeClr val="accent1">
            <a:lumMod val="60000"/>
            <a:lumOff val="40000"/>
          </a:schemeClr>
        </a:solidFill>
      </dgm:spPr>
    </dgm:pt>
    <dgm:pt modelId="{0811D6A0-344E-475E-9994-0CB59AF01F7D}" type="pres">
      <dgm:prSet presAssocID="{0FADDF42-E489-4AB3-9F05-370149B52BF6}" presName="txShp" presStyleLbl="node1" presStyleIdx="3" presStyleCnt="5" custScaleX="95148" custLinFactNeighborX="-17726" custLinFactNeighborY="-7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17DCF6-5A6C-4083-A16B-2F024F474BFB}" type="pres">
      <dgm:prSet presAssocID="{8064C221-DE2E-4DC5-800C-4F844F2F15C8}" presName="spacing" presStyleCnt="0"/>
      <dgm:spPr/>
    </dgm:pt>
    <dgm:pt modelId="{285FA703-4D70-46A8-9744-BDE5F42DFC92}" type="pres">
      <dgm:prSet presAssocID="{EAE9E848-018C-4E71-9D65-AF3DA75B807F}" presName="composite" presStyleCnt="0"/>
      <dgm:spPr/>
    </dgm:pt>
    <dgm:pt modelId="{50D8D54E-EDD8-4EDD-900E-7F4D3E881FC3}" type="pres">
      <dgm:prSet presAssocID="{EAE9E848-018C-4E71-9D65-AF3DA75B807F}" presName="imgShp" presStyleLbl="fgImgPlace1" presStyleIdx="4" presStyleCnt="5" custScaleX="75311" custScaleY="75311" custLinFactNeighborX="-72942" custLinFactNeighborY="0"/>
      <dgm:spPr>
        <a:solidFill>
          <a:schemeClr val="accent1">
            <a:lumMod val="60000"/>
            <a:lumOff val="40000"/>
          </a:schemeClr>
        </a:solidFill>
      </dgm:spPr>
    </dgm:pt>
    <dgm:pt modelId="{60672E98-8153-4715-A271-9773953393D5}" type="pres">
      <dgm:prSet presAssocID="{EAE9E848-018C-4E71-9D65-AF3DA75B807F}" presName="txShp" presStyleLbl="node1" presStyleIdx="4" presStyleCnt="5" custScaleX="95284" custLinFactNeighborX="-16651" custLinFactNeighborY="-13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3E6BA1-DE84-4F18-80F0-8417AD4BD48C}" srcId="{72F15978-6EC9-44E6-B003-41F93DEA0E9C}" destId="{0FADDF42-E489-4AB3-9F05-370149B52BF6}" srcOrd="3" destOrd="0" parTransId="{684D7F28-0FF4-4AC7-9E87-5BA3DA45C81C}" sibTransId="{8064C221-DE2E-4DC5-800C-4F844F2F15C8}"/>
    <dgm:cxn modelId="{D4B88349-9FBE-42EF-B184-3E8B0FF85D88}" srcId="{72F15978-6EC9-44E6-B003-41F93DEA0E9C}" destId="{927FB186-FA48-49EC-A2B2-BD731DD4B8D4}" srcOrd="0" destOrd="0" parTransId="{553F2D5F-4EF4-404B-9663-4E975D9CB289}" sibTransId="{B68A0F57-3383-4E1F-A94D-DCA41C70D7E3}"/>
    <dgm:cxn modelId="{C0068BB4-07FC-4100-AC7F-A41A66290322}" type="presOf" srcId="{927FB186-FA48-49EC-A2B2-BD731DD4B8D4}" destId="{5F218FCD-B353-4151-8CB5-21FE522BFE35}" srcOrd="0" destOrd="0" presId="urn:microsoft.com/office/officeart/2005/8/layout/vList3"/>
    <dgm:cxn modelId="{45ADF0C3-3FEC-4480-966A-F7DF3A6E449E}" type="presOf" srcId="{72F15978-6EC9-44E6-B003-41F93DEA0E9C}" destId="{E6EF86C4-035A-4E0C-A1A5-57867F3B0846}" srcOrd="0" destOrd="0" presId="urn:microsoft.com/office/officeart/2005/8/layout/vList3"/>
    <dgm:cxn modelId="{DC8D6F45-9CED-4AD4-BDA5-F148FFA60327}" srcId="{72F15978-6EC9-44E6-B003-41F93DEA0E9C}" destId="{1F935345-F423-4056-9AE1-E0B7D7587615}" srcOrd="1" destOrd="0" parTransId="{6DFFAF5E-CF77-47A3-989D-EC51D7AE00C9}" sibTransId="{5EF0D72A-50A3-4D4A-BDC7-B87B82D10226}"/>
    <dgm:cxn modelId="{D5EF42E0-B8F4-45CB-908A-E9D77F883948}" type="presOf" srcId="{EAE9E848-018C-4E71-9D65-AF3DA75B807F}" destId="{60672E98-8153-4715-A271-9773953393D5}" srcOrd="0" destOrd="0" presId="urn:microsoft.com/office/officeart/2005/8/layout/vList3"/>
    <dgm:cxn modelId="{9C6ACDC3-C906-434B-97E0-039CEBE5D16B}" type="presOf" srcId="{D2631AE5-1FCC-4B1E-9CD8-D32B847B9256}" destId="{40AEED9B-8614-42E4-BF86-5B3C513D88DC}" srcOrd="0" destOrd="0" presId="urn:microsoft.com/office/officeart/2005/8/layout/vList3"/>
    <dgm:cxn modelId="{78536760-C206-4D60-BC5B-96EE84E484ED}" type="presOf" srcId="{0FADDF42-E489-4AB3-9F05-370149B52BF6}" destId="{0811D6A0-344E-475E-9994-0CB59AF01F7D}" srcOrd="0" destOrd="0" presId="urn:microsoft.com/office/officeart/2005/8/layout/vList3"/>
    <dgm:cxn modelId="{CA9A3649-9E17-429B-8419-AB0DF4D31F26}" type="presOf" srcId="{1F935345-F423-4056-9AE1-E0B7D7587615}" destId="{DD5EBD46-E63B-4702-973C-B84E864CF9C9}" srcOrd="0" destOrd="0" presId="urn:microsoft.com/office/officeart/2005/8/layout/vList3"/>
    <dgm:cxn modelId="{DD1DB477-02BA-414F-B50F-0DD695FC00EE}" srcId="{72F15978-6EC9-44E6-B003-41F93DEA0E9C}" destId="{EAE9E848-018C-4E71-9D65-AF3DA75B807F}" srcOrd="4" destOrd="0" parTransId="{7EF43AD2-1B94-4D8D-90F3-A0F0E7828115}" sibTransId="{6AF75C4D-985C-4D96-9704-83FC46BD11F6}"/>
    <dgm:cxn modelId="{68CCB5F8-1668-43C0-8D5F-799FF7210EE1}" srcId="{72F15978-6EC9-44E6-B003-41F93DEA0E9C}" destId="{D2631AE5-1FCC-4B1E-9CD8-D32B847B9256}" srcOrd="2" destOrd="0" parTransId="{25FE9767-E050-4784-8C11-3AB67EE874E1}" sibTransId="{7A12EB22-2F79-4F3C-9713-C6FB0F8B72B2}"/>
    <dgm:cxn modelId="{D70B9DDA-F09D-47EE-9281-EB831FA4DF07}" type="presParOf" srcId="{E6EF86C4-035A-4E0C-A1A5-57867F3B0846}" destId="{2E469155-6A6A-4099-B9EF-4C44572D3F2A}" srcOrd="0" destOrd="0" presId="urn:microsoft.com/office/officeart/2005/8/layout/vList3"/>
    <dgm:cxn modelId="{CFC5610C-E89A-4041-9503-B3889548F65A}" type="presParOf" srcId="{2E469155-6A6A-4099-B9EF-4C44572D3F2A}" destId="{645062F7-2A76-495A-8CC7-780C3FD65DAB}" srcOrd="0" destOrd="0" presId="urn:microsoft.com/office/officeart/2005/8/layout/vList3"/>
    <dgm:cxn modelId="{C70A00C9-B0E3-43C8-8A0E-01A59FBE0670}" type="presParOf" srcId="{2E469155-6A6A-4099-B9EF-4C44572D3F2A}" destId="{5F218FCD-B353-4151-8CB5-21FE522BFE35}" srcOrd="1" destOrd="0" presId="urn:microsoft.com/office/officeart/2005/8/layout/vList3"/>
    <dgm:cxn modelId="{F2A12A2A-19D7-48BA-BDE1-2F79E5F23BFF}" type="presParOf" srcId="{E6EF86C4-035A-4E0C-A1A5-57867F3B0846}" destId="{2A3DA841-AD7E-4698-9850-630DF53991B1}" srcOrd="1" destOrd="0" presId="urn:microsoft.com/office/officeart/2005/8/layout/vList3"/>
    <dgm:cxn modelId="{697C73B5-BDEE-446D-AD5D-668F6B0A59D5}" type="presParOf" srcId="{E6EF86C4-035A-4E0C-A1A5-57867F3B0846}" destId="{925F3E22-D75C-4D6D-A29D-9708924DDC88}" srcOrd="2" destOrd="0" presId="urn:microsoft.com/office/officeart/2005/8/layout/vList3"/>
    <dgm:cxn modelId="{7E85D58C-4EF2-48C8-A54A-DAD824B04BE4}" type="presParOf" srcId="{925F3E22-D75C-4D6D-A29D-9708924DDC88}" destId="{10EE4AF4-24F1-4AF4-9EE1-02D4769F36AA}" srcOrd="0" destOrd="0" presId="urn:microsoft.com/office/officeart/2005/8/layout/vList3"/>
    <dgm:cxn modelId="{5EF198F3-E669-412D-A6B2-93380C57D89A}" type="presParOf" srcId="{925F3E22-D75C-4D6D-A29D-9708924DDC88}" destId="{DD5EBD46-E63B-4702-973C-B84E864CF9C9}" srcOrd="1" destOrd="0" presId="urn:microsoft.com/office/officeart/2005/8/layout/vList3"/>
    <dgm:cxn modelId="{30BECB28-629A-42F0-B038-3894000FBFD9}" type="presParOf" srcId="{E6EF86C4-035A-4E0C-A1A5-57867F3B0846}" destId="{C699AA93-79D1-4E86-AC0B-361279A315F2}" srcOrd="3" destOrd="0" presId="urn:microsoft.com/office/officeart/2005/8/layout/vList3"/>
    <dgm:cxn modelId="{33BBA492-A078-4763-8EA5-A2B03283458F}" type="presParOf" srcId="{E6EF86C4-035A-4E0C-A1A5-57867F3B0846}" destId="{A13EDDCC-7DE4-43FB-A15E-5D467F88A1A6}" srcOrd="4" destOrd="0" presId="urn:microsoft.com/office/officeart/2005/8/layout/vList3"/>
    <dgm:cxn modelId="{DAC027C1-A730-4CF8-AB0C-8EA60E881E7A}" type="presParOf" srcId="{A13EDDCC-7DE4-43FB-A15E-5D467F88A1A6}" destId="{D766E49B-53DA-46AD-B202-B80A9AC1A8C6}" srcOrd="0" destOrd="0" presId="urn:microsoft.com/office/officeart/2005/8/layout/vList3"/>
    <dgm:cxn modelId="{6BC2AF99-7034-4D7D-B467-F9F334DC9425}" type="presParOf" srcId="{A13EDDCC-7DE4-43FB-A15E-5D467F88A1A6}" destId="{40AEED9B-8614-42E4-BF86-5B3C513D88DC}" srcOrd="1" destOrd="0" presId="urn:microsoft.com/office/officeart/2005/8/layout/vList3"/>
    <dgm:cxn modelId="{95949879-1405-4246-983D-6FA06E58263B}" type="presParOf" srcId="{E6EF86C4-035A-4E0C-A1A5-57867F3B0846}" destId="{13AF1F6B-FA47-4D60-8DF6-790767C40D91}" srcOrd="5" destOrd="0" presId="urn:microsoft.com/office/officeart/2005/8/layout/vList3"/>
    <dgm:cxn modelId="{980D86A0-395E-4E89-85F1-0E462B983ABE}" type="presParOf" srcId="{E6EF86C4-035A-4E0C-A1A5-57867F3B0846}" destId="{62D601A6-5A10-46B9-B4EA-325CB89BF21F}" srcOrd="6" destOrd="0" presId="urn:microsoft.com/office/officeart/2005/8/layout/vList3"/>
    <dgm:cxn modelId="{F43C3877-EF22-4E12-9EA8-9B17B985D7F2}" type="presParOf" srcId="{62D601A6-5A10-46B9-B4EA-325CB89BF21F}" destId="{E7D2DF2C-4E8E-4DA3-8196-7E6F437D536A}" srcOrd="0" destOrd="0" presId="urn:microsoft.com/office/officeart/2005/8/layout/vList3"/>
    <dgm:cxn modelId="{0E895512-53DF-4EFC-B31B-4FE02B0E787A}" type="presParOf" srcId="{62D601A6-5A10-46B9-B4EA-325CB89BF21F}" destId="{0811D6A0-344E-475E-9994-0CB59AF01F7D}" srcOrd="1" destOrd="0" presId="urn:microsoft.com/office/officeart/2005/8/layout/vList3"/>
    <dgm:cxn modelId="{48EF2726-9477-4343-BB25-2226200B7371}" type="presParOf" srcId="{E6EF86C4-035A-4E0C-A1A5-57867F3B0846}" destId="{8917DCF6-5A6C-4083-A16B-2F024F474BFB}" srcOrd="7" destOrd="0" presId="urn:microsoft.com/office/officeart/2005/8/layout/vList3"/>
    <dgm:cxn modelId="{11351D5F-1947-4A4B-8228-C645A53AD3F4}" type="presParOf" srcId="{E6EF86C4-035A-4E0C-A1A5-57867F3B0846}" destId="{285FA703-4D70-46A8-9744-BDE5F42DFC92}" srcOrd="8" destOrd="0" presId="urn:microsoft.com/office/officeart/2005/8/layout/vList3"/>
    <dgm:cxn modelId="{AB73FC59-2862-4490-8084-8ADA83DBD9E9}" type="presParOf" srcId="{285FA703-4D70-46A8-9744-BDE5F42DFC92}" destId="{50D8D54E-EDD8-4EDD-900E-7F4D3E881FC3}" srcOrd="0" destOrd="0" presId="urn:microsoft.com/office/officeart/2005/8/layout/vList3"/>
    <dgm:cxn modelId="{2481F24D-F62D-482C-9F49-B1FB5362BD66}" type="presParOf" srcId="{285FA703-4D70-46A8-9744-BDE5F42DFC92}" destId="{60672E98-8153-4715-A271-9773953393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BF1E5-C697-4703-8001-DB0D0B65971C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B44609-2431-4AE9-8D1C-747CBF17F30F}">
      <dgm:prSet phldrT="[Текст]"/>
      <dgm:spPr/>
      <dgm:t>
        <a:bodyPr/>
        <a:lstStyle/>
        <a:p>
          <a:r>
            <a:rPr lang="uk-UA" dirty="0" smtClean="0"/>
            <a:t>1.</a:t>
          </a:r>
          <a:endParaRPr lang="ru-RU" dirty="0"/>
        </a:p>
      </dgm:t>
    </dgm:pt>
    <dgm:pt modelId="{4BB8716E-A086-4773-8C61-138E55C1E422}" type="parTrans" cxnId="{BADCF11E-E8DD-48DD-9F62-BC37BB9DAE23}">
      <dgm:prSet/>
      <dgm:spPr/>
      <dgm:t>
        <a:bodyPr/>
        <a:lstStyle/>
        <a:p>
          <a:endParaRPr lang="ru-RU"/>
        </a:p>
      </dgm:t>
    </dgm:pt>
    <dgm:pt modelId="{CFF6C009-C2A9-4A07-8014-28F39DD50D5D}" type="sibTrans" cxnId="{BADCF11E-E8DD-48DD-9F62-BC37BB9DAE23}">
      <dgm:prSet/>
      <dgm:spPr/>
      <dgm:t>
        <a:bodyPr/>
        <a:lstStyle/>
        <a:p>
          <a:endParaRPr lang="ru-RU"/>
        </a:p>
      </dgm:t>
    </dgm:pt>
    <dgm:pt modelId="{420F5ABD-1C76-4E62-9BF8-D7A5A25CE357}">
      <dgm:prSet phldrT="[Текст]" custT="1"/>
      <dgm:spPr/>
      <dgm:t>
        <a:bodyPr/>
        <a:lstStyle/>
        <a:p>
          <a:r>
            <a:rPr lang="uk-UA" sz="2000" b="1" u="none" dirty="0" smtClean="0">
              <a:solidFill>
                <a:srgbClr val="748618"/>
              </a:solidFill>
            </a:rPr>
            <a:t>Словесний спосіб запису</a:t>
          </a:r>
          <a:r>
            <a:rPr lang="uk-UA" sz="1900" dirty="0" smtClean="0"/>
            <a:t> </a:t>
          </a:r>
          <a:endParaRPr lang="ru-RU" sz="1900" dirty="0"/>
        </a:p>
      </dgm:t>
    </dgm:pt>
    <dgm:pt modelId="{A1DADD34-718D-4EA1-8F10-55401B1C9FE7}" type="parTrans" cxnId="{6EAC2762-74C8-4405-AC86-2BF41AE0B9A3}">
      <dgm:prSet/>
      <dgm:spPr/>
      <dgm:t>
        <a:bodyPr/>
        <a:lstStyle/>
        <a:p>
          <a:endParaRPr lang="ru-RU"/>
        </a:p>
      </dgm:t>
    </dgm:pt>
    <dgm:pt modelId="{42FF5A28-0A9C-4AE6-865D-CD0EF3FB4242}" type="sibTrans" cxnId="{6EAC2762-74C8-4405-AC86-2BF41AE0B9A3}">
      <dgm:prSet/>
      <dgm:spPr/>
      <dgm:t>
        <a:bodyPr/>
        <a:lstStyle/>
        <a:p>
          <a:endParaRPr lang="ru-RU"/>
        </a:p>
      </dgm:t>
    </dgm:pt>
    <dgm:pt modelId="{6A830741-CC76-4CBE-AD94-6AE1852685CD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>
                  <a:lumMod val="75000"/>
                  <a:lumOff val="25000"/>
                </a:schemeClr>
              </a:solidFill>
            </a:rPr>
            <a:t>заснований на тій чи іншій природній мові спілкування.</a:t>
          </a:r>
          <a:endParaRPr lang="ru-RU" sz="20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09021FE-3B48-4116-A2A3-34B2707AB4C7}" type="parTrans" cxnId="{83737996-8439-4BF6-B6F9-6C815C25AB5D}">
      <dgm:prSet/>
      <dgm:spPr/>
      <dgm:t>
        <a:bodyPr/>
        <a:lstStyle/>
        <a:p>
          <a:endParaRPr lang="ru-RU"/>
        </a:p>
      </dgm:t>
    </dgm:pt>
    <dgm:pt modelId="{7582ADEF-7FF3-4223-A280-E68A657E7B5E}" type="sibTrans" cxnId="{83737996-8439-4BF6-B6F9-6C815C25AB5D}">
      <dgm:prSet/>
      <dgm:spPr/>
      <dgm:t>
        <a:bodyPr/>
        <a:lstStyle/>
        <a:p>
          <a:endParaRPr lang="ru-RU"/>
        </a:p>
      </dgm:t>
    </dgm:pt>
    <dgm:pt modelId="{37D5A72B-2967-44AE-AF0D-1A2490366FC2}">
      <dgm:prSet phldrT="[Текст]"/>
      <dgm:spPr/>
      <dgm:t>
        <a:bodyPr/>
        <a:lstStyle/>
        <a:p>
          <a:r>
            <a:rPr lang="uk-UA" dirty="0" smtClean="0"/>
            <a:t>2.</a:t>
          </a:r>
          <a:endParaRPr lang="ru-RU" dirty="0"/>
        </a:p>
      </dgm:t>
    </dgm:pt>
    <dgm:pt modelId="{C3908311-A12C-4EF3-AC76-E83455936E77}" type="parTrans" cxnId="{19C352D2-BC25-4645-A306-6CF189809A3E}">
      <dgm:prSet/>
      <dgm:spPr/>
      <dgm:t>
        <a:bodyPr/>
        <a:lstStyle/>
        <a:p>
          <a:endParaRPr lang="ru-RU"/>
        </a:p>
      </dgm:t>
    </dgm:pt>
    <dgm:pt modelId="{1A7539FA-5509-4DF0-9F02-24FAE4447FC8}" type="sibTrans" cxnId="{19C352D2-BC25-4645-A306-6CF189809A3E}">
      <dgm:prSet/>
      <dgm:spPr/>
      <dgm:t>
        <a:bodyPr/>
        <a:lstStyle/>
        <a:p>
          <a:endParaRPr lang="ru-RU"/>
        </a:p>
      </dgm:t>
    </dgm:pt>
    <dgm:pt modelId="{43E670C6-9707-463A-A27F-E040AC2D655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748618"/>
              </a:solidFill>
            </a:rPr>
            <a:t>У </a:t>
          </a:r>
          <a:r>
            <a:rPr lang="ru-RU" sz="2000" b="1" dirty="0" err="1" smtClean="0">
              <a:solidFill>
                <a:srgbClr val="748618"/>
              </a:solidFill>
            </a:rPr>
            <a:t>вигляді</a:t>
          </a:r>
          <a:r>
            <a:rPr lang="ru-RU" sz="2000" b="1" dirty="0" smtClean="0">
              <a:solidFill>
                <a:srgbClr val="748618"/>
              </a:solidFill>
            </a:rPr>
            <a:t> </a:t>
          </a:r>
          <a:r>
            <a:rPr lang="ru-RU" sz="2000" b="1" dirty="0" err="1" smtClean="0">
              <a:solidFill>
                <a:srgbClr val="748618"/>
              </a:solidFill>
            </a:rPr>
            <a:t>таблиць</a:t>
          </a:r>
          <a:r>
            <a:rPr lang="ru-RU" sz="2000" b="1" dirty="0" smtClean="0">
              <a:solidFill>
                <a:srgbClr val="748618"/>
              </a:solidFill>
            </a:rPr>
            <a:t>, формул, </a:t>
          </a:r>
          <a:r>
            <a:rPr lang="ru-RU" sz="2000" b="1" dirty="0" err="1" smtClean="0">
              <a:solidFill>
                <a:srgbClr val="748618"/>
              </a:solidFill>
            </a:rPr>
            <a:t>малюнків</a:t>
          </a:r>
          <a:endParaRPr lang="ru-RU" sz="2000" b="1" dirty="0">
            <a:solidFill>
              <a:srgbClr val="748618"/>
            </a:solidFill>
          </a:endParaRPr>
        </a:p>
      </dgm:t>
    </dgm:pt>
    <dgm:pt modelId="{44E6B1C1-B519-4856-8139-1CE47AA24EEE}" type="parTrans" cxnId="{898560A9-01BD-4137-9A51-01083B02D558}">
      <dgm:prSet/>
      <dgm:spPr/>
      <dgm:t>
        <a:bodyPr/>
        <a:lstStyle/>
        <a:p>
          <a:endParaRPr lang="ru-RU"/>
        </a:p>
      </dgm:t>
    </dgm:pt>
    <dgm:pt modelId="{42B3A219-0C1A-4DFB-9954-5050252E5F5E}" type="sibTrans" cxnId="{898560A9-01BD-4137-9A51-01083B02D558}">
      <dgm:prSet/>
      <dgm:spPr/>
      <dgm:t>
        <a:bodyPr/>
        <a:lstStyle/>
        <a:p>
          <a:endParaRPr lang="ru-RU"/>
        </a:p>
      </dgm:t>
    </dgm:pt>
    <dgm:pt modelId="{1834DA53-88FA-4508-9C0B-E3DFFD1D5084}">
      <dgm:prSet phldrT="[Текст]" custT="1"/>
      <dgm:spPr/>
      <dgm:t>
        <a:bodyPr/>
        <a:lstStyle/>
        <a:p>
          <a:r>
            <a:rPr lang="uk-UA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Наприклад,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іноді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використовується</a:t>
          </a:r>
          <a:r>
            <a:rPr lang="ru-RU" sz="2000" b="0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i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розрахункова</a:t>
          </a:r>
          <a:r>
            <a:rPr lang="ru-RU" sz="2000" b="0" i="1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i="1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таблиця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, де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визначаються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всі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етапи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обчислень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і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фіксуються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проміжні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результати</a:t>
          </a:r>
          <a:r>
            <a:rPr lang="ru-RU" sz="20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ru-RU" sz="2000" b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C4F9384-F2F8-4CA8-B06C-4BEFACB6AE50}" type="parTrans" cxnId="{C12E17D1-B85F-4BC7-954D-FAE572E5ABCD}">
      <dgm:prSet/>
      <dgm:spPr/>
      <dgm:t>
        <a:bodyPr/>
        <a:lstStyle/>
        <a:p>
          <a:endParaRPr lang="ru-RU"/>
        </a:p>
      </dgm:t>
    </dgm:pt>
    <dgm:pt modelId="{DA2AB7E9-B78D-48A1-91AA-60DD063C9E74}" type="sibTrans" cxnId="{C12E17D1-B85F-4BC7-954D-FAE572E5ABCD}">
      <dgm:prSet/>
      <dgm:spPr/>
      <dgm:t>
        <a:bodyPr/>
        <a:lstStyle/>
        <a:p>
          <a:endParaRPr lang="ru-RU"/>
        </a:p>
      </dgm:t>
    </dgm:pt>
    <dgm:pt modelId="{B82D3F57-BB26-4BC0-8F71-BCED9EAC64C6}">
      <dgm:prSet phldrT="[Текст]"/>
      <dgm:spPr/>
      <dgm:t>
        <a:bodyPr/>
        <a:lstStyle/>
        <a:p>
          <a:r>
            <a:rPr lang="uk-UA" dirty="0" smtClean="0"/>
            <a:t>3.</a:t>
          </a:r>
          <a:endParaRPr lang="ru-RU" dirty="0"/>
        </a:p>
      </dgm:t>
    </dgm:pt>
    <dgm:pt modelId="{476CE88A-3CD1-4F3B-AA5D-AD42373B258B}" type="parTrans" cxnId="{5336A83C-BD79-40CE-8D30-FD161532DA47}">
      <dgm:prSet/>
      <dgm:spPr/>
      <dgm:t>
        <a:bodyPr/>
        <a:lstStyle/>
        <a:p>
          <a:endParaRPr lang="ru-RU"/>
        </a:p>
      </dgm:t>
    </dgm:pt>
    <dgm:pt modelId="{74167CB2-4E70-40C7-8084-5B5CAEAB843D}" type="sibTrans" cxnId="{5336A83C-BD79-40CE-8D30-FD161532DA47}">
      <dgm:prSet/>
      <dgm:spPr/>
      <dgm:t>
        <a:bodyPr/>
        <a:lstStyle/>
        <a:p>
          <a:endParaRPr lang="ru-RU"/>
        </a:p>
      </dgm:t>
    </dgm:pt>
    <dgm:pt modelId="{BD903C6C-259B-49B3-B76F-527F0203297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748618"/>
              </a:solidFill>
            </a:rPr>
            <a:t>За </a:t>
          </a:r>
          <a:r>
            <a:rPr lang="ru-RU" sz="2000" b="1" dirty="0" err="1" smtClean="0">
              <a:solidFill>
                <a:srgbClr val="748618"/>
              </a:solidFill>
            </a:rPr>
            <a:t>допомогою</a:t>
          </a:r>
          <a:r>
            <a:rPr lang="ru-RU" sz="2000" b="1" dirty="0" smtClean="0">
              <a:solidFill>
                <a:srgbClr val="748618"/>
              </a:solidFill>
            </a:rPr>
            <a:t> блок-</a:t>
          </a:r>
          <a:r>
            <a:rPr lang="ru-RU" sz="2000" b="1" dirty="0" err="1" smtClean="0">
              <a:solidFill>
                <a:srgbClr val="748618"/>
              </a:solidFill>
            </a:rPr>
            <a:t>схеми</a:t>
          </a:r>
          <a:endParaRPr lang="ru-RU" sz="2000" b="1" dirty="0">
            <a:solidFill>
              <a:srgbClr val="748618"/>
            </a:solidFill>
          </a:endParaRPr>
        </a:p>
      </dgm:t>
    </dgm:pt>
    <dgm:pt modelId="{F6E92910-E566-4BB1-85AC-DADB4EB5101F}" type="parTrans" cxnId="{4D79E32A-CC0A-485E-AC27-C8FBC78AC29A}">
      <dgm:prSet/>
      <dgm:spPr/>
      <dgm:t>
        <a:bodyPr/>
        <a:lstStyle/>
        <a:p>
          <a:endParaRPr lang="ru-RU"/>
        </a:p>
      </dgm:t>
    </dgm:pt>
    <dgm:pt modelId="{8E55A4B5-D5B9-471A-9510-C66EE76ECCCC}" type="sibTrans" cxnId="{4D79E32A-CC0A-485E-AC27-C8FBC78AC29A}">
      <dgm:prSet/>
      <dgm:spPr/>
      <dgm:t>
        <a:bodyPr/>
        <a:lstStyle/>
        <a:p>
          <a:endParaRPr lang="ru-RU"/>
        </a:p>
      </dgm:t>
    </dgm:pt>
    <dgm:pt modelId="{6832094B-94A5-4C27-B754-06305FE80BA3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Наочною формою запису алгоритмів є блок-схеми, що складаються з геометричних фігур-блоків. Кожний блок відповідає певній дії. </a:t>
          </a:r>
          <a:endParaRPr lang="ru-RU" sz="20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B1B5AC5-39E0-4E32-AEAA-4268C77F1E54}" type="parTrans" cxnId="{ECA7BBF2-D60D-471D-8EE6-9EBD36727511}">
      <dgm:prSet/>
      <dgm:spPr/>
      <dgm:t>
        <a:bodyPr/>
        <a:lstStyle/>
        <a:p>
          <a:endParaRPr lang="ru-RU"/>
        </a:p>
      </dgm:t>
    </dgm:pt>
    <dgm:pt modelId="{8A68A779-41D4-4FC5-9ED7-41F78FACFE05}" type="sibTrans" cxnId="{ECA7BBF2-D60D-471D-8EE6-9EBD36727511}">
      <dgm:prSet/>
      <dgm:spPr/>
      <dgm:t>
        <a:bodyPr/>
        <a:lstStyle/>
        <a:p>
          <a:endParaRPr lang="ru-RU"/>
        </a:p>
      </dgm:t>
    </dgm:pt>
    <dgm:pt modelId="{8837D726-6ABE-411D-BD39-080DD88D6FCC}" type="pres">
      <dgm:prSet presAssocID="{7CCBF1E5-C697-4703-8001-DB0D0B65971C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8A0155F-FC7B-43AE-8478-2FC3C12FC951}" type="pres">
      <dgm:prSet presAssocID="{C0B44609-2431-4AE9-8D1C-747CBF17F30F}" presName="composite" presStyleCnt="0"/>
      <dgm:spPr/>
    </dgm:pt>
    <dgm:pt modelId="{3E91F272-7B92-4A4E-AD0C-7A12FAE50BC0}" type="pres">
      <dgm:prSet presAssocID="{C0B44609-2431-4AE9-8D1C-747CBF17F30F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27DB2-71F3-4A86-B483-7C9E269BF5D5}" type="pres">
      <dgm:prSet presAssocID="{C0B44609-2431-4AE9-8D1C-747CBF17F30F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0485F-7685-45EB-B7D9-4B151E8ED955}" type="pres">
      <dgm:prSet presAssocID="{C0B44609-2431-4AE9-8D1C-747CBF17F30F}" presName="Accent" presStyleLbl="parChTrans1D1" presStyleIdx="0" presStyleCnt="3"/>
      <dgm:spPr/>
    </dgm:pt>
    <dgm:pt modelId="{89659FAC-1E6F-486D-A496-908144343F66}" type="pres">
      <dgm:prSet presAssocID="{C0B44609-2431-4AE9-8D1C-747CBF17F30F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95A04-EB66-4BD4-BDA8-5ACC6202C00D}" type="pres">
      <dgm:prSet presAssocID="{CFF6C009-C2A9-4A07-8014-28F39DD50D5D}" presName="sibTrans" presStyleCnt="0"/>
      <dgm:spPr/>
    </dgm:pt>
    <dgm:pt modelId="{2619987C-68AC-4563-A15B-8B8AFB821D49}" type="pres">
      <dgm:prSet presAssocID="{37D5A72B-2967-44AE-AF0D-1A2490366FC2}" presName="composite" presStyleCnt="0"/>
      <dgm:spPr/>
    </dgm:pt>
    <dgm:pt modelId="{32A1A79F-25EE-4638-BB42-3F6F79DBD678}" type="pres">
      <dgm:prSet presAssocID="{37D5A72B-2967-44AE-AF0D-1A2490366FC2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E6860-FC7E-47A7-9AC3-6E477799C9D4}" type="pres">
      <dgm:prSet presAssocID="{37D5A72B-2967-44AE-AF0D-1A2490366FC2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E961D-F846-4ADC-81B0-718220368405}" type="pres">
      <dgm:prSet presAssocID="{37D5A72B-2967-44AE-AF0D-1A2490366FC2}" presName="Accent" presStyleLbl="parChTrans1D1" presStyleIdx="1" presStyleCnt="3"/>
      <dgm:spPr/>
    </dgm:pt>
    <dgm:pt modelId="{5302F4FA-D912-4DF5-82F6-50E3E9270F07}" type="pres">
      <dgm:prSet presAssocID="{37D5A72B-2967-44AE-AF0D-1A2490366FC2}" presName="Child" presStyleLbl="revTx" presStyleIdx="3" presStyleCnt="6" custScaleY="1335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26189-0A33-401F-937A-E26A58077DA6}" type="pres">
      <dgm:prSet presAssocID="{1A7539FA-5509-4DF0-9F02-24FAE4447FC8}" presName="sibTrans" presStyleCnt="0"/>
      <dgm:spPr/>
    </dgm:pt>
    <dgm:pt modelId="{FE8F6B88-71FA-49F4-B215-B5429ED4B24E}" type="pres">
      <dgm:prSet presAssocID="{B82D3F57-BB26-4BC0-8F71-BCED9EAC64C6}" presName="composite" presStyleCnt="0"/>
      <dgm:spPr/>
    </dgm:pt>
    <dgm:pt modelId="{8887643B-7085-4AF1-8780-D159FBDF2D9C}" type="pres">
      <dgm:prSet presAssocID="{B82D3F57-BB26-4BC0-8F71-BCED9EAC64C6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6E6CEA-9BFC-457B-829B-897257B08E2C}" type="pres">
      <dgm:prSet presAssocID="{B82D3F57-BB26-4BC0-8F71-BCED9EAC64C6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752CC-642B-4336-8E4D-AD2983082F20}" type="pres">
      <dgm:prSet presAssocID="{B82D3F57-BB26-4BC0-8F71-BCED9EAC64C6}" presName="Accent" presStyleLbl="parChTrans1D1" presStyleIdx="2" presStyleCnt="3"/>
      <dgm:spPr/>
    </dgm:pt>
    <dgm:pt modelId="{5DAF6C1E-6F2F-46E3-BD52-ADA07EB5004C}" type="pres">
      <dgm:prSet presAssocID="{B82D3F57-BB26-4BC0-8F71-BCED9EAC64C6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8560A9-01BD-4137-9A51-01083B02D558}" srcId="{37D5A72B-2967-44AE-AF0D-1A2490366FC2}" destId="{43E670C6-9707-463A-A27F-E040AC2D655F}" srcOrd="0" destOrd="0" parTransId="{44E6B1C1-B519-4856-8139-1CE47AA24EEE}" sibTransId="{42B3A219-0C1A-4DFB-9954-5050252E5F5E}"/>
    <dgm:cxn modelId="{4D79E32A-CC0A-485E-AC27-C8FBC78AC29A}" srcId="{B82D3F57-BB26-4BC0-8F71-BCED9EAC64C6}" destId="{BD903C6C-259B-49B3-B76F-527F02032977}" srcOrd="0" destOrd="0" parTransId="{F6E92910-E566-4BB1-85AC-DADB4EB5101F}" sibTransId="{8E55A4B5-D5B9-471A-9510-C66EE76ECCCC}"/>
    <dgm:cxn modelId="{6EAC2762-74C8-4405-AC86-2BF41AE0B9A3}" srcId="{C0B44609-2431-4AE9-8D1C-747CBF17F30F}" destId="{420F5ABD-1C76-4E62-9BF8-D7A5A25CE357}" srcOrd="0" destOrd="0" parTransId="{A1DADD34-718D-4EA1-8F10-55401B1C9FE7}" sibTransId="{42FF5A28-0A9C-4AE6-865D-CD0EF3FB4242}"/>
    <dgm:cxn modelId="{9099C3D3-ED93-4EEC-BF53-DC8A84E253D6}" type="presOf" srcId="{7CCBF1E5-C697-4703-8001-DB0D0B65971C}" destId="{8837D726-6ABE-411D-BD39-080DD88D6FCC}" srcOrd="0" destOrd="0" presId="urn:microsoft.com/office/officeart/2011/layout/TabList"/>
    <dgm:cxn modelId="{83737996-8439-4BF6-B6F9-6C815C25AB5D}" srcId="{C0B44609-2431-4AE9-8D1C-747CBF17F30F}" destId="{6A830741-CC76-4CBE-AD94-6AE1852685CD}" srcOrd="1" destOrd="0" parTransId="{809021FE-3B48-4116-A2A3-34B2707AB4C7}" sibTransId="{7582ADEF-7FF3-4223-A280-E68A657E7B5E}"/>
    <dgm:cxn modelId="{19C352D2-BC25-4645-A306-6CF189809A3E}" srcId="{7CCBF1E5-C697-4703-8001-DB0D0B65971C}" destId="{37D5A72B-2967-44AE-AF0D-1A2490366FC2}" srcOrd="1" destOrd="0" parTransId="{C3908311-A12C-4EF3-AC76-E83455936E77}" sibTransId="{1A7539FA-5509-4DF0-9F02-24FAE4447FC8}"/>
    <dgm:cxn modelId="{05C249C7-46FE-4942-A75D-391ED45352D4}" type="presOf" srcId="{BD903C6C-259B-49B3-B76F-527F02032977}" destId="{8887643B-7085-4AF1-8780-D159FBDF2D9C}" srcOrd="0" destOrd="0" presId="urn:microsoft.com/office/officeart/2011/layout/TabList"/>
    <dgm:cxn modelId="{813D9741-95FF-4070-83FD-1FA133EA543D}" type="presOf" srcId="{6A830741-CC76-4CBE-AD94-6AE1852685CD}" destId="{89659FAC-1E6F-486D-A496-908144343F66}" srcOrd="0" destOrd="0" presId="urn:microsoft.com/office/officeart/2011/layout/TabList"/>
    <dgm:cxn modelId="{F65206E8-234C-4E57-9CF7-1B8E041AD168}" type="presOf" srcId="{C0B44609-2431-4AE9-8D1C-747CBF17F30F}" destId="{69C27DB2-71F3-4A86-B483-7C9E269BF5D5}" srcOrd="0" destOrd="0" presId="urn:microsoft.com/office/officeart/2011/layout/TabList"/>
    <dgm:cxn modelId="{C12E17D1-B85F-4BC7-954D-FAE572E5ABCD}" srcId="{37D5A72B-2967-44AE-AF0D-1A2490366FC2}" destId="{1834DA53-88FA-4508-9C0B-E3DFFD1D5084}" srcOrd="1" destOrd="0" parTransId="{DC4F9384-F2F8-4CA8-B06C-4BEFACB6AE50}" sibTransId="{DA2AB7E9-B78D-48A1-91AA-60DD063C9E74}"/>
    <dgm:cxn modelId="{ECA7BBF2-D60D-471D-8EE6-9EBD36727511}" srcId="{B82D3F57-BB26-4BC0-8F71-BCED9EAC64C6}" destId="{6832094B-94A5-4C27-B754-06305FE80BA3}" srcOrd="1" destOrd="0" parTransId="{FB1B5AC5-39E0-4E32-AEAA-4268C77F1E54}" sibTransId="{8A68A779-41D4-4FC5-9ED7-41F78FACFE05}"/>
    <dgm:cxn modelId="{FE181B35-F244-4D7A-B86E-4D77FF9CE494}" type="presOf" srcId="{1834DA53-88FA-4508-9C0B-E3DFFD1D5084}" destId="{5302F4FA-D912-4DF5-82F6-50E3E9270F07}" srcOrd="0" destOrd="0" presId="urn:microsoft.com/office/officeart/2011/layout/TabList"/>
    <dgm:cxn modelId="{BADCF11E-E8DD-48DD-9F62-BC37BB9DAE23}" srcId="{7CCBF1E5-C697-4703-8001-DB0D0B65971C}" destId="{C0B44609-2431-4AE9-8D1C-747CBF17F30F}" srcOrd="0" destOrd="0" parTransId="{4BB8716E-A086-4773-8C61-138E55C1E422}" sibTransId="{CFF6C009-C2A9-4A07-8014-28F39DD50D5D}"/>
    <dgm:cxn modelId="{5336A83C-BD79-40CE-8D30-FD161532DA47}" srcId="{7CCBF1E5-C697-4703-8001-DB0D0B65971C}" destId="{B82D3F57-BB26-4BC0-8F71-BCED9EAC64C6}" srcOrd="2" destOrd="0" parTransId="{476CE88A-3CD1-4F3B-AA5D-AD42373B258B}" sibTransId="{74167CB2-4E70-40C7-8084-5B5CAEAB843D}"/>
    <dgm:cxn modelId="{2F4F0DE1-D50F-4D1F-86D1-31B6A76BBB39}" type="presOf" srcId="{6832094B-94A5-4C27-B754-06305FE80BA3}" destId="{5DAF6C1E-6F2F-46E3-BD52-ADA07EB5004C}" srcOrd="0" destOrd="0" presId="urn:microsoft.com/office/officeart/2011/layout/TabList"/>
    <dgm:cxn modelId="{E0DA0EDF-9347-4ED2-A2A6-BBD50E67C534}" type="presOf" srcId="{420F5ABD-1C76-4E62-9BF8-D7A5A25CE357}" destId="{3E91F272-7B92-4A4E-AD0C-7A12FAE50BC0}" srcOrd="0" destOrd="0" presId="urn:microsoft.com/office/officeart/2011/layout/TabList"/>
    <dgm:cxn modelId="{3B9DC724-3843-4315-8F4E-D88E73F99527}" type="presOf" srcId="{43E670C6-9707-463A-A27F-E040AC2D655F}" destId="{32A1A79F-25EE-4638-BB42-3F6F79DBD678}" srcOrd="0" destOrd="0" presId="urn:microsoft.com/office/officeart/2011/layout/TabList"/>
    <dgm:cxn modelId="{31A40D03-D262-40B1-AABD-043A0BBACA85}" type="presOf" srcId="{B82D3F57-BB26-4BC0-8F71-BCED9EAC64C6}" destId="{076E6CEA-9BFC-457B-829B-897257B08E2C}" srcOrd="0" destOrd="0" presId="urn:microsoft.com/office/officeart/2011/layout/TabList"/>
    <dgm:cxn modelId="{FF536DDD-3792-4596-A110-307C334583B7}" type="presOf" srcId="{37D5A72B-2967-44AE-AF0D-1A2490366FC2}" destId="{CA3E6860-FC7E-47A7-9AC3-6E477799C9D4}" srcOrd="0" destOrd="0" presId="urn:microsoft.com/office/officeart/2011/layout/TabList"/>
    <dgm:cxn modelId="{8ADDA296-52D0-44CA-BA9F-EEEBE3E04530}" type="presParOf" srcId="{8837D726-6ABE-411D-BD39-080DD88D6FCC}" destId="{D8A0155F-FC7B-43AE-8478-2FC3C12FC951}" srcOrd="0" destOrd="0" presId="urn:microsoft.com/office/officeart/2011/layout/TabList"/>
    <dgm:cxn modelId="{3271DA3B-B44E-41C8-B6D8-1F6F25EBD01D}" type="presParOf" srcId="{D8A0155F-FC7B-43AE-8478-2FC3C12FC951}" destId="{3E91F272-7B92-4A4E-AD0C-7A12FAE50BC0}" srcOrd="0" destOrd="0" presId="urn:microsoft.com/office/officeart/2011/layout/TabList"/>
    <dgm:cxn modelId="{374007C5-3CE0-4FDA-AE56-AC8E7525170A}" type="presParOf" srcId="{D8A0155F-FC7B-43AE-8478-2FC3C12FC951}" destId="{69C27DB2-71F3-4A86-B483-7C9E269BF5D5}" srcOrd="1" destOrd="0" presId="urn:microsoft.com/office/officeart/2011/layout/TabList"/>
    <dgm:cxn modelId="{83146C28-1928-4857-B938-CD2CCA509C3F}" type="presParOf" srcId="{D8A0155F-FC7B-43AE-8478-2FC3C12FC951}" destId="{4290485F-7685-45EB-B7D9-4B151E8ED955}" srcOrd="2" destOrd="0" presId="urn:microsoft.com/office/officeart/2011/layout/TabList"/>
    <dgm:cxn modelId="{03290F31-7E17-46AC-8242-51991666D37D}" type="presParOf" srcId="{8837D726-6ABE-411D-BD39-080DD88D6FCC}" destId="{89659FAC-1E6F-486D-A496-908144343F66}" srcOrd="1" destOrd="0" presId="urn:microsoft.com/office/officeart/2011/layout/TabList"/>
    <dgm:cxn modelId="{C407EE88-E97D-4972-9EAB-26EBD7FCDF63}" type="presParOf" srcId="{8837D726-6ABE-411D-BD39-080DD88D6FCC}" destId="{DD295A04-EB66-4BD4-BDA8-5ACC6202C00D}" srcOrd="2" destOrd="0" presId="urn:microsoft.com/office/officeart/2011/layout/TabList"/>
    <dgm:cxn modelId="{F12FC572-4474-4526-BC29-B5C067B8F5F7}" type="presParOf" srcId="{8837D726-6ABE-411D-BD39-080DD88D6FCC}" destId="{2619987C-68AC-4563-A15B-8B8AFB821D49}" srcOrd="3" destOrd="0" presId="urn:microsoft.com/office/officeart/2011/layout/TabList"/>
    <dgm:cxn modelId="{9000779A-6285-4159-B5B7-FB5F04BEDDD6}" type="presParOf" srcId="{2619987C-68AC-4563-A15B-8B8AFB821D49}" destId="{32A1A79F-25EE-4638-BB42-3F6F79DBD678}" srcOrd="0" destOrd="0" presId="urn:microsoft.com/office/officeart/2011/layout/TabList"/>
    <dgm:cxn modelId="{7D46F67C-F71A-4652-B074-5B9B8D59DECF}" type="presParOf" srcId="{2619987C-68AC-4563-A15B-8B8AFB821D49}" destId="{CA3E6860-FC7E-47A7-9AC3-6E477799C9D4}" srcOrd="1" destOrd="0" presId="urn:microsoft.com/office/officeart/2011/layout/TabList"/>
    <dgm:cxn modelId="{7D20B729-6234-48B9-8460-179E94EA11A3}" type="presParOf" srcId="{2619987C-68AC-4563-A15B-8B8AFB821D49}" destId="{799E961D-F846-4ADC-81B0-718220368405}" srcOrd="2" destOrd="0" presId="urn:microsoft.com/office/officeart/2011/layout/TabList"/>
    <dgm:cxn modelId="{3BFD601A-40E5-4379-8CC7-F461DE3D9D4F}" type="presParOf" srcId="{8837D726-6ABE-411D-BD39-080DD88D6FCC}" destId="{5302F4FA-D912-4DF5-82F6-50E3E9270F07}" srcOrd="4" destOrd="0" presId="urn:microsoft.com/office/officeart/2011/layout/TabList"/>
    <dgm:cxn modelId="{8673B073-3E82-4305-95D3-DE0EEA0E57D6}" type="presParOf" srcId="{8837D726-6ABE-411D-BD39-080DD88D6FCC}" destId="{61926189-0A33-401F-937A-E26A58077DA6}" srcOrd="5" destOrd="0" presId="urn:microsoft.com/office/officeart/2011/layout/TabList"/>
    <dgm:cxn modelId="{6124926B-1039-4898-B648-216C44E4DF82}" type="presParOf" srcId="{8837D726-6ABE-411D-BD39-080DD88D6FCC}" destId="{FE8F6B88-71FA-49F4-B215-B5429ED4B24E}" srcOrd="6" destOrd="0" presId="urn:microsoft.com/office/officeart/2011/layout/TabList"/>
    <dgm:cxn modelId="{8891D812-EB7F-47D8-8BF3-F630BC4DE368}" type="presParOf" srcId="{FE8F6B88-71FA-49F4-B215-B5429ED4B24E}" destId="{8887643B-7085-4AF1-8780-D159FBDF2D9C}" srcOrd="0" destOrd="0" presId="urn:microsoft.com/office/officeart/2011/layout/TabList"/>
    <dgm:cxn modelId="{85DCBA65-C466-4DFC-89F2-14237BC5D83E}" type="presParOf" srcId="{FE8F6B88-71FA-49F4-B215-B5429ED4B24E}" destId="{076E6CEA-9BFC-457B-829B-897257B08E2C}" srcOrd="1" destOrd="0" presId="urn:microsoft.com/office/officeart/2011/layout/TabList"/>
    <dgm:cxn modelId="{CD588733-DD53-4D51-953F-00D74B9CA42C}" type="presParOf" srcId="{FE8F6B88-71FA-49F4-B215-B5429ED4B24E}" destId="{0D8752CC-642B-4336-8E4D-AD2983082F20}" srcOrd="2" destOrd="0" presId="urn:microsoft.com/office/officeart/2011/layout/TabList"/>
    <dgm:cxn modelId="{7903A4DA-B129-4EE6-89E9-59837D2EC1E3}" type="presParOf" srcId="{8837D726-6ABE-411D-BD39-080DD88D6FCC}" destId="{5DAF6C1E-6F2F-46E3-BD52-ADA07EB5004C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F15978-6EC9-44E6-B003-41F93DEA0E9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7FB186-FA48-49EC-A2B2-BD731DD4B8D4}">
      <dgm:prSet phldrT="[Текст]"/>
      <dgm:spPr>
        <a:solidFill>
          <a:srgbClr val="748618"/>
        </a:solidFill>
      </dgm:spPr>
      <dgm:t>
        <a:bodyPr/>
        <a:lstStyle/>
        <a:p>
          <a:r>
            <a:rPr lang="uk-UA" dirty="0" smtClean="0"/>
            <a:t>Просте слідування</a:t>
          </a:r>
        </a:p>
      </dgm:t>
    </dgm:pt>
    <dgm:pt modelId="{553F2D5F-4EF4-404B-9663-4E975D9CB289}" type="parTrans" cxnId="{D4B88349-9FBE-42EF-B184-3E8B0FF85D88}">
      <dgm:prSet/>
      <dgm:spPr/>
      <dgm:t>
        <a:bodyPr/>
        <a:lstStyle/>
        <a:p>
          <a:endParaRPr lang="ru-RU"/>
        </a:p>
      </dgm:t>
    </dgm:pt>
    <dgm:pt modelId="{B68A0F57-3383-4E1F-A94D-DCA41C70D7E3}" type="sibTrans" cxnId="{D4B88349-9FBE-42EF-B184-3E8B0FF85D88}">
      <dgm:prSet/>
      <dgm:spPr/>
      <dgm:t>
        <a:bodyPr/>
        <a:lstStyle/>
        <a:p>
          <a:endParaRPr lang="ru-RU"/>
        </a:p>
      </dgm:t>
    </dgm:pt>
    <dgm:pt modelId="{1F935345-F423-4056-9AE1-E0B7D7587615}">
      <dgm:prSet phldrT="[Текст]"/>
      <dgm:spPr>
        <a:solidFill>
          <a:srgbClr val="748618"/>
        </a:solidFill>
      </dgm:spPr>
      <dgm:t>
        <a:bodyPr/>
        <a:lstStyle/>
        <a:p>
          <a:r>
            <a:rPr lang="uk-UA" dirty="0" smtClean="0"/>
            <a:t>Розгалуження</a:t>
          </a:r>
          <a:endParaRPr lang="ru-RU" dirty="0"/>
        </a:p>
      </dgm:t>
    </dgm:pt>
    <dgm:pt modelId="{6DFFAF5E-CF77-47A3-989D-EC51D7AE00C9}" type="parTrans" cxnId="{DC8D6F45-9CED-4AD4-BDA5-F148FFA60327}">
      <dgm:prSet/>
      <dgm:spPr/>
      <dgm:t>
        <a:bodyPr/>
        <a:lstStyle/>
        <a:p>
          <a:endParaRPr lang="ru-RU"/>
        </a:p>
      </dgm:t>
    </dgm:pt>
    <dgm:pt modelId="{5EF0D72A-50A3-4D4A-BDC7-B87B82D10226}" type="sibTrans" cxnId="{DC8D6F45-9CED-4AD4-BDA5-F148FFA60327}">
      <dgm:prSet/>
      <dgm:spPr/>
      <dgm:t>
        <a:bodyPr/>
        <a:lstStyle/>
        <a:p>
          <a:endParaRPr lang="ru-RU"/>
        </a:p>
      </dgm:t>
    </dgm:pt>
    <dgm:pt modelId="{D2631AE5-1FCC-4B1E-9CD8-D32B847B9256}">
      <dgm:prSet phldrT="[Текст]"/>
      <dgm:spPr>
        <a:solidFill>
          <a:srgbClr val="748618"/>
        </a:solidFill>
      </dgm:spPr>
      <dgm:t>
        <a:bodyPr/>
        <a:lstStyle/>
        <a:p>
          <a:r>
            <a:rPr lang="uk-UA" dirty="0" smtClean="0"/>
            <a:t>Цикл</a:t>
          </a:r>
          <a:endParaRPr lang="ru-RU" dirty="0"/>
        </a:p>
      </dgm:t>
    </dgm:pt>
    <dgm:pt modelId="{25FE9767-E050-4784-8C11-3AB67EE874E1}" type="parTrans" cxnId="{68CCB5F8-1668-43C0-8D5F-799FF7210EE1}">
      <dgm:prSet/>
      <dgm:spPr/>
      <dgm:t>
        <a:bodyPr/>
        <a:lstStyle/>
        <a:p>
          <a:endParaRPr lang="ru-RU"/>
        </a:p>
      </dgm:t>
    </dgm:pt>
    <dgm:pt modelId="{7A12EB22-2F79-4F3C-9713-C6FB0F8B72B2}" type="sibTrans" cxnId="{68CCB5F8-1668-43C0-8D5F-799FF7210EE1}">
      <dgm:prSet/>
      <dgm:spPr/>
      <dgm:t>
        <a:bodyPr/>
        <a:lstStyle/>
        <a:p>
          <a:endParaRPr lang="ru-RU"/>
        </a:p>
      </dgm:t>
    </dgm:pt>
    <dgm:pt modelId="{E6EF86C4-035A-4E0C-A1A5-57867F3B0846}" type="pres">
      <dgm:prSet presAssocID="{72F15978-6EC9-44E6-B003-41F93DEA0E9C}" presName="linearFlow" presStyleCnt="0">
        <dgm:presLayoutVars>
          <dgm:dir/>
          <dgm:resizeHandles val="exact"/>
        </dgm:presLayoutVars>
      </dgm:prSet>
      <dgm:spPr/>
    </dgm:pt>
    <dgm:pt modelId="{2E469155-6A6A-4099-B9EF-4C44572D3F2A}" type="pres">
      <dgm:prSet presAssocID="{927FB186-FA48-49EC-A2B2-BD731DD4B8D4}" presName="composite" presStyleCnt="0"/>
      <dgm:spPr/>
    </dgm:pt>
    <dgm:pt modelId="{645062F7-2A76-495A-8CC7-780C3FD65DAB}" type="pres">
      <dgm:prSet presAssocID="{927FB186-FA48-49EC-A2B2-BD731DD4B8D4}" presName="imgShp" presStyleLbl="fgImgPlace1" presStyleIdx="0" presStyleCnt="3" custScaleX="65453" custScaleY="65453" custLinFactNeighborX="-73795" custLinFactNeighborY="-30"/>
      <dgm:spPr>
        <a:solidFill>
          <a:schemeClr val="accent2">
            <a:lumMod val="60000"/>
            <a:lumOff val="40000"/>
          </a:schemeClr>
        </a:solidFill>
      </dgm:spPr>
    </dgm:pt>
    <dgm:pt modelId="{5F218FCD-B353-4151-8CB5-21FE522BFE35}" type="pres">
      <dgm:prSet presAssocID="{927FB186-FA48-49EC-A2B2-BD731DD4B8D4}" presName="txShp" presStyleLbl="node1" presStyleIdx="0" presStyleCnt="3" custScaleX="109771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DA841-AD7E-4698-9850-630DF53991B1}" type="pres">
      <dgm:prSet presAssocID="{B68A0F57-3383-4E1F-A94D-DCA41C70D7E3}" presName="spacing" presStyleCnt="0"/>
      <dgm:spPr/>
    </dgm:pt>
    <dgm:pt modelId="{925F3E22-D75C-4D6D-A29D-9708924DDC88}" type="pres">
      <dgm:prSet presAssocID="{1F935345-F423-4056-9AE1-E0B7D7587615}" presName="composite" presStyleCnt="0"/>
      <dgm:spPr/>
    </dgm:pt>
    <dgm:pt modelId="{10EE4AF4-24F1-4AF4-9EE1-02D4769F36AA}" type="pres">
      <dgm:prSet presAssocID="{1F935345-F423-4056-9AE1-E0B7D7587615}" presName="imgShp" presStyleLbl="fgImgPlace1" presStyleIdx="1" presStyleCnt="3" custScaleX="65453" custScaleY="65453" custLinFactNeighborX="-73795" custLinFactNeighborY="-30"/>
      <dgm:spPr>
        <a:solidFill>
          <a:schemeClr val="accent2">
            <a:lumMod val="60000"/>
            <a:lumOff val="40000"/>
          </a:schemeClr>
        </a:solidFill>
      </dgm:spPr>
    </dgm:pt>
    <dgm:pt modelId="{DD5EBD46-E63B-4702-973C-B84E864CF9C9}" type="pres">
      <dgm:prSet presAssocID="{1F935345-F423-4056-9AE1-E0B7D7587615}" presName="txShp" presStyleLbl="node1" presStyleIdx="1" presStyleCnt="3" custScaleX="109771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9AA93-79D1-4E86-AC0B-361279A315F2}" type="pres">
      <dgm:prSet presAssocID="{5EF0D72A-50A3-4D4A-BDC7-B87B82D10226}" presName="spacing" presStyleCnt="0"/>
      <dgm:spPr/>
    </dgm:pt>
    <dgm:pt modelId="{A13EDDCC-7DE4-43FB-A15E-5D467F88A1A6}" type="pres">
      <dgm:prSet presAssocID="{D2631AE5-1FCC-4B1E-9CD8-D32B847B9256}" presName="composite" presStyleCnt="0"/>
      <dgm:spPr/>
    </dgm:pt>
    <dgm:pt modelId="{D766E49B-53DA-46AD-B202-B80A9AC1A8C6}" type="pres">
      <dgm:prSet presAssocID="{D2631AE5-1FCC-4B1E-9CD8-D32B847B9256}" presName="imgShp" presStyleLbl="fgImgPlace1" presStyleIdx="2" presStyleCnt="3" custScaleX="65453" custScaleY="65453" custLinFactNeighborX="-73795" custLinFactNeighborY="-30"/>
      <dgm:spPr>
        <a:solidFill>
          <a:schemeClr val="accent2">
            <a:lumMod val="60000"/>
            <a:lumOff val="40000"/>
          </a:schemeClr>
        </a:solidFill>
      </dgm:spPr>
    </dgm:pt>
    <dgm:pt modelId="{40AEED9B-8614-42E4-BF86-5B3C513D88DC}" type="pres">
      <dgm:prSet presAssocID="{D2631AE5-1FCC-4B1E-9CD8-D32B847B9256}" presName="txShp" presStyleLbl="node1" presStyleIdx="2" presStyleCnt="3" custScaleX="109771" custLinFactNeighborX="-17716" custLinFactNeighborY="-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B88349-9FBE-42EF-B184-3E8B0FF85D88}" srcId="{72F15978-6EC9-44E6-B003-41F93DEA0E9C}" destId="{927FB186-FA48-49EC-A2B2-BD731DD4B8D4}" srcOrd="0" destOrd="0" parTransId="{553F2D5F-4EF4-404B-9663-4E975D9CB289}" sibTransId="{B68A0F57-3383-4E1F-A94D-DCA41C70D7E3}"/>
    <dgm:cxn modelId="{AFE57453-77C3-4517-906C-2DB124D5A6DE}" type="presOf" srcId="{927FB186-FA48-49EC-A2B2-BD731DD4B8D4}" destId="{5F218FCD-B353-4151-8CB5-21FE522BFE35}" srcOrd="0" destOrd="0" presId="urn:microsoft.com/office/officeart/2005/8/layout/vList3"/>
    <dgm:cxn modelId="{8C196FB7-FA73-42C5-9D83-118A4730DC7A}" type="presOf" srcId="{D2631AE5-1FCC-4B1E-9CD8-D32B847B9256}" destId="{40AEED9B-8614-42E4-BF86-5B3C513D88DC}" srcOrd="0" destOrd="0" presId="urn:microsoft.com/office/officeart/2005/8/layout/vList3"/>
    <dgm:cxn modelId="{88F846D7-6E19-45C0-BFC7-E3AABCD8EC27}" type="presOf" srcId="{1F935345-F423-4056-9AE1-E0B7D7587615}" destId="{DD5EBD46-E63B-4702-973C-B84E864CF9C9}" srcOrd="0" destOrd="0" presId="urn:microsoft.com/office/officeart/2005/8/layout/vList3"/>
    <dgm:cxn modelId="{123FA5F6-9E00-48B6-B4E5-6E5997B49F27}" type="presOf" srcId="{72F15978-6EC9-44E6-B003-41F93DEA0E9C}" destId="{E6EF86C4-035A-4E0C-A1A5-57867F3B0846}" srcOrd="0" destOrd="0" presId="urn:microsoft.com/office/officeart/2005/8/layout/vList3"/>
    <dgm:cxn modelId="{DC8D6F45-9CED-4AD4-BDA5-F148FFA60327}" srcId="{72F15978-6EC9-44E6-B003-41F93DEA0E9C}" destId="{1F935345-F423-4056-9AE1-E0B7D7587615}" srcOrd="1" destOrd="0" parTransId="{6DFFAF5E-CF77-47A3-989D-EC51D7AE00C9}" sibTransId="{5EF0D72A-50A3-4D4A-BDC7-B87B82D10226}"/>
    <dgm:cxn modelId="{68CCB5F8-1668-43C0-8D5F-799FF7210EE1}" srcId="{72F15978-6EC9-44E6-B003-41F93DEA0E9C}" destId="{D2631AE5-1FCC-4B1E-9CD8-D32B847B9256}" srcOrd="2" destOrd="0" parTransId="{25FE9767-E050-4784-8C11-3AB67EE874E1}" sibTransId="{7A12EB22-2F79-4F3C-9713-C6FB0F8B72B2}"/>
    <dgm:cxn modelId="{6CA79331-DD50-4176-81B1-D94038922080}" type="presParOf" srcId="{E6EF86C4-035A-4E0C-A1A5-57867F3B0846}" destId="{2E469155-6A6A-4099-B9EF-4C44572D3F2A}" srcOrd="0" destOrd="0" presId="urn:microsoft.com/office/officeart/2005/8/layout/vList3"/>
    <dgm:cxn modelId="{CDEF47E6-27F7-43FA-9AD9-FB125B90AE36}" type="presParOf" srcId="{2E469155-6A6A-4099-B9EF-4C44572D3F2A}" destId="{645062F7-2A76-495A-8CC7-780C3FD65DAB}" srcOrd="0" destOrd="0" presId="urn:microsoft.com/office/officeart/2005/8/layout/vList3"/>
    <dgm:cxn modelId="{0E0252F6-8D7D-4582-AAD9-1C5B0ECFE6B5}" type="presParOf" srcId="{2E469155-6A6A-4099-B9EF-4C44572D3F2A}" destId="{5F218FCD-B353-4151-8CB5-21FE522BFE35}" srcOrd="1" destOrd="0" presId="urn:microsoft.com/office/officeart/2005/8/layout/vList3"/>
    <dgm:cxn modelId="{84A86DEB-80F1-4FBE-AC30-39A3A5757E64}" type="presParOf" srcId="{E6EF86C4-035A-4E0C-A1A5-57867F3B0846}" destId="{2A3DA841-AD7E-4698-9850-630DF53991B1}" srcOrd="1" destOrd="0" presId="urn:microsoft.com/office/officeart/2005/8/layout/vList3"/>
    <dgm:cxn modelId="{2AF9F216-4C83-4E6E-949F-FA08C2625125}" type="presParOf" srcId="{E6EF86C4-035A-4E0C-A1A5-57867F3B0846}" destId="{925F3E22-D75C-4D6D-A29D-9708924DDC88}" srcOrd="2" destOrd="0" presId="urn:microsoft.com/office/officeart/2005/8/layout/vList3"/>
    <dgm:cxn modelId="{621363EF-1920-40B0-A94C-EE6A9CE280E4}" type="presParOf" srcId="{925F3E22-D75C-4D6D-A29D-9708924DDC88}" destId="{10EE4AF4-24F1-4AF4-9EE1-02D4769F36AA}" srcOrd="0" destOrd="0" presId="urn:microsoft.com/office/officeart/2005/8/layout/vList3"/>
    <dgm:cxn modelId="{60FC78D1-1AC5-440C-9A58-DB20E2E40AF5}" type="presParOf" srcId="{925F3E22-D75C-4D6D-A29D-9708924DDC88}" destId="{DD5EBD46-E63B-4702-973C-B84E864CF9C9}" srcOrd="1" destOrd="0" presId="urn:microsoft.com/office/officeart/2005/8/layout/vList3"/>
    <dgm:cxn modelId="{70FCC471-A995-4034-8224-1A29EB1B7790}" type="presParOf" srcId="{E6EF86C4-035A-4E0C-A1A5-57867F3B0846}" destId="{C699AA93-79D1-4E86-AC0B-361279A315F2}" srcOrd="3" destOrd="0" presId="urn:microsoft.com/office/officeart/2005/8/layout/vList3"/>
    <dgm:cxn modelId="{C1FAB928-EEDC-4D24-9D64-D1077EBA7D76}" type="presParOf" srcId="{E6EF86C4-035A-4E0C-A1A5-57867F3B0846}" destId="{A13EDDCC-7DE4-43FB-A15E-5D467F88A1A6}" srcOrd="4" destOrd="0" presId="urn:microsoft.com/office/officeart/2005/8/layout/vList3"/>
    <dgm:cxn modelId="{7412799C-B46E-48E1-BA9B-D3BC28D813EF}" type="presParOf" srcId="{A13EDDCC-7DE4-43FB-A15E-5D467F88A1A6}" destId="{D766E49B-53DA-46AD-B202-B80A9AC1A8C6}" srcOrd="0" destOrd="0" presId="urn:microsoft.com/office/officeart/2005/8/layout/vList3"/>
    <dgm:cxn modelId="{3F245BAE-894B-42D2-A01C-C6D8549F68EF}" type="presParOf" srcId="{A13EDDCC-7DE4-43FB-A15E-5D467F88A1A6}" destId="{40AEED9B-8614-42E4-BF86-5B3C513D88D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18FCD-B353-4151-8CB5-21FE522BFE35}">
      <dsp:nvSpPr>
        <dsp:cNvPr id="0" name=""/>
        <dsp:cNvSpPr/>
      </dsp:nvSpPr>
      <dsp:spPr>
        <a:xfrm rot="10800000">
          <a:off x="422905" y="2848"/>
          <a:ext cx="4261793" cy="6384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Дискретність</a:t>
          </a:r>
        </a:p>
      </dsp:txBody>
      <dsp:txXfrm rot="10800000">
        <a:off x="582508" y="2848"/>
        <a:ext cx="4102190" cy="638414"/>
      </dsp:txXfrm>
    </dsp:sp>
    <dsp:sp modelId="{645062F7-2A76-495A-8CC7-780C3FD65DAB}">
      <dsp:nvSpPr>
        <dsp:cNvPr id="0" name=""/>
        <dsp:cNvSpPr/>
      </dsp:nvSpPr>
      <dsp:spPr>
        <a:xfrm>
          <a:off x="497875" y="113125"/>
          <a:ext cx="417861" cy="41786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EBD46-E63B-4702-973C-B84E864CF9C9}">
      <dsp:nvSpPr>
        <dsp:cNvPr id="0" name=""/>
        <dsp:cNvSpPr/>
      </dsp:nvSpPr>
      <dsp:spPr>
        <a:xfrm rot="10800000">
          <a:off x="422905" y="831834"/>
          <a:ext cx="4261793" cy="6384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Визначеність</a:t>
          </a:r>
          <a:endParaRPr lang="ru-RU" sz="2600" kern="1200" dirty="0"/>
        </a:p>
      </dsp:txBody>
      <dsp:txXfrm rot="10800000">
        <a:off x="582508" y="831834"/>
        <a:ext cx="4102190" cy="638414"/>
      </dsp:txXfrm>
    </dsp:sp>
    <dsp:sp modelId="{10EE4AF4-24F1-4AF4-9EE1-02D4769F36AA}">
      <dsp:nvSpPr>
        <dsp:cNvPr id="0" name=""/>
        <dsp:cNvSpPr/>
      </dsp:nvSpPr>
      <dsp:spPr>
        <a:xfrm>
          <a:off x="497875" y="942111"/>
          <a:ext cx="417861" cy="41786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EED9B-8614-42E4-BF86-5B3C513D88DC}">
      <dsp:nvSpPr>
        <dsp:cNvPr id="0" name=""/>
        <dsp:cNvSpPr/>
      </dsp:nvSpPr>
      <dsp:spPr>
        <a:xfrm rot="10800000">
          <a:off x="422905" y="1660821"/>
          <a:ext cx="4261793" cy="6384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Скінченність</a:t>
          </a:r>
          <a:endParaRPr lang="ru-RU" sz="2600" kern="1200" dirty="0"/>
        </a:p>
      </dsp:txBody>
      <dsp:txXfrm rot="10800000">
        <a:off x="582508" y="1660821"/>
        <a:ext cx="4102190" cy="638414"/>
      </dsp:txXfrm>
    </dsp:sp>
    <dsp:sp modelId="{D766E49B-53DA-46AD-B202-B80A9AC1A8C6}">
      <dsp:nvSpPr>
        <dsp:cNvPr id="0" name=""/>
        <dsp:cNvSpPr/>
      </dsp:nvSpPr>
      <dsp:spPr>
        <a:xfrm>
          <a:off x="497875" y="1771097"/>
          <a:ext cx="417861" cy="417861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11D6A0-344E-475E-9994-0CB59AF01F7D}">
      <dsp:nvSpPr>
        <dsp:cNvPr id="0" name=""/>
        <dsp:cNvSpPr/>
      </dsp:nvSpPr>
      <dsp:spPr>
        <a:xfrm rot="10800000">
          <a:off x="593299" y="2439487"/>
          <a:ext cx="4055011" cy="6384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Результативність</a:t>
          </a:r>
          <a:endParaRPr lang="ru-RU" sz="2600" kern="1200" dirty="0"/>
        </a:p>
      </dsp:txBody>
      <dsp:txXfrm rot="10800000">
        <a:off x="752902" y="2439487"/>
        <a:ext cx="3895408" cy="638414"/>
      </dsp:txXfrm>
    </dsp:sp>
    <dsp:sp modelId="{E7D2DF2C-4E8E-4DA3-8196-7E6F437D536A}">
      <dsp:nvSpPr>
        <dsp:cNvPr id="0" name=""/>
        <dsp:cNvSpPr/>
      </dsp:nvSpPr>
      <dsp:spPr>
        <a:xfrm>
          <a:off x="539283" y="2526608"/>
          <a:ext cx="480796" cy="48079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672E98-8153-4715-A271-9773953393D5}">
      <dsp:nvSpPr>
        <dsp:cNvPr id="0" name=""/>
        <dsp:cNvSpPr/>
      </dsp:nvSpPr>
      <dsp:spPr>
        <a:xfrm rot="10800000">
          <a:off x="634766" y="3310673"/>
          <a:ext cx="4060807" cy="63841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3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/>
            <a:t>Масовість</a:t>
          </a:r>
          <a:endParaRPr lang="ru-RU" sz="2600" kern="1200" dirty="0"/>
        </a:p>
      </dsp:txBody>
      <dsp:txXfrm rot="10800000">
        <a:off x="794369" y="3310673"/>
        <a:ext cx="3901204" cy="638414"/>
      </dsp:txXfrm>
    </dsp:sp>
    <dsp:sp modelId="{50D8D54E-EDD8-4EDD-900E-7F4D3E881FC3}">
      <dsp:nvSpPr>
        <dsp:cNvPr id="0" name=""/>
        <dsp:cNvSpPr/>
      </dsp:nvSpPr>
      <dsp:spPr>
        <a:xfrm>
          <a:off x="537834" y="3397794"/>
          <a:ext cx="480796" cy="48079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752CC-642B-4336-8E4D-AD2983082F20}">
      <dsp:nvSpPr>
        <dsp:cNvPr id="0" name=""/>
        <dsp:cNvSpPr/>
      </dsp:nvSpPr>
      <dsp:spPr>
        <a:xfrm>
          <a:off x="0" y="2773721"/>
          <a:ext cx="799288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E961D-F846-4ADC-81B0-718220368405}">
      <dsp:nvSpPr>
        <dsp:cNvPr id="0" name=""/>
        <dsp:cNvSpPr/>
      </dsp:nvSpPr>
      <dsp:spPr>
        <a:xfrm>
          <a:off x="0" y="1446586"/>
          <a:ext cx="799288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0485F-7685-45EB-B7D9-4B151E8ED955}">
      <dsp:nvSpPr>
        <dsp:cNvPr id="0" name=""/>
        <dsp:cNvSpPr/>
      </dsp:nvSpPr>
      <dsp:spPr>
        <a:xfrm>
          <a:off x="0" y="358809"/>
          <a:ext cx="7992888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1F272-7B92-4A4E-AD0C-7A12FAE50BC0}">
      <dsp:nvSpPr>
        <dsp:cNvPr id="0" name=""/>
        <dsp:cNvSpPr/>
      </dsp:nvSpPr>
      <dsp:spPr>
        <a:xfrm>
          <a:off x="2078150" y="2196"/>
          <a:ext cx="5914737" cy="356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u="none" kern="1200" dirty="0" smtClean="0">
              <a:solidFill>
                <a:srgbClr val="748618"/>
              </a:solidFill>
            </a:rPr>
            <a:t>Словесний спосіб запису</a:t>
          </a:r>
          <a:r>
            <a:rPr lang="uk-UA" sz="1900" kern="1200" dirty="0" smtClean="0"/>
            <a:t> </a:t>
          </a:r>
          <a:endParaRPr lang="ru-RU" sz="1900" kern="1200" dirty="0"/>
        </a:p>
      </dsp:txBody>
      <dsp:txXfrm>
        <a:off x="2078150" y="2196"/>
        <a:ext cx="5914737" cy="356613"/>
      </dsp:txXfrm>
    </dsp:sp>
    <dsp:sp modelId="{69C27DB2-71F3-4A86-B483-7C9E269BF5D5}">
      <dsp:nvSpPr>
        <dsp:cNvPr id="0" name=""/>
        <dsp:cNvSpPr/>
      </dsp:nvSpPr>
      <dsp:spPr>
        <a:xfrm>
          <a:off x="0" y="2196"/>
          <a:ext cx="2078150" cy="3566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1.</a:t>
          </a:r>
          <a:endParaRPr lang="ru-RU" sz="1900" kern="1200" dirty="0"/>
        </a:p>
      </dsp:txBody>
      <dsp:txXfrm>
        <a:off x="17412" y="19608"/>
        <a:ext cx="2043326" cy="339201"/>
      </dsp:txXfrm>
    </dsp:sp>
    <dsp:sp modelId="{89659FAC-1E6F-486D-A496-908144343F66}">
      <dsp:nvSpPr>
        <dsp:cNvPr id="0" name=""/>
        <dsp:cNvSpPr/>
      </dsp:nvSpPr>
      <dsp:spPr>
        <a:xfrm>
          <a:off x="0" y="358809"/>
          <a:ext cx="7992888" cy="71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заснований на тій чи іншій природній мові спілкування.</a:t>
          </a:r>
          <a:endParaRPr lang="ru-RU" sz="2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358809"/>
        <a:ext cx="7992888" cy="713333"/>
      </dsp:txXfrm>
    </dsp:sp>
    <dsp:sp modelId="{32A1A79F-25EE-4638-BB42-3F6F79DBD678}">
      <dsp:nvSpPr>
        <dsp:cNvPr id="0" name=""/>
        <dsp:cNvSpPr/>
      </dsp:nvSpPr>
      <dsp:spPr>
        <a:xfrm>
          <a:off x="2078150" y="1089972"/>
          <a:ext cx="5914737" cy="356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48618"/>
              </a:solidFill>
            </a:rPr>
            <a:t>У </a:t>
          </a:r>
          <a:r>
            <a:rPr lang="ru-RU" sz="2000" b="1" kern="1200" dirty="0" err="1" smtClean="0">
              <a:solidFill>
                <a:srgbClr val="748618"/>
              </a:solidFill>
            </a:rPr>
            <a:t>вигляді</a:t>
          </a:r>
          <a:r>
            <a:rPr lang="ru-RU" sz="2000" b="1" kern="1200" dirty="0" smtClean="0">
              <a:solidFill>
                <a:srgbClr val="748618"/>
              </a:solidFill>
            </a:rPr>
            <a:t> </a:t>
          </a:r>
          <a:r>
            <a:rPr lang="ru-RU" sz="2000" b="1" kern="1200" dirty="0" err="1" smtClean="0">
              <a:solidFill>
                <a:srgbClr val="748618"/>
              </a:solidFill>
            </a:rPr>
            <a:t>таблиць</a:t>
          </a:r>
          <a:r>
            <a:rPr lang="ru-RU" sz="2000" b="1" kern="1200" dirty="0" smtClean="0">
              <a:solidFill>
                <a:srgbClr val="748618"/>
              </a:solidFill>
            </a:rPr>
            <a:t>, формул, </a:t>
          </a:r>
          <a:r>
            <a:rPr lang="ru-RU" sz="2000" b="1" kern="1200" dirty="0" err="1" smtClean="0">
              <a:solidFill>
                <a:srgbClr val="748618"/>
              </a:solidFill>
            </a:rPr>
            <a:t>малюнків</a:t>
          </a:r>
          <a:endParaRPr lang="ru-RU" sz="2000" b="1" kern="1200" dirty="0">
            <a:solidFill>
              <a:srgbClr val="748618"/>
            </a:solidFill>
          </a:endParaRPr>
        </a:p>
      </dsp:txBody>
      <dsp:txXfrm>
        <a:off x="2078150" y="1089972"/>
        <a:ext cx="5914737" cy="356613"/>
      </dsp:txXfrm>
    </dsp:sp>
    <dsp:sp modelId="{CA3E6860-FC7E-47A7-9AC3-6E477799C9D4}">
      <dsp:nvSpPr>
        <dsp:cNvPr id="0" name=""/>
        <dsp:cNvSpPr/>
      </dsp:nvSpPr>
      <dsp:spPr>
        <a:xfrm>
          <a:off x="0" y="1089972"/>
          <a:ext cx="2078150" cy="3566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2.</a:t>
          </a:r>
          <a:endParaRPr lang="ru-RU" sz="1900" kern="1200" dirty="0"/>
        </a:p>
      </dsp:txBody>
      <dsp:txXfrm>
        <a:off x="17412" y="1107384"/>
        <a:ext cx="2043326" cy="339201"/>
      </dsp:txXfrm>
    </dsp:sp>
    <dsp:sp modelId="{5302F4FA-D912-4DF5-82F6-50E3E9270F07}">
      <dsp:nvSpPr>
        <dsp:cNvPr id="0" name=""/>
        <dsp:cNvSpPr/>
      </dsp:nvSpPr>
      <dsp:spPr>
        <a:xfrm>
          <a:off x="0" y="1446586"/>
          <a:ext cx="7992888" cy="952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Наприклад,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іноді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використовується</a:t>
          </a:r>
          <a:r>
            <a:rPr lang="ru-RU" sz="2000" b="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i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розрахункова</a:t>
          </a:r>
          <a:r>
            <a:rPr lang="ru-RU" sz="2000" b="0" i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i="1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таблиця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, де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визначаються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всі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етапи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обчислень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і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фіксуються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проміжні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</a:t>
          </a:r>
          <a:r>
            <a:rPr lang="ru-RU" sz="20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результати</a:t>
          </a:r>
          <a:r>
            <a:rPr lang="ru-RU" sz="20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.</a:t>
          </a:r>
          <a:endParaRPr lang="ru-RU" sz="2000" b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446586"/>
        <a:ext cx="7992888" cy="952691"/>
      </dsp:txXfrm>
    </dsp:sp>
    <dsp:sp modelId="{8887643B-7085-4AF1-8780-D159FBDF2D9C}">
      <dsp:nvSpPr>
        <dsp:cNvPr id="0" name=""/>
        <dsp:cNvSpPr/>
      </dsp:nvSpPr>
      <dsp:spPr>
        <a:xfrm>
          <a:off x="2078150" y="2417108"/>
          <a:ext cx="5914737" cy="356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48618"/>
              </a:solidFill>
            </a:rPr>
            <a:t>За </a:t>
          </a:r>
          <a:r>
            <a:rPr lang="ru-RU" sz="2000" b="1" kern="1200" dirty="0" err="1" smtClean="0">
              <a:solidFill>
                <a:srgbClr val="748618"/>
              </a:solidFill>
            </a:rPr>
            <a:t>допомогою</a:t>
          </a:r>
          <a:r>
            <a:rPr lang="ru-RU" sz="2000" b="1" kern="1200" dirty="0" smtClean="0">
              <a:solidFill>
                <a:srgbClr val="748618"/>
              </a:solidFill>
            </a:rPr>
            <a:t> блок-</a:t>
          </a:r>
          <a:r>
            <a:rPr lang="ru-RU" sz="2000" b="1" kern="1200" dirty="0" err="1" smtClean="0">
              <a:solidFill>
                <a:srgbClr val="748618"/>
              </a:solidFill>
            </a:rPr>
            <a:t>схеми</a:t>
          </a:r>
          <a:endParaRPr lang="ru-RU" sz="2000" b="1" kern="1200" dirty="0">
            <a:solidFill>
              <a:srgbClr val="748618"/>
            </a:solidFill>
          </a:endParaRPr>
        </a:p>
      </dsp:txBody>
      <dsp:txXfrm>
        <a:off x="2078150" y="2417108"/>
        <a:ext cx="5914737" cy="356613"/>
      </dsp:txXfrm>
    </dsp:sp>
    <dsp:sp modelId="{076E6CEA-9BFC-457B-829B-897257B08E2C}">
      <dsp:nvSpPr>
        <dsp:cNvPr id="0" name=""/>
        <dsp:cNvSpPr/>
      </dsp:nvSpPr>
      <dsp:spPr>
        <a:xfrm>
          <a:off x="0" y="2417108"/>
          <a:ext cx="2078150" cy="35661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3.</a:t>
          </a:r>
          <a:endParaRPr lang="ru-RU" sz="1900" kern="1200" dirty="0"/>
        </a:p>
      </dsp:txBody>
      <dsp:txXfrm>
        <a:off x="17412" y="2434520"/>
        <a:ext cx="2043326" cy="339201"/>
      </dsp:txXfrm>
    </dsp:sp>
    <dsp:sp modelId="{5DAF6C1E-6F2F-46E3-BD52-ADA07EB5004C}">
      <dsp:nvSpPr>
        <dsp:cNvPr id="0" name=""/>
        <dsp:cNvSpPr/>
      </dsp:nvSpPr>
      <dsp:spPr>
        <a:xfrm>
          <a:off x="0" y="2773721"/>
          <a:ext cx="7992888" cy="71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Наочною формою запису алгоритмів є блок-схеми, що складаються з геометричних фігур-блоків. Кожний блок відповідає певній дії. </a:t>
          </a:r>
          <a:endParaRPr lang="ru-RU" sz="20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2773721"/>
        <a:ext cx="7992888" cy="7133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18FCD-B353-4151-8CB5-21FE522BFE35}">
      <dsp:nvSpPr>
        <dsp:cNvPr id="0" name=""/>
        <dsp:cNvSpPr/>
      </dsp:nvSpPr>
      <dsp:spPr>
        <a:xfrm rot="10800000">
          <a:off x="186237" y="245"/>
          <a:ext cx="4678213" cy="1100715"/>
        </a:xfrm>
        <a:prstGeom prst="homePlate">
          <a:avLst/>
        </a:prstGeom>
        <a:solidFill>
          <a:srgbClr val="7486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85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Просте слідування</a:t>
          </a:r>
        </a:p>
      </dsp:txBody>
      <dsp:txXfrm rot="10800000">
        <a:off x="461416" y="245"/>
        <a:ext cx="4403034" cy="1100715"/>
      </dsp:txXfrm>
    </dsp:sp>
    <dsp:sp modelId="{645062F7-2A76-495A-8CC7-780C3FD65DAB}">
      <dsp:nvSpPr>
        <dsp:cNvPr id="0" name=""/>
        <dsp:cNvSpPr/>
      </dsp:nvSpPr>
      <dsp:spPr>
        <a:xfrm>
          <a:off x="0" y="190377"/>
          <a:ext cx="720451" cy="72045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EBD46-E63B-4702-973C-B84E864CF9C9}">
      <dsp:nvSpPr>
        <dsp:cNvPr id="0" name=""/>
        <dsp:cNvSpPr/>
      </dsp:nvSpPr>
      <dsp:spPr>
        <a:xfrm rot="10800000">
          <a:off x="186237" y="1429532"/>
          <a:ext cx="4678213" cy="1100715"/>
        </a:xfrm>
        <a:prstGeom prst="homePlate">
          <a:avLst/>
        </a:prstGeom>
        <a:solidFill>
          <a:srgbClr val="7486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85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Розгалуження</a:t>
          </a:r>
          <a:endParaRPr lang="ru-RU" sz="3600" kern="1200" dirty="0"/>
        </a:p>
      </dsp:txBody>
      <dsp:txXfrm rot="10800000">
        <a:off x="461416" y="1429532"/>
        <a:ext cx="4403034" cy="1100715"/>
      </dsp:txXfrm>
    </dsp:sp>
    <dsp:sp modelId="{10EE4AF4-24F1-4AF4-9EE1-02D4769F36AA}">
      <dsp:nvSpPr>
        <dsp:cNvPr id="0" name=""/>
        <dsp:cNvSpPr/>
      </dsp:nvSpPr>
      <dsp:spPr>
        <a:xfrm>
          <a:off x="0" y="1619664"/>
          <a:ext cx="720451" cy="72045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EED9B-8614-42E4-BF86-5B3C513D88DC}">
      <dsp:nvSpPr>
        <dsp:cNvPr id="0" name=""/>
        <dsp:cNvSpPr/>
      </dsp:nvSpPr>
      <dsp:spPr>
        <a:xfrm rot="10800000">
          <a:off x="186237" y="2858818"/>
          <a:ext cx="4678213" cy="1100715"/>
        </a:xfrm>
        <a:prstGeom prst="homePlate">
          <a:avLst/>
        </a:prstGeom>
        <a:solidFill>
          <a:srgbClr val="7486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85" tIns="137160" rIns="256032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Цикл</a:t>
          </a:r>
          <a:endParaRPr lang="ru-RU" sz="3600" kern="1200" dirty="0"/>
        </a:p>
      </dsp:txBody>
      <dsp:txXfrm rot="10800000">
        <a:off x="461416" y="2858818"/>
        <a:ext cx="4403034" cy="1100715"/>
      </dsp:txXfrm>
    </dsp:sp>
    <dsp:sp modelId="{D766E49B-53DA-46AD-B202-B80A9AC1A8C6}">
      <dsp:nvSpPr>
        <dsp:cNvPr id="0" name=""/>
        <dsp:cNvSpPr/>
      </dsp:nvSpPr>
      <dsp:spPr>
        <a:xfrm>
          <a:off x="0" y="3048950"/>
          <a:ext cx="720451" cy="720451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5056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2260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26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1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281871D-4458-4CFC-B426-45680CEBA30A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2270-3002-44A8-B00B-A88CBBB343A1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085BC-8C85-4C7C-9433-FD091F55B8D1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BD0-A917-4272-ACBD-F77515528FFF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76435-FC28-471D-90FF-7009C97415DB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A8791-5A1F-4245-8E1F-1052A905828C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D73-14E7-4A15-9C15-D078C64FD367}" type="datetime1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404A4-3223-4E61-BB19-8579EE107545}" type="datetime1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F48B3-041A-4F94-AC19-9FD48A068DD7}" type="datetime1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884-7928-4F48-B151-E5B81AEDCD7B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39AEC-13B2-43D0-9514-402E9905F88D}" type="datetime1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C376-207E-441E-BCFD-7A2496FFB472}" type="datetime1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747118"/>
            <a:ext cx="7037784" cy="1446550"/>
          </a:xfrm>
        </p:spPr>
        <p:txBody>
          <a:bodyPr/>
          <a:lstStyle/>
          <a:p>
            <a:r>
              <a:rPr lang="uk-UA" sz="4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Основні алгоритмічні конструкції</a:t>
            </a:r>
            <a:endParaRPr lang="en-US" sz="4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932040" y="2564904"/>
            <a:ext cx="3041576" cy="15696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uk-UA" b="1" dirty="0"/>
              <a:t>Виконали:</a:t>
            </a:r>
            <a:endParaRPr lang="ru-RU" b="1" dirty="0"/>
          </a:p>
          <a:p>
            <a:pPr>
              <a:spcBef>
                <a:spcPts val="0"/>
              </a:spcBef>
            </a:pPr>
            <a:r>
              <a:rPr lang="uk-UA" dirty="0"/>
              <a:t>учениці 6 (11)-Б класу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uk-UA" dirty="0" err="1"/>
              <a:t>Андрушко</a:t>
            </a:r>
            <a:r>
              <a:rPr lang="uk-UA" dirty="0"/>
              <a:t> Ольга,</a:t>
            </a:r>
            <a:endParaRPr lang="ru-RU" dirty="0"/>
          </a:p>
          <a:p>
            <a:pPr>
              <a:spcBef>
                <a:spcPts val="0"/>
              </a:spcBef>
            </a:pPr>
            <a:r>
              <a:rPr lang="uk-UA" dirty="0" err="1"/>
              <a:t>Зизюк</a:t>
            </a:r>
            <a:r>
              <a:rPr lang="uk-UA" dirty="0"/>
              <a:t> Тетяна</a:t>
            </a:r>
            <a:endParaRPr lang="en-US" dirty="0"/>
          </a:p>
        </p:txBody>
      </p:sp>
      <p:pic>
        <p:nvPicPr>
          <p:cNvPr id="2050" name="Picture 2" descr="http://quality.eup.ru/MATERIALY10/system-smk/clip_image002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84" b="98458" l="2712" r="98305">
                        <a14:foregroundMark x1="19661" y1="43172" x2="19661" y2="43172"/>
                        <a14:foregroundMark x1="18983" y1="62335" x2="18983" y2="62335"/>
                        <a14:foregroundMark x1="17458" y1="91630" x2="17458" y2="91630"/>
                        <a14:foregroundMark x1="38305" y1="62335" x2="38305" y2="62335"/>
                        <a14:foregroundMark x1="36780" y1="53524" x2="36780" y2="53524"/>
                        <a14:foregroundMark x1="67288" y1="25110" x2="67288" y2="25110"/>
                        <a14:foregroundMark x1="76780" y1="88767" x2="76780" y2="88767"/>
                        <a14:backgroundMark x1="46271" y1="17401" x2="46271" y2="17401"/>
                      </a14:backgroundRemoval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6" y="1916832"/>
            <a:ext cx="4586436" cy="35292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 алгоритму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66725"/>
            <a:r>
              <a:rPr lang="uk-UA" sz="2800" b="1" i="1" dirty="0" smtClean="0">
                <a:solidFill>
                  <a:srgbClr val="748618"/>
                </a:solidFill>
              </a:rPr>
              <a:t>Алгоритм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— послідовний набір систематизованих правил виконання обчислювального процесу, що обов'язково приводить до розв'язання певного класу задач після скінченного числа 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операцій.</a:t>
            </a:r>
          </a:p>
          <a:p>
            <a:pPr indent="466725"/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Поняття «алгоритму». У повсякденному житті кожна людина стикається з необхідністю вирішення завдань самої різної складності.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56176" y="6309320"/>
            <a:ext cx="2895600" cy="365125"/>
          </a:xfrm>
        </p:spPr>
        <p:txBody>
          <a:bodyPr/>
          <a:lstStyle/>
          <a:p>
            <a:r>
              <a:rPr lang="ru-RU" dirty="0" err="1" smtClean="0"/>
              <a:t>Виконали</a:t>
            </a:r>
            <a:r>
              <a:rPr lang="ru-RU" dirty="0" smtClean="0"/>
              <a:t>: </a:t>
            </a:r>
            <a:r>
              <a:rPr lang="ru-RU" dirty="0" err="1" smtClean="0"/>
              <a:t>Зизюк</a:t>
            </a:r>
            <a:r>
              <a:rPr lang="ru-RU" dirty="0" smtClean="0"/>
              <a:t> </a:t>
            </a:r>
            <a:r>
              <a:rPr lang="ru-RU" dirty="0" err="1" smtClean="0"/>
              <a:t>Тетяна</a:t>
            </a:r>
            <a:r>
              <a:rPr lang="ru-RU" dirty="0" smtClean="0"/>
              <a:t>, </a:t>
            </a:r>
            <a:r>
              <a:rPr lang="ru-RU" dirty="0" err="1" smtClean="0"/>
              <a:t>Андрушко</a:t>
            </a:r>
            <a:r>
              <a:rPr lang="ru-RU" dirty="0" smtClean="0"/>
              <a:t> Ольга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6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алгоритму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840023"/>
              </p:ext>
            </p:extLst>
          </p:nvPr>
        </p:nvGraphicFramePr>
        <p:xfrm>
          <a:off x="1187624" y="1412776"/>
          <a:ext cx="64087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68144" y="6309320"/>
            <a:ext cx="2895600" cy="365125"/>
          </a:xfrm>
        </p:spPr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Способи подання алгоритмів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186726"/>
              </p:ext>
            </p:extLst>
          </p:nvPr>
        </p:nvGraphicFramePr>
        <p:xfrm>
          <a:off x="683568" y="1556792"/>
          <a:ext cx="7992888" cy="348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84168" y="6309320"/>
            <a:ext cx="2895600" cy="365125"/>
          </a:xfrm>
        </p:spPr>
        <p:txBody>
          <a:bodyPr/>
          <a:lstStyle/>
          <a:p>
            <a:r>
              <a:rPr lang="ru-RU" dirty="0" err="1" smtClean="0"/>
              <a:t>Виконали</a:t>
            </a:r>
            <a:r>
              <a:rPr lang="ru-RU" dirty="0" smtClean="0"/>
              <a:t>: </a:t>
            </a:r>
            <a:r>
              <a:rPr lang="ru-RU" dirty="0" err="1" smtClean="0"/>
              <a:t>Зизюк</a:t>
            </a:r>
            <a:r>
              <a:rPr lang="ru-RU" dirty="0" smtClean="0"/>
              <a:t> </a:t>
            </a:r>
            <a:r>
              <a:rPr lang="ru-RU" dirty="0" err="1" smtClean="0"/>
              <a:t>Тетяна</a:t>
            </a:r>
            <a:r>
              <a:rPr lang="ru-RU" dirty="0" smtClean="0"/>
              <a:t>, </a:t>
            </a:r>
            <a:r>
              <a:rPr lang="ru-RU" dirty="0" err="1" smtClean="0"/>
              <a:t>Андрушко</a:t>
            </a:r>
            <a:r>
              <a:rPr lang="ru-RU" dirty="0" smtClean="0"/>
              <a:t> Ольга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схем алгоритму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328650"/>
              </p:ext>
            </p:extLst>
          </p:nvPr>
        </p:nvGraphicFramePr>
        <p:xfrm>
          <a:off x="1115616" y="1556792"/>
          <a:ext cx="6840760" cy="441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Документ" r:id="rId3" imgW="6368188" imgH="4107496" progId="Word.Document.12">
                  <p:embed/>
                </p:oleObj>
              </mc:Choice>
              <mc:Fallback>
                <p:oleObj name="Документ" r:id="rId3" imgW="6368188" imgH="410749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1556792"/>
                        <a:ext cx="6840760" cy="4412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012160" y="6381328"/>
            <a:ext cx="2895600" cy="365125"/>
          </a:xfrm>
        </p:spPr>
        <p:txBody>
          <a:bodyPr/>
          <a:lstStyle/>
          <a:p>
            <a:r>
              <a:rPr lang="ru-RU" dirty="0" err="1" smtClean="0"/>
              <a:t>Виконали</a:t>
            </a:r>
            <a:r>
              <a:rPr lang="ru-RU" dirty="0" smtClean="0"/>
              <a:t>: </a:t>
            </a:r>
            <a:r>
              <a:rPr lang="ru-RU" dirty="0" err="1" smtClean="0"/>
              <a:t>Зизюк</a:t>
            </a:r>
            <a:r>
              <a:rPr lang="ru-RU" dirty="0" smtClean="0"/>
              <a:t> </a:t>
            </a:r>
            <a:r>
              <a:rPr lang="ru-RU" dirty="0" err="1" smtClean="0"/>
              <a:t>Тетяна</a:t>
            </a:r>
            <a:r>
              <a:rPr lang="ru-RU" dirty="0" smtClean="0"/>
              <a:t>, </a:t>
            </a:r>
            <a:r>
              <a:rPr lang="ru-RU" dirty="0" err="1" smtClean="0"/>
              <a:t>Андрушко</a:t>
            </a:r>
            <a:r>
              <a:rPr lang="ru-RU" dirty="0" smtClean="0"/>
              <a:t> Ольга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Принципи</a:t>
            </a:r>
            <a:r>
              <a:rPr lang="ru-RU" dirty="0"/>
              <a:t> структурного </a:t>
            </a:r>
            <a:r>
              <a:rPr lang="ru-RU" dirty="0" err="1"/>
              <a:t>програмування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79099"/>
              </p:ext>
            </p:extLst>
          </p:nvPr>
        </p:nvGraphicFramePr>
        <p:xfrm>
          <a:off x="1187624" y="1412776"/>
          <a:ext cx="64087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84168" y="6309320"/>
            <a:ext cx="2895600" cy="365125"/>
          </a:xfrm>
        </p:spPr>
        <p:txBody>
          <a:bodyPr/>
          <a:lstStyle/>
          <a:p>
            <a:r>
              <a:rPr lang="ru-RU" dirty="0" err="1" smtClean="0"/>
              <a:t>Виконали</a:t>
            </a:r>
            <a:r>
              <a:rPr lang="ru-RU" dirty="0" smtClean="0"/>
              <a:t>: </a:t>
            </a:r>
            <a:r>
              <a:rPr lang="ru-RU" dirty="0" err="1" smtClean="0"/>
              <a:t>Зизюк</a:t>
            </a:r>
            <a:r>
              <a:rPr lang="ru-RU" dirty="0" smtClean="0"/>
              <a:t> </a:t>
            </a:r>
            <a:r>
              <a:rPr lang="ru-RU" dirty="0" err="1" smtClean="0"/>
              <a:t>Тетяна</a:t>
            </a:r>
            <a:r>
              <a:rPr lang="ru-RU" dirty="0" smtClean="0"/>
              <a:t>, </a:t>
            </a:r>
            <a:r>
              <a:rPr lang="ru-RU" dirty="0" err="1" smtClean="0"/>
              <a:t>Андрушко</a:t>
            </a:r>
            <a:r>
              <a:rPr lang="ru-RU" dirty="0" smtClean="0"/>
              <a:t> Ольга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Виконали: Зизюк Тетяна, Андрушко Ольга</a:t>
            </a: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485526" y="1916832"/>
            <a:ext cx="6236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</a:t>
            </a:r>
            <a:r>
              <a:rPr lang="uk-UA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якуємо</a:t>
            </a:r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увагу)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0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8537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TS010385378</Template>
  <TotalTime>89</TotalTime>
  <Words>152</Words>
  <Application>Microsoft Office PowerPoint</Application>
  <PresentationFormat>Экран (4:3)</PresentationFormat>
  <Paragraphs>36</Paragraphs>
  <Slides>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TS010385378</vt:lpstr>
      <vt:lpstr>Документ Microsoft Word</vt:lpstr>
      <vt:lpstr>Основні алгоритмічні конструкції</vt:lpstr>
      <vt:lpstr>Поняття алгоритму</vt:lpstr>
      <vt:lpstr>Властивості алгоритму</vt:lpstr>
      <vt:lpstr>Способи подання алгоритмів</vt:lpstr>
      <vt:lpstr>Основні елементи схем алгоритму</vt:lpstr>
      <vt:lpstr>Принципи структурного програмування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алгоритмічні конструкції</dc:title>
  <dc:creator>Black.User</dc:creator>
  <cp:lastModifiedBy>Black.User</cp:lastModifiedBy>
  <cp:revision>8</cp:revision>
  <dcterms:created xsi:type="dcterms:W3CDTF">2013-10-04T18:04:04Z</dcterms:created>
  <dcterms:modified xsi:type="dcterms:W3CDTF">2013-10-07T16:35:34Z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