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3CA066-7A1E-402A-A906-B4A132E349AC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33CEA3-9879-4959-B4CB-0A13B9B380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772816"/>
            <a:ext cx="4136504" cy="12954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Дивовижний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ru-RU" dirty="0" smtClean="0"/>
              <a:t> Гоголь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470338"/>
            <a:ext cx="3528392" cy="96677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«Едва </a:t>
            </a:r>
            <a:r>
              <a:rPr lang="ru-RU" sz="7200" dirty="0"/>
              <a:t>ли есть высшее наслаждение, как наслаждение </a:t>
            </a:r>
            <a:r>
              <a:rPr lang="ru-RU" sz="7200" dirty="0" smtClean="0"/>
              <a:t>творить»</a:t>
            </a:r>
            <a:endParaRPr lang="ru-RU" sz="72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952328" cy="3827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244922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Презентацію на тему « Дивовижний Микола Гоголь» виконала:</a:t>
            </a:r>
          </a:p>
          <a:p>
            <a:r>
              <a:rPr lang="uk-UA" i="1" dirty="0" smtClean="0"/>
              <a:t>Учениця 9-А класу</a:t>
            </a:r>
          </a:p>
          <a:p>
            <a:r>
              <a:rPr lang="uk-UA" i="1" dirty="0" smtClean="0"/>
              <a:t>Гімназії №290</a:t>
            </a:r>
          </a:p>
          <a:p>
            <a:r>
              <a:rPr lang="uk-UA" i="1" dirty="0" smtClean="0"/>
              <a:t>М.Києва</a:t>
            </a:r>
          </a:p>
          <a:p>
            <a:r>
              <a:rPr lang="uk-UA" i="1" dirty="0" smtClean="0"/>
              <a:t>Бондаренко Світлана 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6" y="2322667"/>
            <a:ext cx="3078328" cy="217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9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4752528" cy="35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137517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починався</a:t>
            </a:r>
            <a:r>
              <a:rPr lang="ru-RU" i="1" dirty="0" smtClean="0"/>
              <a:t> </a:t>
            </a:r>
            <a:r>
              <a:rPr lang="ru-RU" i="1" dirty="0" err="1" smtClean="0"/>
              <a:t>саме</a:t>
            </a:r>
            <a:r>
              <a:rPr lang="ru-RU" i="1" dirty="0" smtClean="0"/>
              <a:t> </a:t>
            </a:r>
            <a:r>
              <a:rPr lang="ru-RU" i="1" dirty="0" err="1" smtClean="0"/>
              <a:t>звідси</a:t>
            </a:r>
            <a:r>
              <a:rPr lang="ru-RU" i="1" dirty="0" smtClean="0"/>
              <a:t>,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повітря</a:t>
            </a:r>
            <a:r>
              <a:rPr lang="ru-RU" i="1" dirty="0" smtClean="0"/>
              <a:t>,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цих</a:t>
            </a:r>
            <a:r>
              <a:rPr lang="ru-RU" i="1" dirty="0" smtClean="0"/>
              <a:t> широких </a:t>
            </a:r>
            <a:r>
              <a:rPr lang="ru-RU" i="1" dirty="0" err="1" smtClean="0"/>
              <a:t>шляхів</a:t>
            </a:r>
            <a:r>
              <a:rPr lang="ru-RU" i="1" dirty="0" smtClean="0"/>
              <a:t>, </a:t>
            </a:r>
            <a:r>
              <a:rPr lang="ru-RU" i="1" dirty="0" err="1" smtClean="0"/>
              <a:t>полів</a:t>
            </a:r>
            <a:r>
              <a:rPr lang="ru-RU" i="1" dirty="0" smtClean="0"/>
              <a:t> та долин…»</a:t>
            </a:r>
            <a:br>
              <a:rPr lang="ru-RU" i="1" dirty="0" smtClean="0"/>
            </a:br>
            <a:r>
              <a:rPr lang="ru-RU" i="1" dirty="0" smtClean="0"/>
              <a:t>  (село </a:t>
            </a:r>
            <a:r>
              <a:rPr lang="ru-RU" i="1" dirty="0" err="1" smtClean="0"/>
              <a:t>Великі</a:t>
            </a:r>
            <a:r>
              <a:rPr lang="ru-RU" i="1" dirty="0" smtClean="0"/>
              <a:t> </a:t>
            </a:r>
            <a:r>
              <a:rPr lang="ru-RU" i="1" dirty="0" err="1" smtClean="0"/>
              <a:t>Сорочинці</a:t>
            </a:r>
            <a:r>
              <a:rPr lang="ru-RU" i="1" dirty="0" smtClean="0"/>
              <a:t>  )                                О. Гончар</a:t>
            </a:r>
          </a:p>
          <a:p>
            <a:r>
              <a:rPr lang="ru-RU" i="1" dirty="0" smtClean="0"/>
              <a:t>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496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15616" y="1412776"/>
            <a:ext cx="6913562" cy="352742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i="1" dirty="0" err="1"/>
              <a:t>Його</a:t>
            </a:r>
            <a:r>
              <a:rPr lang="ru-RU" i="1" dirty="0"/>
              <a:t> і </a:t>
            </a:r>
            <a:r>
              <a:rPr lang="ru-RU" i="1" dirty="0" err="1"/>
              <a:t>досі</a:t>
            </a:r>
            <a:r>
              <a:rPr lang="ru-RU" i="1" dirty="0"/>
              <a:t> </a:t>
            </a:r>
            <a:r>
              <a:rPr lang="ru-RU" i="1" dirty="0" err="1"/>
              <a:t>називають</a:t>
            </a:r>
            <a:r>
              <a:rPr lang="ru-RU" i="1" dirty="0"/>
              <a:t> 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наймістичніших</a:t>
            </a:r>
            <a:r>
              <a:rPr lang="ru-RU" i="1" dirty="0"/>
              <a:t> </a:t>
            </a:r>
            <a:r>
              <a:rPr lang="ru-RU" i="1" dirty="0" err="1"/>
              <a:t>письменників</a:t>
            </a:r>
            <a:r>
              <a:rPr lang="ru-RU" i="1" dirty="0"/>
              <a:t> </a:t>
            </a:r>
            <a:r>
              <a:rPr lang="ru-RU" i="1" dirty="0" err="1"/>
              <a:t>світу</a:t>
            </a:r>
            <a:r>
              <a:rPr lang="ru-RU" i="1" dirty="0"/>
              <a:t>. Але </a:t>
            </a:r>
            <a:r>
              <a:rPr lang="ru-RU" i="1" dirty="0" err="1"/>
              <a:t>небагато</a:t>
            </a:r>
            <a:r>
              <a:rPr lang="ru-RU" i="1" dirty="0"/>
              <a:t>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знає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містичними</a:t>
            </a:r>
            <a:r>
              <a:rPr lang="ru-RU" i="1" dirty="0"/>
              <a:t> </a:t>
            </a:r>
            <a:r>
              <a:rPr lang="ru-RU" i="1" dirty="0" err="1"/>
              <a:t>були</a:t>
            </a:r>
            <a:r>
              <a:rPr lang="ru-RU" i="1" dirty="0"/>
              <a:t> не </a:t>
            </a:r>
            <a:r>
              <a:rPr lang="ru-RU" i="1" dirty="0" err="1"/>
              <a:t>лише</a:t>
            </a:r>
            <a:r>
              <a:rPr lang="ru-RU" i="1" dirty="0"/>
              <a:t> твори Гоголя.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поява</a:t>
            </a:r>
            <a:r>
              <a:rPr lang="ru-RU" i="1" dirty="0"/>
              <a:t> на </a:t>
            </a:r>
            <a:r>
              <a:rPr lang="ru-RU" i="1" dirty="0" err="1"/>
              <a:t>світ</a:t>
            </a:r>
            <a:r>
              <a:rPr lang="ru-RU" i="1" dirty="0"/>
              <a:t> - велика загадка. </a:t>
            </a:r>
            <a:endParaRPr lang="ru-RU" i="1" dirty="0" smtClean="0"/>
          </a:p>
          <a:p>
            <a:pPr indent="0">
              <a:buNone/>
            </a:pPr>
            <a:r>
              <a:rPr lang="ru-RU" i="1" dirty="0" err="1" smtClean="0"/>
              <a:t>Судіть</a:t>
            </a:r>
            <a:r>
              <a:rPr lang="ru-RU" i="1" dirty="0" smtClean="0"/>
              <a:t> </a:t>
            </a:r>
            <a:r>
              <a:rPr lang="ru-RU" i="1" dirty="0" err="1"/>
              <a:t>самі</a:t>
            </a:r>
            <a:r>
              <a:rPr lang="ru-RU" i="1" dirty="0"/>
              <a:t>: </a:t>
            </a:r>
            <a:r>
              <a:rPr lang="ru-RU" i="1" dirty="0" err="1"/>
              <a:t>батько</a:t>
            </a:r>
            <a:r>
              <a:rPr lang="ru-RU" i="1" dirty="0"/>
              <a:t> Гоголя, Василь </a:t>
            </a:r>
            <a:r>
              <a:rPr lang="ru-RU" i="1" dirty="0" err="1"/>
              <a:t>Опанасович</a:t>
            </a:r>
            <a:r>
              <a:rPr lang="ru-RU" i="1" dirty="0"/>
              <a:t>, </a:t>
            </a:r>
            <a:r>
              <a:rPr lang="ru-RU" i="1" dirty="0" err="1"/>
              <a:t>вперше</a:t>
            </a:r>
            <a:r>
              <a:rPr lang="ru-RU" i="1" dirty="0"/>
              <a:t> </a:t>
            </a:r>
            <a:r>
              <a:rPr lang="ru-RU" i="1" dirty="0" err="1"/>
              <a:t>побачив</a:t>
            </a:r>
            <a:r>
              <a:rPr lang="ru-RU" i="1" dirty="0"/>
              <a:t> свою дружину, </a:t>
            </a:r>
            <a:r>
              <a:rPr lang="ru-RU" i="1" dirty="0" err="1"/>
              <a:t>майбутню</a:t>
            </a:r>
            <a:r>
              <a:rPr lang="ru-RU" i="1" dirty="0"/>
              <a:t> </a:t>
            </a:r>
            <a:r>
              <a:rPr lang="ru-RU" i="1" dirty="0" err="1"/>
              <a:t>матір</a:t>
            </a:r>
            <a:r>
              <a:rPr lang="ru-RU" i="1" dirty="0"/>
              <a:t> </a:t>
            </a:r>
            <a:r>
              <a:rPr lang="ru-RU" i="1" dirty="0" err="1"/>
              <a:t>письменника</a:t>
            </a:r>
            <a:r>
              <a:rPr lang="ru-RU" i="1" dirty="0"/>
              <a:t> у </a:t>
            </a:r>
            <a:r>
              <a:rPr lang="ru-RU" i="1" dirty="0" err="1"/>
              <a:t>видінні</a:t>
            </a:r>
            <a:r>
              <a:rPr lang="ru-RU" i="1" dirty="0"/>
              <a:t>, коли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юнаком. За легендою, сама </a:t>
            </a:r>
            <a:r>
              <a:rPr lang="ru-RU" i="1" dirty="0" err="1"/>
              <a:t>Матір</a:t>
            </a:r>
            <a:r>
              <a:rPr lang="ru-RU" i="1" dirty="0"/>
              <a:t> </a:t>
            </a:r>
            <a:r>
              <a:rPr lang="ru-RU" i="1" dirty="0" err="1"/>
              <a:t>Божа</a:t>
            </a:r>
            <a:r>
              <a:rPr lang="ru-RU" i="1" dirty="0"/>
              <a:t> </a:t>
            </a:r>
            <a:r>
              <a:rPr lang="ru-RU" i="1" dirty="0" err="1"/>
              <a:t>вказала</a:t>
            </a:r>
            <a:r>
              <a:rPr lang="ru-RU" i="1" dirty="0"/>
              <a:t> </a:t>
            </a:r>
            <a:r>
              <a:rPr lang="ru-RU" i="1" dirty="0" err="1"/>
              <a:t>йому</a:t>
            </a:r>
            <a:r>
              <a:rPr lang="ru-RU" i="1" dirty="0"/>
              <a:t> на </a:t>
            </a:r>
            <a:r>
              <a:rPr lang="ru-RU" i="1" dirty="0" err="1"/>
              <a:t>немовля</a:t>
            </a:r>
            <a:r>
              <a:rPr lang="ru-RU" i="1" dirty="0"/>
              <a:t>, і сказала: то буде твоя дружина. І коли Василь Гоголь </a:t>
            </a:r>
            <a:r>
              <a:rPr lang="ru-RU" i="1" dirty="0" err="1"/>
              <a:t>побачив</a:t>
            </a:r>
            <a:r>
              <a:rPr lang="ru-RU" i="1" dirty="0"/>
              <a:t> </a:t>
            </a:r>
            <a:r>
              <a:rPr lang="ru-RU" i="1" dirty="0" err="1"/>
              <a:t>маленьку</a:t>
            </a:r>
            <a:r>
              <a:rPr lang="ru-RU" i="1" dirty="0"/>
              <a:t> </a:t>
            </a:r>
            <a:r>
              <a:rPr lang="ru-RU" i="1" dirty="0" err="1"/>
              <a:t>дитину</a:t>
            </a:r>
            <a:r>
              <a:rPr lang="ru-RU" i="1" dirty="0"/>
              <a:t> </a:t>
            </a:r>
            <a:r>
              <a:rPr lang="ru-RU" i="1" dirty="0" err="1"/>
              <a:t>своїх</a:t>
            </a:r>
            <a:r>
              <a:rPr lang="ru-RU" i="1" dirty="0"/>
              <a:t> </a:t>
            </a:r>
            <a:r>
              <a:rPr lang="ru-RU" i="1" dirty="0" err="1"/>
              <a:t>сусідів</a:t>
            </a:r>
            <a:r>
              <a:rPr lang="ru-RU" i="1" dirty="0"/>
              <a:t>,  </a:t>
            </a:r>
            <a:r>
              <a:rPr lang="ru-RU" i="1" dirty="0" err="1"/>
              <a:t>одразу</a:t>
            </a:r>
            <a:r>
              <a:rPr lang="ru-RU" i="1" dirty="0"/>
              <a:t> ж </a:t>
            </a:r>
            <a:r>
              <a:rPr lang="ru-RU" i="1" dirty="0" err="1"/>
              <a:t>упізнав</a:t>
            </a:r>
            <a:r>
              <a:rPr lang="ru-RU" i="1" dirty="0"/>
              <a:t> у </a:t>
            </a:r>
            <a:r>
              <a:rPr lang="ru-RU" i="1" dirty="0" err="1"/>
              <a:t>малечі</a:t>
            </a:r>
            <a:r>
              <a:rPr lang="ru-RU" i="1" dirty="0"/>
              <a:t> свою долю. Потому </a:t>
            </a:r>
            <a:r>
              <a:rPr lang="ru-RU" i="1" dirty="0" err="1"/>
              <a:t>більше</a:t>
            </a:r>
            <a:r>
              <a:rPr lang="ru-RU" i="1" dirty="0"/>
              <a:t> десяти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чекав</a:t>
            </a:r>
            <a:r>
              <a:rPr lang="ru-RU" i="1" dirty="0"/>
              <a:t> того часу, коли вона </a:t>
            </a:r>
            <a:r>
              <a:rPr lang="ru-RU" i="1" dirty="0" err="1"/>
              <a:t>підросте</a:t>
            </a:r>
            <a:r>
              <a:rPr lang="ru-RU" i="1" dirty="0"/>
              <a:t>, а </a:t>
            </a:r>
            <a:r>
              <a:rPr lang="ru-RU" i="1" dirty="0" err="1"/>
              <a:t>щойно</a:t>
            </a:r>
            <a:r>
              <a:rPr lang="ru-RU" i="1" dirty="0"/>
              <a:t> </a:t>
            </a:r>
            <a:r>
              <a:rPr lang="ru-RU" i="1" dirty="0" err="1"/>
              <a:t>дівчині</a:t>
            </a:r>
            <a:r>
              <a:rPr lang="ru-RU" i="1" dirty="0"/>
              <a:t> </a:t>
            </a:r>
            <a:r>
              <a:rPr lang="ru-RU" i="1" dirty="0" err="1"/>
              <a:t>виповнилося</a:t>
            </a:r>
            <a:r>
              <a:rPr lang="ru-RU" i="1" dirty="0"/>
              <a:t> 14, </a:t>
            </a:r>
            <a:r>
              <a:rPr lang="ru-RU" i="1" dirty="0" err="1"/>
              <a:t>повів</a:t>
            </a:r>
            <a:r>
              <a:rPr lang="ru-RU" i="1" dirty="0"/>
              <a:t> до </a:t>
            </a:r>
            <a:r>
              <a:rPr lang="ru-RU" i="1" dirty="0" err="1"/>
              <a:t>вінця</a:t>
            </a:r>
            <a:r>
              <a:rPr lang="ru-RU" i="1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908720"/>
            <a:ext cx="6400800" cy="685800"/>
          </a:xfrm>
        </p:spPr>
        <p:txBody>
          <a:bodyPr/>
          <a:lstStyle/>
          <a:p>
            <a:r>
              <a:rPr lang="uk-UA" dirty="0" smtClean="0"/>
              <a:t>Містика і гоголь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980728"/>
            <a:ext cx="6400800" cy="685800"/>
          </a:xfrm>
        </p:spPr>
        <p:txBody>
          <a:bodyPr/>
          <a:lstStyle/>
          <a:p>
            <a:r>
              <a:rPr lang="uk-UA" dirty="0" smtClean="0"/>
              <a:t>Містика і гоголь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1700808"/>
            <a:ext cx="6904856" cy="30480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i="1" dirty="0" err="1"/>
              <a:t>Серпанком</a:t>
            </a:r>
            <a:r>
              <a:rPr lang="ru-RU" i="1" dirty="0"/>
              <a:t> </a:t>
            </a:r>
            <a:r>
              <a:rPr lang="ru-RU" i="1" dirty="0" err="1"/>
              <a:t>містики</a:t>
            </a:r>
            <a:r>
              <a:rPr lang="ru-RU" i="1" dirty="0"/>
              <a:t> </a:t>
            </a:r>
            <a:r>
              <a:rPr lang="ru-RU" i="1" dirty="0" err="1"/>
              <a:t>оповите</a:t>
            </a:r>
            <a:r>
              <a:rPr lang="ru-RU" i="1" dirty="0"/>
              <a:t> </a:t>
            </a:r>
            <a:r>
              <a:rPr lang="ru-RU" i="1" dirty="0" err="1"/>
              <a:t>особисте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письменника</a:t>
            </a:r>
            <a:r>
              <a:rPr lang="ru-RU" i="1" dirty="0"/>
              <a:t>. </a:t>
            </a:r>
            <a:r>
              <a:rPr lang="ru-RU" i="1" dirty="0" err="1"/>
              <a:t>Він</a:t>
            </a:r>
            <a:r>
              <a:rPr lang="ru-RU" i="1" dirty="0"/>
              <a:t> помер </a:t>
            </a:r>
            <a:r>
              <a:rPr lang="ru-RU" i="1" dirty="0" err="1"/>
              <a:t>неодруженим</a:t>
            </a:r>
            <a:r>
              <a:rPr lang="ru-RU" i="1" dirty="0"/>
              <a:t>. </a:t>
            </a:r>
            <a:r>
              <a:rPr lang="ru-RU" i="1" dirty="0" err="1"/>
              <a:t>Кажуть</a:t>
            </a:r>
            <a:r>
              <a:rPr lang="ru-RU" i="1" dirty="0"/>
              <a:t>, про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би</a:t>
            </a:r>
            <a:r>
              <a:rPr lang="ru-RU" i="1" dirty="0"/>
              <a:t> </a:t>
            </a:r>
            <a:r>
              <a:rPr lang="ru-RU" i="1" dirty="0" err="1"/>
              <a:t>письменник</a:t>
            </a:r>
            <a:r>
              <a:rPr lang="ru-RU" i="1" dirty="0"/>
              <a:t> не писав —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пише</a:t>
            </a:r>
            <a:r>
              <a:rPr lang="ru-RU" i="1" dirty="0"/>
              <a:t> про себе. У </a:t>
            </a:r>
            <a:r>
              <a:rPr lang="ru-RU" i="1" dirty="0" err="1"/>
              <a:t>творах</a:t>
            </a:r>
            <a:r>
              <a:rPr lang="ru-RU" i="1" dirty="0"/>
              <a:t> Гоголя </a:t>
            </a:r>
            <a:r>
              <a:rPr lang="ru-RU" i="1" dirty="0" err="1"/>
              <a:t>чимало</a:t>
            </a:r>
            <a:r>
              <a:rPr lang="ru-RU" i="1" dirty="0"/>
              <a:t> </a:t>
            </a:r>
            <a:r>
              <a:rPr lang="ru-RU" i="1" dirty="0" err="1"/>
              <a:t>персонажів</a:t>
            </a:r>
            <a:r>
              <a:rPr lang="ru-RU" i="1" dirty="0"/>
              <a:t> </a:t>
            </a:r>
            <a:r>
              <a:rPr lang="ru-RU" i="1" dirty="0" err="1"/>
              <a:t>боїться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уникає</a:t>
            </a:r>
            <a:r>
              <a:rPr lang="ru-RU" i="1" dirty="0"/>
              <a:t> </a:t>
            </a:r>
            <a:r>
              <a:rPr lang="ru-RU" i="1" dirty="0" err="1"/>
              <a:t>одруження</a:t>
            </a:r>
            <a:r>
              <a:rPr lang="ru-RU" i="1" dirty="0"/>
              <a:t> — Хлестаков, </a:t>
            </a:r>
            <a:r>
              <a:rPr lang="ru-RU" i="1" dirty="0" err="1"/>
              <a:t>Шпонька</a:t>
            </a:r>
            <a:r>
              <a:rPr lang="ru-RU" i="1" dirty="0"/>
              <a:t>, Чичиков. </a:t>
            </a:r>
            <a:r>
              <a:rPr lang="ru-RU" i="1" dirty="0" err="1"/>
              <a:t>Інші</a:t>
            </a:r>
            <a:r>
              <a:rPr lang="ru-RU" i="1" dirty="0"/>
              <a:t> з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випадково</a:t>
            </a:r>
            <a:r>
              <a:rPr lang="ru-RU" i="1" dirty="0"/>
              <a:t> </a:t>
            </a:r>
            <a:r>
              <a:rPr lang="ru-RU" i="1" dirty="0" err="1"/>
              <a:t>наближаються</a:t>
            </a:r>
            <a:r>
              <a:rPr lang="ru-RU" i="1" dirty="0"/>
              <a:t> до </a:t>
            </a:r>
            <a:r>
              <a:rPr lang="ru-RU" i="1" dirty="0" err="1"/>
              <a:t>жінки</a:t>
            </a:r>
            <a:r>
              <a:rPr lang="ru-RU" i="1" dirty="0"/>
              <a:t> — і </a:t>
            </a:r>
            <a:r>
              <a:rPr lang="ru-RU" i="1" dirty="0" err="1"/>
              <a:t>тим</a:t>
            </a:r>
            <a:r>
              <a:rPr lang="ru-RU" i="1" dirty="0"/>
              <a:t> </a:t>
            </a:r>
            <a:r>
              <a:rPr lang="ru-RU" i="1" dirty="0" err="1"/>
              <a:t>наближають</a:t>
            </a:r>
            <a:r>
              <a:rPr lang="ru-RU" i="1" dirty="0"/>
              <a:t> свою смерть: через Панночку </a:t>
            </a:r>
            <a:r>
              <a:rPr lang="ru-RU" i="1" dirty="0" err="1"/>
              <a:t>загинули</a:t>
            </a:r>
            <a:r>
              <a:rPr lang="ru-RU" i="1" dirty="0"/>
              <a:t> </a:t>
            </a:r>
            <a:r>
              <a:rPr lang="ru-RU" i="1" dirty="0" err="1"/>
              <a:t>Андрій</a:t>
            </a:r>
            <a:r>
              <a:rPr lang="ru-RU" i="1" dirty="0"/>
              <a:t> Бульба та </a:t>
            </a:r>
            <a:r>
              <a:rPr lang="ru-RU" i="1" dirty="0" err="1"/>
              <a:t>Хома</a:t>
            </a:r>
            <a:r>
              <a:rPr lang="ru-RU" i="1" dirty="0"/>
              <a:t> Брут. </a:t>
            </a:r>
            <a:r>
              <a:rPr lang="ru-RU" i="1" dirty="0" err="1"/>
              <a:t>Навіть</a:t>
            </a:r>
            <a:r>
              <a:rPr lang="ru-RU" i="1" dirty="0"/>
              <a:t> коли </a:t>
            </a:r>
            <a:r>
              <a:rPr lang="ru-RU" i="1" dirty="0" err="1"/>
              <a:t>герої</a:t>
            </a:r>
            <a:r>
              <a:rPr lang="ru-RU" i="1" dirty="0"/>
              <a:t> </a:t>
            </a:r>
            <a:r>
              <a:rPr lang="ru-RU" i="1" dirty="0" err="1"/>
              <a:t>живуть</a:t>
            </a:r>
            <a:r>
              <a:rPr lang="ru-RU" i="1" dirty="0"/>
              <a:t> у </a:t>
            </a:r>
            <a:r>
              <a:rPr lang="ru-RU" i="1" dirty="0" err="1"/>
              <a:t>шлюбі</a:t>
            </a:r>
            <a:r>
              <a:rPr lang="ru-RU" i="1" dirty="0"/>
              <a:t> </a:t>
            </a:r>
            <a:r>
              <a:rPr lang="ru-RU" i="1" dirty="0" err="1"/>
              <a:t>щасливо</a:t>
            </a:r>
            <a:r>
              <a:rPr lang="ru-RU" i="1" dirty="0"/>
              <a:t>, як </a:t>
            </a:r>
            <a:r>
              <a:rPr lang="ru-RU" i="1" dirty="0" err="1"/>
              <a:t>Афанасій</a:t>
            </a:r>
            <a:r>
              <a:rPr lang="ru-RU" i="1" dirty="0"/>
              <a:t> </a:t>
            </a:r>
            <a:r>
              <a:rPr lang="ru-RU" i="1" dirty="0" err="1"/>
              <a:t>Іванович</a:t>
            </a:r>
            <a:r>
              <a:rPr lang="ru-RU" i="1" dirty="0"/>
              <a:t> і </a:t>
            </a:r>
            <a:r>
              <a:rPr lang="ru-RU" i="1" dirty="0" err="1"/>
              <a:t>Пульхерія</a:t>
            </a:r>
            <a:r>
              <a:rPr lang="ru-RU" i="1" dirty="0"/>
              <a:t> </a:t>
            </a:r>
            <a:r>
              <a:rPr lang="ru-RU" i="1" dirty="0" err="1"/>
              <a:t>Іванівна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”</a:t>
            </a:r>
            <a:r>
              <a:rPr lang="ru-RU" i="1" dirty="0" err="1"/>
              <a:t>Старосвітських</a:t>
            </a:r>
            <a:r>
              <a:rPr lang="ru-RU" i="1" dirty="0"/>
              <a:t> </a:t>
            </a:r>
            <a:r>
              <a:rPr lang="ru-RU" i="1" dirty="0" err="1"/>
              <a:t>поміщиків</a:t>
            </a:r>
            <a:r>
              <a:rPr lang="ru-RU" i="1" dirty="0"/>
              <a:t>”, то все одно </a:t>
            </a:r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повість</a:t>
            </a:r>
            <a:r>
              <a:rPr lang="ru-RU" i="1" dirty="0"/>
              <a:t> – про смерть.</a:t>
            </a:r>
          </a:p>
        </p:txBody>
      </p:sp>
    </p:spTree>
    <p:extLst>
      <p:ext uri="{BB962C8B-B14F-4D97-AF65-F5344CB8AC3E}">
        <p14:creationId xmlns:p14="http://schemas.microsoft.com/office/powerpoint/2010/main" val="190107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404664"/>
            <a:ext cx="6400800" cy="1295400"/>
          </a:xfrm>
        </p:spPr>
        <p:txBody>
          <a:bodyPr/>
          <a:lstStyle/>
          <a:p>
            <a:r>
              <a:rPr lang="uk-UA" dirty="0" smtClean="0"/>
              <a:t>Захоплення митця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75656" y="1772816"/>
            <a:ext cx="6400800" cy="7620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i="1" dirty="0"/>
              <a:t>У Гоголя </a:t>
            </a:r>
            <a:r>
              <a:rPr lang="ru-RU" sz="1800" i="1" dirty="0" err="1"/>
              <a:t>була</a:t>
            </a:r>
            <a:r>
              <a:rPr lang="ru-RU" sz="1800" i="1" dirty="0"/>
              <a:t> </a:t>
            </a:r>
            <a:r>
              <a:rPr lang="ru-RU" sz="1800" i="1" dirty="0" err="1"/>
              <a:t>пристрасть</a:t>
            </a:r>
            <a:r>
              <a:rPr lang="ru-RU" sz="1800" i="1" dirty="0"/>
              <a:t> до </a:t>
            </a:r>
            <a:r>
              <a:rPr lang="ru-RU" sz="1800" i="1" dirty="0" err="1"/>
              <a:t>рукоділля</a:t>
            </a:r>
            <a:r>
              <a:rPr lang="ru-RU" sz="1800" i="1" dirty="0"/>
              <a:t>. </a:t>
            </a:r>
            <a:r>
              <a:rPr lang="ru-RU" sz="1800" i="1" dirty="0" err="1"/>
              <a:t>Він</a:t>
            </a:r>
            <a:r>
              <a:rPr lang="ru-RU" sz="1800" i="1" dirty="0"/>
              <a:t> любив </a:t>
            </a:r>
            <a:r>
              <a:rPr lang="ru-RU" sz="1800" i="1" dirty="0" err="1"/>
              <a:t>в’язати</a:t>
            </a:r>
            <a:r>
              <a:rPr lang="ru-RU" sz="1800" i="1" dirty="0"/>
              <a:t> на </a:t>
            </a:r>
            <a:r>
              <a:rPr lang="ru-RU" sz="1800" i="1" dirty="0" err="1"/>
              <a:t>спицях</a:t>
            </a:r>
            <a:r>
              <a:rPr lang="ru-RU" sz="1800" i="1" dirty="0"/>
              <a:t> </a:t>
            </a:r>
            <a:r>
              <a:rPr lang="ru-RU" sz="1800" i="1" dirty="0" err="1"/>
              <a:t>шарфи</a:t>
            </a:r>
            <a:r>
              <a:rPr lang="ru-RU" sz="1800" i="1" dirty="0"/>
              <a:t>, </a:t>
            </a:r>
            <a:r>
              <a:rPr lang="ru-RU" sz="1800" i="1" dirty="0" err="1"/>
              <a:t>кроїти</a:t>
            </a:r>
            <a:r>
              <a:rPr lang="ru-RU" sz="1800" i="1" dirty="0"/>
              <a:t> сестрам </a:t>
            </a:r>
            <a:r>
              <a:rPr lang="ru-RU" sz="1800" i="1" dirty="0" err="1"/>
              <a:t>сукні</a:t>
            </a:r>
            <a:r>
              <a:rPr lang="ru-RU" sz="1800" i="1" dirty="0"/>
              <a:t>, </a:t>
            </a:r>
            <a:r>
              <a:rPr lang="ru-RU" sz="1800" i="1" dirty="0" err="1"/>
              <a:t>ткати</a:t>
            </a:r>
            <a:r>
              <a:rPr lang="ru-RU" sz="1800" i="1" dirty="0"/>
              <a:t> пояса, до </a:t>
            </a:r>
            <a:r>
              <a:rPr lang="ru-RU" sz="1800" i="1" dirty="0" err="1"/>
              <a:t>літа</a:t>
            </a:r>
            <a:r>
              <a:rPr lang="ru-RU" sz="1800" i="1" dirty="0"/>
              <a:t> </a:t>
            </a:r>
            <a:r>
              <a:rPr lang="ru-RU" sz="1800" i="1" dirty="0" err="1"/>
              <a:t>шити</a:t>
            </a:r>
            <a:r>
              <a:rPr lang="ru-RU" sz="1800" i="1" dirty="0"/>
              <a:t> для себе </a:t>
            </a:r>
            <a:r>
              <a:rPr lang="ru-RU" sz="1800" i="1" dirty="0" err="1"/>
              <a:t>шийні</a:t>
            </a:r>
            <a:r>
              <a:rPr lang="ru-RU" sz="1800" i="1" dirty="0"/>
              <a:t> </a:t>
            </a:r>
            <a:r>
              <a:rPr lang="ru-RU" sz="1800" i="1" dirty="0" err="1"/>
              <a:t>хустки</a:t>
            </a:r>
            <a:r>
              <a:rPr lang="ru-RU" sz="1800" i="1" dirty="0"/>
              <a:t>.</a:t>
            </a:r>
          </a:p>
          <a:p>
            <a:pPr indent="0">
              <a:buNone/>
            </a:pPr>
            <a:r>
              <a:rPr lang="ru-RU" sz="1800" i="1" dirty="0" err="1"/>
              <a:t>Також</a:t>
            </a:r>
            <a:r>
              <a:rPr lang="ru-RU" sz="1800" i="1" dirty="0"/>
              <a:t> </a:t>
            </a:r>
            <a:r>
              <a:rPr lang="ru-RU" sz="1800" i="1" dirty="0" err="1"/>
              <a:t>Микола</a:t>
            </a:r>
            <a:r>
              <a:rPr lang="ru-RU" sz="1800" i="1" dirty="0"/>
              <a:t> </a:t>
            </a:r>
            <a:r>
              <a:rPr lang="ru-RU" sz="1800" i="1" dirty="0" err="1"/>
              <a:t>Васильович</a:t>
            </a:r>
            <a:r>
              <a:rPr lang="ru-RU" sz="1800" i="1" dirty="0"/>
              <a:t> любив </a:t>
            </a:r>
            <a:r>
              <a:rPr lang="ru-RU" sz="1800" i="1" dirty="0" err="1"/>
              <a:t>готувати</a:t>
            </a:r>
            <a:r>
              <a:rPr lang="ru-RU" sz="1800" i="1" dirty="0"/>
              <a:t> і часто </a:t>
            </a:r>
            <a:r>
              <a:rPr lang="ru-RU" sz="1800" i="1" dirty="0" err="1"/>
              <a:t>пригощав</a:t>
            </a:r>
            <a:r>
              <a:rPr lang="ru-RU" sz="1800" i="1" dirty="0"/>
              <a:t> </a:t>
            </a:r>
            <a:r>
              <a:rPr lang="ru-RU" sz="1800" i="1" dirty="0" err="1"/>
              <a:t>друзів</a:t>
            </a:r>
            <a:r>
              <a:rPr lang="ru-RU" sz="1800" i="1" dirty="0"/>
              <a:t> галушками та варениками. </a:t>
            </a:r>
            <a:r>
              <a:rPr lang="ru-RU" sz="1800" i="1" dirty="0" err="1"/>
              <a:t>Ще</a:t>
            </a:r>
            <a:r>
              <a:rPr lang="ru-RU" sz="1800" i="1" dirty="0"/>
              <a:t> </a:t>
            </a:r>
            <a:r>
              <a:rPr lang="ru-RU" sz="1800" i="1" dirty="0" err="1"/>
              <a:t>він</a:t>
            </a:r>
            <a:r>
              <a:rPr lang="ru-RU" sz="1800" i="1" dirty="0"/>
              <a:t> варив </a:t>
            </a:r>
            <a:r>
              <a:rPr lang="ru-RU" sz="1800" i="1" dirty="0" err="1"/>
              <a:t>особливий</a:t>
            </a:r>
            <a:r>
              <a:rPr lang="ru-RU" sz="1800" i="1" dirty="0"/>
              <a:t> </a:t>
            </a:r>
            <a:r>
              <a:rPr lang="ru-RU" sz="1800" i="1" dirty="0" err="1"/>
              <a:t>напій</a:t>
            </a:r>
            <a:r>
              <a:rPr lang="ru-RU" sz="1800" i="1" dirty="0"/>
              <a:t> з </a:t>
            </a:r>
            <a:r>
              <a:rPr lang="ru-RU" sz="1800" i="1" dirty="0" err="1"/>
              <a:t>козячого</a:t>
            </a:r>
            <a:r>
              <a:rPr lang="ru-RU" sz="1800" i="1" dirty="0"/>
              <a:t> молока з </a:t>
            </a:r>
            <a:r>
              <a:rPr lang="ru-RU" sz="1800" i="1" dirty="0" err="1"/>
              <a:t>додаванням</a:t>
            </a:r>
            <a:r>
              <a:rPr lang="ru-RU" sz="1800" i="1" dirty="0"/>
              <a:t> рому, </a:t>
            </a:r>
            <a:r>
              <a:rPr lang="ru-RU" sz="1800" i="1" dirty="0" err="1"/>
              <a:t>який</a:t>
            </a:r>
            <a:r>
              <a:rPr lang="ru-RU" sz="1800" i="1" dirty="0"/>
              <a:t> </a:t>
            </a:r>
            <a:r>
              <a:rPr lang="ru-RU" sz="1800" i="1" dirty="0" err="1"/>
              <a:t>жартома</a:t>
            </a:r>
            <a:r>
              <a:rPr lang="ru-RU" sz="1800" i="1" dirty="0"/>
              <a:t> </a:t>
            </a:r>
            <a:r>
              <a:rPr lang="ru-RU" sz="1800" i="1" dirty="0" err="1"/>
              <a:t>називав</a:t>
            </a:r>
            <a:r>
              <a:rPr lang="ru-RU" sz="1800" i="1" dirty="0"/>
              <a:t> «гоголем-</a:t>
            </a:r>
            <a:r>
              <a:rPr lang="ru-RU" sz="1800" i="1" dirty="0" err="1"/>
              <a:t>моґелем</a:t>
            </a:r>
            <a:r>
              <a:rPr lang="ru-RU" sz="1800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8011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2204864"/>
            <a:ext cx="3628256" cy="31242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i="1" dirty="0" err="1"/>
              <a:t>Микола</a:t>
            </a:r>
            <a:r>
              <a:rPr lang="ru-RU" i="1" dirty="0"/>
              <a:t> </a:t>
            </a:r>
            <a:r>
              <a:rPr lang="ru-RU" i="1" dirty="0" err="1"/>
              <a:t>Васильович</a:t>
            </a:r>
            <a:r>
              <a:rPr lang="ru-RU" i="1" dirty="0"/>
              <a:t> Гоголь </a:t>
            </a:r>
            <a:r>
              <a:rPr lang="ru-RU" i="1" dirty="0" err="1"/>
              <a:t>дуже</a:t>
            </a:r>
            <a:r>
              <a:rPr lang="ru-RU" i="1" dirty="0"/>
              <a:t> любив </a:t>
            </a:r>
            <a:r>
              <a:rPr lang="ru-RU" i="1" dirty="0" err="1"/>
              <a:t>Італію</a:t>
            </a:r>
            <a:r>
              <a:rPr lang="ru-RU" i="1" dirty="0"/>
              <a:t>, особливо Рим. Там </a:t>
            </a:r>
            <a:r>
              <a:rPr lang="ru-RU" i="1" dirty="0" err="1"/>
              <a:t>він</a:t>
            </a:r>
            <a:r>
              <a:rPr lang="ru-RU" i="1" dirty="0"/>
              <a:t> прожив з 1837 по 1846 </a:t>
            </a:r>
            <a:r>
              <a:rPr lang="ru-RU" i="1" dirty="0" err="1"/>
              <a:t>рік</a:t>
            </a:r>
            <a:r>
              <a:rPr lang="ru-RU" i="1" dirty="0"/>
              <a:t>, </a:t>
            </a:r>
            <a:r>
              <a:rPr lang="ru-RU" i="1" dirty="0" err="1"/>
              <a:t>періодично</a:t>
            </a:r>
            <a:r>
              <a:rPr lang="ru-RU" i="1" dirty="0"/>
              <a:t> </a:t>
            </a:r>
            <a:r>
              <a:rPr lang="ru-RU" i="1" dirty="0" err="1"/>
              <a:t>повертаючись</a:t>
            </a:r>
            <a:r>
              <a:rPr lang="ru-RU" i="1" dirty="0"/>
              <a:t> до </a:t>
            </a:r>
            <a:r>
              <a:rPr lang="ru-RU" i="1" dirty="0" err="1"/>
              <a:t>Росії</a:t>
            </a:r>
            <a:r>
              <a:rPr lang="ru-RU" i="1" dirty="0"/>
              <a:t>. На знак </a:t>
            </a:r>
            <a:r>
              <a:rPr lang="ru-RU" i="1" dirty="0" err="1"/>
              <a:t>вдячності</a:t>
            </a:r>
            <a:r>
              <a:rPr lang="ru-RU" i="1" dirty="0"/>
              <a:t> </a:t>
            </a:r>
            <a:r>
              <a:rPr lang="ru-RU" i="1" dirty="0" err="1"/>
              <a:t>письменникові</a:t>
            </a:r>
            <a:r>
              <a:rPr lang="ru-RU" i="1" dirty="0"/>
              <a:t>, в 2002 </a:t>
            </a:r>
            <a:r>
              <a:rPr lang="ru-RU" i="1" dirty="0" err="1"/>
              <a:t>році</a:t>
            </a:r>
            <a:r>
              <a:rPr lang="ru-RU" i="1" dirty="0"/>
              <a:t>, в </a:t>
            </a:r>
            <a:r>
              <a:rPr lang="ru-RU" i="1" dirty="0" err="1"/>
              <a:t>Римі</a:t>
            </a:r>
            <a:r>
              <a:rPr lang="ru-RU" i="1" dirty="0"/>
              <a:t>, в парку "</a:t>
            </a:r>
            <a:r>
              <a:rPr lang="ru-RU" i="1" dirty="0" err="1"/>
              <a:t>Вілла</a:t>
            </a:r>
            <a:r>
              <a:rPr lang="ru-RU" i="1" dirty="0"/>
              <a:t> </a:t>
            </a:r>
            <a:r>
              <a:rPr lang="ru-RU" i="1" dirty="0" err="1"/>
              <a:t>Боргезе</a:t>
            </a:r>
            <a:r>
              <a:rPr lang="ru-RU" i="1" dirty="0"/>
              <a:t>",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відкрито</a:t>
            </a:r>
            <a:r>
              <a:rPr lang="ru-RU" i="1" dirty="0"/>
              <a:t> </a:t>
            </a:r>
            <a:r>
              <a:rPr lang="ru-RU" i="1" dirty="0" err="1"/>
              <a:t>пам'ятник</a:t>
            </a:r>
            <a:r>
              <a:rPr lang="ru-RU" i="1" dirty="0"/>
              <a:t> Гоголю.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Гоголь та </a:t>
            </a:r>
            <a:r>
              <a:rPr lang="uk-UA" dirty="0" err="1" smtClean="0"/>
              <a:t>італія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5007"/>
            <a:ext cx="2160240" cy="3246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Гоголь про </a:t>
            </a:r>
            <a:r>
              <a:rPr lang="uk-UA" dirty="0" err="1" smtClean="0"/>
              <a:t>італію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8991" y="21328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«Словом, вся Европа для того, чтобы смотреть, а Италия для того, чтобы жить»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94798" y="2825272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Вот моё мнение! Кто был в Италии, тот скажи "прости" другим землям. Кто был на небе, тот не захочет на землю. Словом, Европа в сравнении с Италией всё равно, что день пасмурный в сравнении с днём солнечным»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29309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«О, Италия! Чья рука вырвет меня отсюда? Что за небо! Что за дни! Лето - не лето, весна - не весна, но лучше весны и лета, какие бывают в других углах мира. Что за воздух! Пью - не напьюсь, гляжу - не нагляжусь. В душе небо и рай. У меня теперь в Риме мало знакомых, или, лучше, почти никого. Но никогда я не был так весел, так доволен жизнью»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4889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/>
          </a:bodyPr>
          <a:lstStyle/>
          <a:p>
            <a:r>
              <a:rPr lang="uk-UA" dirty="0" smtClean="0"/>
              <a:t>Світ пам'ятає митця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0" y="2204864"/>
            <a:ext cx="1384092" cy="2114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602" y="4318162"/>
            <a:ext cx="2272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Меморіальна</a:t>
            </a:r>
            <a:r>
              <a:rPr lang="ru-RU" i="1" dirty="0" smtClean="0"/>
              <a:t> </a:t>
            </a:r>
            <a:r>
              <a:rPr lang="ru-RU" i="1" dirty="0" err="1" smtClean="0"/>
              <a:t>дошка</a:t>
            </a:r>
            <a:r>
              <a:rPr lang="ru-RU" i="1" dirty="0" smtClean="0"/>
              <a:t>, </a:t>
            </a:r>
            <a:r>
              <a:rPr lang="ru-RU" i="1" dirty="0" err="1" smtClean="0"/>
              <a:t>встановлена</a:t>
            </a:r>
            <a:r>
              <a:rPr lang="ru-RU" i="1" dirty="0" smtClean="0"/>
              <a:t> в </a:t>
            </a:r>
            <a:r>
              <a:rPr lang="ru-RU" i="1" dirty="0" err="1" smtClean="0"/>
              <a:t>Римі</a:t>
            </a:r>
            <a:r>
              <a:rPr lang="ru-RU" i="1" dirty="0" smtClean="0"/>
              <a:t> на </a:t>
            </a:r>
            <a:r>
              <a:rPr lang="ru-RU" i="1" dirty="0" err="1" smtClean="0"/>
              <a:t>будинку</a:t>
            </a:r>
            <a:r>
              <a:rPr lang="ru-RU" i="1" dirty="0" smtClean="0"/>
              <a:t>, в </a:t>
            </a:r>
            <a:r>
              <a:rPr lang="ru-RU" i="1" dirty="0" err="1" smtClean="0"/>
              <a:t>якому</a:t>
            </a:r>
            <a:r>
              <a:rPr lang="ru-RU" i="1" dirty="0" smtClean="0"/>
              <a:t> проживав Гоголь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92" y="2276872"/>
            <a:ext cx="1611983" cy="2421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0529" y="4869160"/>
            <a:ext cx="178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Пам'ятник</a:t>
            </a:r>
            <a:r>
              <a:rPr lang="ru-RU" i="1" dirty="0" smtClean="0"/>
              <a:t> </a:t>
            </a:r>
            <a:r>
              <a:rPr lang="ru-RU" i="1" dirty="0" err="1" smtClean="0"/>
              <a:t>Миколі</a:t>
            </a:r>
            <a:r>
              <a:rPr lang="ru-RU" i="1" dirty="0" smtClean="0"/>
              <a:t> Гоголю у </a:t>
            </a:r>
            <a:r>
              <a:rPr lang="ru-RU" i="1" dirty="0" err="1" smtClean="0"/>
              <a:t>Яготині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2221"/>
            <a:ext cx="2005013" cy="1500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431976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Пам`ятник</a:t>
            </a:r>
            <a:r>
              <a:rPr lang="ru-RU" i="1" dirty="0" smtClean="0"/>
              <a:t> </a:t>
            </a:r>
            <a:r>
              <a:rPr lang="ru-RU" i="1" dirty="0" err="1" smtClean="0"/>
              <a:t>Миколі</a:t>
            </a:r>
            <a:r>
              <a:rPr lang="ru-RU" i="1" dirty="0" smtClean="0"/>
              <a:t> Гоголю в </a:t>
            </a:r>
            <a:r>
              <a:rPr lang="ru-RU" i="1" dirty="0" err="1" smtClean="0"/>
              <a:t>Києві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454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3648" y="1196752"/>
            <a:ext cx="6408712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Гоголь та сучасність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43608" y="1484784"/>
            <a:ext cx="7416824" cy="1728341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i="1" dirty="0"/>
              <a:t>Твори Гоголя </a:t>
            </a:r>
            <a:r>
              <a:rPr lang="ru-RU" i="1" dirty="0" err="1"/>
              <a:t>багаторазово</a:t>
            </a:r>
            <a:r>
              <a:rPr lang="ru-RU" i="1" dirty="0"/>
              <a:t> </a:t>
            </a:r>
            <a:r>
              <a:rPr lang="ru-RU" i="1" dirty="0" err="1"/>
              <a:t>екранізувалися</a:t>
            </a:r>
            <a:r>
              <a:rPr lang="ru-RU" i="1" dirty="0"/>
              <a:t>. </a:t>
            </a:r>
            <a:r>
              <a:rPr lang="ru-RU" i="1" dirty="0" err="1"/>
              <a:t>Його</a:t>
            </a:r>
            <a:r>
              <a:rPr lang="ru-RU" i="1" dirty="0"/>
              <a:t> твори </a:t>
            </a:r>
            <a:r>
              <a:rPr lang="ru-RU" i="1" dirty="0" err="1"/>
              <a:t>використані</a:t>
            </a:r>
            <a:r>
              <a:rPr lang="ru-RU" i="1" dirty="0"/>
              <a:t> </a:t>
            </a:r>
            <a:r>
              <a:rPr lang="ru-RU" i="1" dirty="0" err="1"/>
              <a:t>кількома</a:t>
            </a:r>
            <a:r>
              <a:rPr lang="ru-RU" i="1" dirty="0"/>
              <a:t> композиторами при </a:t>
            </a:r>
            <a:r>
              <a:rPr lang="ru-RU" i="1" dirty="0" err="1"/>
              <a:t>створенні</a:t>
            </a:r>
            <a:r>
              <a:rPr lang="ru-RU" i="1" dirty="0"/>
              <a:t> опер та </a:t>
            </a:r>
            <a:r>
              <a:rPr lang="ru-RU" i="1" dirty="0" err="1"/>
              <a:t>балетів</a:t>
            </a:r>
            <a:r>
              <a:rPr lang="ru-RU" i="1" dirty="0"/>
              <a:t>. </a:t>
            </a:r>
            <a:r>
              <a:rPr lang="ru-RU" i="1" dirty="0" err="1"/>
              <a:t>Крім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, Гоголь </a:t>
            </a:r>
            <a:r>
              <a:rPr lang="ru-RU" i="1" dirty="0" err="1"/>
              <a:t>був</a:t>
            </a:r>
            <a:r>
              <a:rPr lang="ru-RU" i="1" dirty="0"/>
              <a:t> персонажем </a:t>
            </a:r>
            <a:r>
              <a:rPr lang="ru-RU" i="1" dirty="0" err="1"/>
              <a:t>кількох</a:t>
            </a:r>
            <a:r>
              <a:rPr lang="ru-RU" i="1" dirty="0"/>
              <a:t> </a:t>
            </a:r>
            <a:r>
              <a:rPr lang="ru-RU" i="1" dirty="0" err="1"/>
              <a:t>фільмів</a:t>
            </a:r>
            <a:r>
              <a:rPr lang="ru-RU" i="1" dirty="0"/>
              <a:t> та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художніх</a:t>
            </a:r>
            <a:r>
              <a:rPr lang="ru-RU" i="1" dirty="0"/>
              <a:t> </a:t>
            </a:r>
            <a:r>
              <a:rPr lang="ru-RU" i="1" dirty="0" err="1"/>
              <a:t>творів</a:t>
            </a:r>
            <a:r>
              <a:rPr lang="ru-RU" i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/>
              <a:t>В </a:t>
            </a:r>
            <a:r>
              <a:rPr lang="ru-RU" i="1" dirty="0" err="1"/>
              <a:t>Україні</a:t>
            </a:r>
            <a:r>
              <a:rPr lang="ru-RU" i="1" dirty="0"/>
              <a:t> проводиться </a:t>
            </a:r>
            <a:r>
              <a:rPr lang="ru-RU" i="1" dirty="0" err="1"/>
              <a:t>щорічний</a:t>
            </a:r>
            <a:r>
              <a:rPr lang="ru-RU" i="1" dirty="0"/>
              <a:t> </a:t>
            </a:r>
            <a:r>
              <a:rPr lang="ru-RU" i="1" dirty="0" err="1"/>
              <a:t>мультидисциплінарний</a:t>
            </a:r>
            <a:r>
              <a:rPr lang="ru-RU" i="1" dirty="0"/>
              <a:t> фестиваль </a:t>
            </a:r>
            <a:r>
              <a:rPr lang="ru-RU" i="1" dirty="0" err="1"/>
              <a:t>сучасного</a:t>
            </a:r>
            <a:r>
              <a:rPr lang="ru-RU" i="1" dirty="0"/>
              <a:t> </a:t>
            </a:r>
            <a:r>
              <a:rPr lang="ru-RU" i="1" dirty="0" err="1"/>
              <a:t>мистецтва</a:t>
            </a:r>
            <a:r>
              <a:rPr lang="ru-RU" i="1" dirty="0"/>
              <a:t> ГОГОЛЬFEST, названий на честь </a:t>
            </a:r>
            <a:r>
              <a:rPr lang="ru-RU" i="1" dirty="0" err="1"/>
              <a:t>письменника</a:t>
            </a:r>
            <a:r>
              <a:rPr lang="ru-RU" i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err="1"/>
              <a:t>Прізвище</a:t>
            </a:r>
            <a:r>
              <a:rPr lang="ru-RU" i="1" dirty="0"/>
              <a:t> </a:t>
            </a:r>
            <a:r>
              <a:rPr lang="ru-RU" i="1" dirty="0" err="1"/>
              <a:t>письменника</a:t>
            </a:r>
            <a:r>
              <a:rPr lang="ru-RU" i="1" dirty="0"/>
              <a:t> </a:t>
            </a:r>
            <a:r>
              <a:rPr lang="ru-RU" i="1" dirty="0" err="1"/>
              <a:t>відбилося</a:t>
            </a:r>
            <a:r>
              <a:rPr lang="ru-RU" i="1" dirty="0"/>
              <a:t> в </a:t>
            </a:r>
            <a:r>
              <a:rPr lang="ru-RU" i="1" dirty="0" err="1"/>
              <a:t>назві</a:t>
            </a:r>
            <a:r>
              <a:rPr lang="ru-RU" i="1" dirty="0"/>
              <a:t> </a:t>
            </a:r>
            <a:r>
              <a:rPr lang="ru-RU" i="1" dirty="0" err="1"/>
              <a:t>музичної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 </a:t>
            </a:r>
            <a:r>
              <a:rPr lang="en-US" i="1" dirty="0"/>
              <a:t>Gogol Bordello, </a:t>
            </a:r>
            <a:r>
              <a:rPr lang="ru-RU" i="1" dirty="0" err="1"/>
              <a:t>лідер</a:t>
            </a:r>
            <a:r>
              <a:rPr lang="ru-RU" i="1" dirty="0"/>
              <a:t> </a:t>
            </a:r>
            <a:r>
              <a:rPr lang="ru-RU" i="1" dirty="0" err="1"/>
              <a:t>якої</a:t>
            </a:r>
            <a:r>
              <a:rPr lang="ru-RU" i="1" dirty="0"/>
              <a:t>, </a:t>
            </a:r>
            <a:r>
              <a:rPr lang="ru-RU" i="1" dirty="0" err="1"/>
              <a:t>Євген</a:t>
            </a:r>
            <a:r>
              <a:rPr lang="ru-RU" i="1" dirty="0"/>
              <a:t> </a:t>
            </a:r>
            <a:r>
              <a:rPr lang="ru-RU" i="1" dirty="0" err="1"/>
              <a:t>Гудзь</a:t>
            </a:r>
            <a:r>
              <a:rPr lang="ru-RU" i="1" dirty="0"/>
              <a:t>, є </a:t>
            </a:r>
            <a:r>
              <a:rPr lang="ru-RU" i="1" dirty="0" err="1"/>
              <a:t>вихідцем</a:t>
            </a:r>
            <a:r>
              <a:rPr lang="ru-RU" i="1" dirty="0"/>
              <a:t> з </a:t>
            </a:r>
            <a:r>
              <a:rPr lang="ru-RU" i="1" dirty="0" err="1" smtClean="0"/>
              <a:t>України</a:t>
            </a:r>
            <a:r>
              <a:rPr lang="ru-RU" i="1" dirty="0"/>
              <a:t>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217323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</TotalTime>
  <Words>633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Дивовижний Микола Гоголь</vt:lpstr>
      <vt:lpstr>Презентация PowerPoint</vt:lpstr>
      <vt:lpstr>Містика і гоголь </vt:lpstr>
      <vt:lpstr>Містика і гоголь </vt:lpstr>
      <vt:lpstr>Захоплення митця </vt:lpstr>
      <vt:lpstr>Гоголь та італія </vt:lpstr>
      <vt:lpstr>Гоголь про італію</vt:lpstr>
      <vt:lpstr>Світ пам'ятає митця</vt:lpstr>
      <vt:lpstr>Гоголь та сучасність 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Дивовижний Микола Гоголь</dc:title>
  <dc:creator>Мария</dc:creator>
  <cp:lastModifiedBy>Мария</cp:lastModifiedBy>
  <cp:revision>8</cp:revision>
  <dcterms:created xsi:type="dcterms:W3CDTF">2014-05-19T13:50:26Z</dcterms:created>
  <dcterms:modified xsi:type="dcterms:W3CDTF">2014-05-19T15:06:59Z</dcterms:modified>
</cp:coreProperties>
</file>