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08B2B6-2DC4-4D13-B69D-B5353470F94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6864" cy="4968552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П</a:t>
            </a:r>
            <a:r>
              <a:rPr lang="uk-UA" sz="60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аркова культура:</a:t>
            </a:r>
            <a:br>
              <a:rPr lang="uk-UA" sz="60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</a:br>
            <a:r>
              <a:rPr lang="uk-UA" sz="60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гармонія людини та природи</a:t>
            </a:r>
            <a:endParaRPr lang="ru-RU" sz="6000" b="1" dirty="0">
              <a:solidFill>
                <a:schemeClr val="bg1"/>
              </a:solidFill>
              <a:uFill>
                <a:solidFill>
                  <a:schemeClr val="tx2">
                    <a:lumMod val="95000"/>
                    <a:lumOff val="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6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Сад мініатюрних пейзажів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48880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Японський</a:t>
            </a:r>
            <a:r>
              <a:rPr lang="ru-RU" b="1" dirty="0" smtClean="0"/>
              <a:t> сад </a:t>
            </a:r>
            <a:r>
              <a:rPr lang="ru-RU" b="1" dirty="0" err="1" smtClean="0"/>
              <a:t>будується</a:t>
            </a:r>
            <a:r>
              <a:rPr lang="ru-RU" b="1" dirty="0" smtClean="0"/>
              <a:t> за добре </a:t>
            </a:r>
            <a:r>
              <a:rPr lang="ru-RU" b="1" dirty="0" err="1" smtClean="0"/>
              <a:t>продуманою</a:t>
            </a:r>
            <a:r>
              <a:rPr lang="ru-RU" b="1" dirty="0" smtClean="0"/>
              <a:t> схемою.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складові</a:t>
            </a:r>
            <a:r>
              <a:rPr lang="ru-RU" b="1" dirty="0" smtClean="0"/>
              <a:t> </a:t>
            </a:r>
            <a:r>
              <a:rPr lang="ru-RU" b="1" dirty="0" err="1" smtClean="0"/>
              <a:t>врівноважують</a:t>
            </a:r>
            <a:r>
              <a:rPr lang="ru-RU" b="1" dirty="0" smtClean="0"/>
              <a:t> один одного, </a:t>
            </a:r>
            <a:r>
              <a:rPr lang="ru-RU" b="1" dirty="0" err="1" smtClean="0"/>
              <a:t>створюючи</a:t>
            </a:r>
            <a:r>
              <a:rPr lang="ru-RU" b="1" dirty="0" smtClean="0"/>
              <a:t> </a:t>
            </a:r>
            <a:r>
              <a:rPr lang="ru-RU" b="1" dirty="0" err="1" smtClean="0"/>
              <a:t>цілісну</a:t>
            </a:r>
            <a:r>
              <a:rPr lang="ru-RU" b="1" dirty="0" smtClean="0"/>
              <a:t> </a:t>
            </a:r>
            <a:r>
              <a:rPr lang="ru-RU" b="1" dirty="0" err="1" smtClean="0"/>
              <a:t>композицію</a:t>
            </a:r>
            <a:r>
              <a:rPr lang="ru-RU" b="1" dirty="0" smtClean="0"/>
              <a:t>. Простота - </a:t>
            </a:r>
            <a:r>
              <a:rPr lang="ru-RU" b="1" dirty="0" err="1" smtClean="0"/>
              <a:t>основний</a:t>
            </a:r>
            <a:r>
              <a:rPr lang="ru-RU" b="1" dirty="0" smtClean="0"/>
              <a:t> принцип,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</a:t>
            </a:r>
            <a:r>
              <a:rPr lang="ru-RU" b="1" dirty="0" err="1" smtClean="0"/>
              <a:t>зайвого</a:t>
            </a:r>
            <a:r>
              <a:rPr lang="ru-RU" b="1" dirty="0" smtClean="0"/>
              <a:t> і,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прагнення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масштабності</a:t>
            </a:r>
            <a:r>
              <a:rPr lang="ru-RU" b="1" dirty="0" smtClean="0"/>
              <a:t>: сад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призначений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для </a:t>
            </a:r>
            <a:r>
              <a:rPr lang="ru-RU" b="1" dirty="0" err="1" smtClean="0"/>
              <a:t>милування</a:t>
            </a:r>
            <a:r>
              <a:rPr lang="ru-RU" b="1" dirty="0" smtClean="0"/>
              <a:t>, а не </a:t>
            </a:r>
            <a:r>
              <a:rPr lang="ru-RU" b="1" dirty="0" err="1" smtClean="0"/>
              <a:t>прогулянок</a:t>
            </a:r>
            <a:r>
              <a:rPr lang="ru-RU" b="1" dirty="0" smtClean="0"/>
              <a:t> по </a:t>
            </a:r>
            <a:r>
              <a:rPr lang="ru-RU" b="1" dirty="0" err="1" smtClean="0"/>
              <a:t>ньому</a:t>
            </a:r>
            <a:r>
              <a:rPr lang="ru-RU" b="1" dirty="0" smtClean="0"/>
              <a:t>, в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квадратних</a:t>
            </a:r>
            <a:r>
              <a:rPr lang="ru-RU" b="1" dirty="0" smtClean="0"/>
              <a:t> </a:t>
            </a:r>
            <a:r>
              <a:rPr lang="ru-RU" b="1" dirty="0" err="1" smtClean="0"/>
              <a:t>метрів</a:t>
            </a:r>
            <a:r>
              <a:rPr lang="ru-RU" b="1" dirty="0" smtClean="0"/>
              <a:t>. У </a:t>
            </a:r>
            <a:r>
              <a:rPr lang="ru-RU" b="1" dirty="0" err="1" smtClean="0"/>
              <a:t>японських</a:t>
            </a:r>
            <a:r>
              <a:rPr lang="ru-RU" b="1" dirty="0" smtClean="0"/>
              <a:t> садах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увага</a:t>
            </a:r>
            <a:r>
              <a:rPr lang="ru-RU" b="1" dirty="0" smtClean="0"/>
              <a:t> </a:t>
            </a:r>
            <a:r>
              <a:rPr lang="ru-RU" b="1" dirty="0" err="1" smtClean="0"/>
              <a:t>приділяється</a:t>
            </a:r>
            <a:r>
              <a:rPr lang="ru-RU" b="1" dirty="0" smtClean="0"/>
              <a:t> деталям. Ось де результат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кількістю</a:t>
            </a:r>
            <a:r>
              <a:rPr lang="ru-RU" b="1" dirty="0" smtClean="0"/>
              <a:t>, а </a:t>
            </a:r>
            <a:r>
              <a:rPr lang="ru-RU" b="1" dirty="0" err="1" smtClean="0"/>
              <a:t>якістю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4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8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Версальський парк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6872"/>
            <a:ext cx="735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Переворот у </a:t>
            </a:r>
            <a:r>
              <a:rPr lang="ru-RU" b="1" dirty="0" err="1" smtClean="0"/>
              <a:t>проектуванні</a:t>
            </a:r>
            <a:r>
              <a:rPr lang="ru-RU" b="1" dirty="0" smtClean="0"/>
              <a:t> </a:t>
            </a:r>
            <a:r>
              <a:rPr lang="ru-RU" b="1" dirty="0" err="1" smtClean="0"/>
              <a:t>парків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класичного</a:t>
            </a:r>
            <a:r>
              <a:rPr lang="ru-RU" b="1" dirty="0" smtClean="0"/>
              <a:t> стилю справив </a:t>
            </a:r>
            <a:r>
              <a:rPr lang="ru-RU" b="1" dirty="0" err="1" smtClean="0"/>
              <a:t>талановитий</a:t>
            </a:r>
            <a:r>
              <a:rPr lang="ru-RU" b="1" dirty="0" smtClean="0"/>
              <a:t> </a:t>
            </a:r>
            <a:r>
              <a:rPr lang="ru-RU" b="1" dirty="0" err="1" smtClean="0"/>
              <a:t>майстер</a:t>
            </a:r>
            <a:r>
              <a:rPr lang="ru-RU" b="1" dirty="0" smtClean="0"/>
              <a:t> Андре </a:t>
            </a:r>
            <a:r>
              <a:rPr lang="ru-RU" b="1" dirty="0" err="1" smtClean="0"/>
              <a:t>Ленотр</a:t>
            </a:r>
            <a:r>
              <a:rPr lang="ru-RU" b="1" dirty="0" smtClean="0"/>
              <a:t> (1613-1700) , вершиною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став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</a:t>
            </a:r>
            <a:r>
              <a:rPr lang="ru-RU" b="1" dirty="0" err="1" smtClean="0"/>
              <a:t>Версальський</a:t>
            </a:r>
            <a:r>
              <a:rPr lang="ru-RU" b="1" dirty="0" smtClean="0"/>
              <a:t> парк , </a:t>
            </a:r>
            <a:r>
              <a:rPr lang="ru-RU" b="1" dirty="0" err="1" smtClean="0"/>
              <a:t>що</a:t>
            </a:r>
            <a:r>
              <a:rPr lang="ru-RU" b="1" dirty="0" smtClean="0"/>
              <a:t> став </a:t>
            </a:r>
            <a:r>
              <a:rPr lang="ru-RU" b="1" dirty="0" err="1" smtClean="0"/>
              <a:t>яскравим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вираження</a:t>
            </a:r>
            <a:r>
              <a:rPr lang="ru-RU" b="1" dirty="0" smtClean="0"/>
              <a:t> , </a:t>
            </a:r>
            <a:r>
              <a:rPr lang="ru-RU" b="1" dirty="0" err="1" smtClean="0"/>
              <a:t>абсолютної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 короля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</a:t>
            </a:r>
            <a:r>
              <a:rPr lang="ru-RU" b="1" dirty="0" err="1" smtClean="0"/>
              <a:t>Людовіка</a:t>
            </a:r>
            <a:r>
              <a:rPr lang="ru-RU" b="1" dirty="0" smtClean="0"/>
              <a:t> </a:t>
            </a:r>
            <a:r>
              <a:rPr lang="en-US" b="1" dirty="0" smtClean="0"/>
              <a:t>XIV . </a:t>
            </a:r>
            <a:r>
              <a:rPr lang="ru-RU" b="1" dirty="0" smtClean="0"/>
              <a:t>На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яскравому</a:t>
            </a:r>
            <a:r>
              <a:rPr lang="ru-RU" b="1" dirty="0" smtClean="0"/>
              <a:t> </a:t>
            </a:r>
            <a:r>
              <a:rPr lang="ru-RU" b="1" dirty="0" err="1" smtClean="0"/>
              <a:t>прикладі</a:t>
            </a:r>
            <a:r>
              <a:rPr lang="ru-RU" b="1" dirty="0" smtClean="0"/>
              <a:t> ландшафтного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виховане</a:t>
            </a:r>
            <a:r>
              <a:rPr lang="ru-RU" b="1" dirty="0" smtClean="0"/>
              <a:t> не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архітекторів</a:t>
            </a:r>
            <a:r>
              <a:rPr lang="ru-RU" b="1" dirty="0" smtClean="0"/>
              <a:t>. </a:t>
            </a:r>
            <a:r>
              <a:rPr lang="ru-RU" b="1" dirty="0" err="1"/>
              <a:t>Т</a:t>
            </a:r>
            <a:r>
              <a:rPr lang="ru-RU" b="1" dirty="0" err="1" smtClean="0"/>
              <a:t>ільки</a:t>
            </a:r>
            <a:r>
              <a:rPr lang="ru-RU" b="1" dirty="0" smtClean="0"/>
              <a:t> </a:t>
            </a:r>
            <a:r>
              <a:rPr lang="ru-RU" b="1" dirty="0" err="1" smtClean="0"/>
              <a:t>геній</a:t>
            </a:r>
            <a:r>
              <a:rPr lang="ru-RU" b="1" dirty="0" smtClean="0"/>
              <a:t> </a:t>
            </a:r>
            <a:r>
              <a:rPr lang="ru-RU" b="1" dirty="0" err="1" smtClean="0"/>
              <a:t>Ленотра</a:t>
            </a:r>
            <a:r>
              <a:rPr lang="ru-RU" b="1" dirty="0" smtClean="0"/>
              <a:t> </a:t>
            </a:r>
            <a:r>
              <a:rPr lang="ru-RU" b="1" dirty="0" err="1" smtClean="0"/>
              <a:t>підніс</a:t>
            </a:r>
            <a:r>
              <a:rPr lang="ru-RU" b="1" dirty="0" smtClean="0"/>
              <a:t> на </a:t>
            </a:r>
            <a:r>
              <a:rPr lang="ru-RU" b="1" dirty="0" err="1" smtClean="0"/>
              <a:t>небувалу</a:t>
            </a:r>
            <a:r>
              <a:rPr lang="ru-RU" b="1" dirty="0" smtClean="0"/>
              <a:t> </a:t>
            </a:r>
            <a:r>
              <a:rPr lang="ru-RU" b="1" dirty="0" err="1" smtClean="0"/>
              <a:t>висоту</a:t>
            </a:r>
            <a:r>
              <a:rPr lang="ru-RU" b="1" dirty="0" smtClean="0"/>
              <a:t> </a:t>
            </a:r>
            <a:r>
              <a:rPr lang="ru-RU" b="1" dirty="0" err="1" smtClean="0"/>
              <a:t>садово</a:t>
            </a:r>
            <a:r>
              <a:rPr lang="ru-RU" b="1" dirty="0" smtClean="0"/>
              <a:t> -</a:t>
            </a:r>
            <a:r>
              <a:rPr lang="ru-RU" b="1" dirty="0" err="1" smtClean="0"/>
              <a:t>паркове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мистецтво</a:t>
            </a:r>
            <a:r>
              <a:rPr lang="ru-RU" b="1" dirty="0" smtClean="0"/>
              <a:t> , </a:t>
            </a:r>
            <a:r>
              <a:rPr lang="ru-RU" b="1" dirty="0" err="1" smtClean="0"/>
              <a:t>увібрав</a:t>
            </a:r>
            <a:r>
              <a:rPr lang="ru-RU" b="1" dirty="0" smtClean="0"/>
              <a:t> все </a:t>
            </a:r>
            <a:r>
              <a:rPr lang="ru-RU" b="1" dirty="0" err="1" smtClean="0"/>
              <a:t>краще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існувало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, і затвердив </a:t>
            </a:r>
            <a:r>
              <a:rPr lang="ru-RU" b="1" dirty="0" err="1" smtClean="0"/>
              <a:t>французький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стиль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981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4000" cy="62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7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6465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26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8712" cy="720080"/>
          </a:xfrm>
        </p:spPr>
        <p:txBody>
          <a:bodyPr>
            <a:normAutofit/>
          </a:bodyPr>
          <a:lstStyle/>
          <a:p>
            <a:r>
              <a:rPr lang="ru-RU" sz="2800" dirty="0"/>
              <a:t>лондонский </a:t>
            </a:r>
            <a:r>
              <a:rPr lang="ru-RU" sz="2800" dirty="0" err="1"/>
              <a:t>гайд-парк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Гайд</a:t>
            </a:r>
            <a:r>
              <a:rPr lang="ru-RU" b="1" dirty="0" smtClean="0"/>
              <a:t>- парк - </a:t>
            </a:r>
            <a:r>
              <a:rPr lang="ru-RU" b="1" dirty="0" err="1" smtClean="0"/>
              <a:t>королівський</a:t>
            </a:r>
            <a:r>
              <a:rPr lang="ru-RU" b="1" dirty="0" smtClean="0"/>
              <a:t> парк, </a:t>
            </a:r>
            <a:r>
              <a:rPr lang="ru-RU" b="1" dirty="0" err="1" smtClean="0"/>
              <a:t>розташований</a:t>
            </a:r>
            <a:r>
              <a:rPr lang="ru-RU" b="1" dirty="0" smtClean="0"/>
              <a:t> в самому </a:t>
            </a:r>
            <a:r>
              <a:rPr lang="ru-RU" b="1" dirty="0" err="1" smtClean="0"/>
              <a:t>центрі</a:t>
            </a:r>
            <a:r>
              <a:rPr lang="ru-RU" b="1" dirty="0" smtClean="0"/>
              <a:t> Лондона. Є одним з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 </a:t>
            </a:r>
            <a:r>
              <a:rPr lang="ru-RU" b="1" dirty="0" err="1" smtClean="0"/>
              <a:t>лондонських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парківНа</a:t>
            </a:r>
            <a:r>
              <a:rPr lang="ru-RU" b="1" dirty="0" smtClean="0"/>
              <a:t> </a:t>
            </a:r>
            <a:r>
              <a:rPr lang="ru-RU" b="1" dirty="0" err="1" smtClean="0"/>
              <a:t>сьогоднішній</a:t>
            </a:r>
            <a:r>
              <a:rPr lang="ru-RU" b="1" dirty="0" smtClean="0"/>
              <a:t> день , </a:t>
            </a:r>
            <a:r>
              <a:rPr lang="ru-RU" b="1" dirty="0" err="1" smtClean="0"/>
              <a:t>Гайд</a:t>
            </a:r>
            <a:r>
              <a:rPr lang="ru-RU" b="1" dirty="0" smtClean="0"/>
              <a:t> -парк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, як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Лондона , так і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Тут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грати</a:t>
            </a:r>
            <a:r>
              <a:rPr lang="ru-RU" b="1" dirty="0" smtClean="0"/>
              <a:t> у волейбол </a:t>
            </a:r>
            <a:r>
              <a:rPr lang="ru-RU" b="1" dirty="0" err="1" smtClean="0"/>
              <a:t>або</a:t>
            </a:r>
            <a:r>
              <a:rPr lang="ru-RU" b="1" dirty="0" smtClean="0"/>
              <a:t> футбол на </a:t>
            </a:r>
            <a:r>
              <a:rPr lang="ru-RU" b="1" dirty="0" err="1" smtClean="0"/>
              <a:t>спеціально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обладнаних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майданчиках</a:t>
            </a:r>
            <a:r>
              <a:rPr lang="ru-RU" b="1" dirty="0" smtClean="0"/>
              <a:t> , </a:t>
            </a:r>
            <a:r>
              <a:rPr lang="ru-RU" b="1" dirty="0" err="1" smtClean="0"/>
              <a:t>їздити</a:t>
            </a:r>
            <a:r>
              <a:rPr lang="ru-RU" b="1" dirty="0" smtClean="0"/>
              <a:t> верхи по </a:t>
            </a:r>
            <a:r>
              <a:rPr lang="en-US" b="1" dirty="0" smtClean="0"/>
              <a:t>Rotten Row - </a:t>
            </a:r>
            <a:r>
              <a:rPr lang="ru-RU" b="1" dirty="0" err="1" smtClean="0"/>
              <a:t>знаменитої</a:t>
            </a:r>
            <a:r>
              <a:rPr lang="ru-RU" b="1" dirty="0" smtClean="0"/>
              <a:t> </a:t>
            </a:r>
            <a:r>
              <a:rPr lang="ru-RU" b="1" dirty="0" err="1" smtClean="0"/>
              <a:t>дорозі</a:t>
            </a:r>
            <a:r>
              <a:rPr lang="ru-RU" b="1" dirty="0" smtClean="0"/>
              <a:t> для </a:t>
            </a:r>
            <a:r>
              <a:rPr lang="ru-RU" b="1" dirty="0" err="1" smtClean="0"/>
              <a:t>верхової</a:t>
            </a:r>
            <a:r>
              <a:rPr lang="ru-RU" b="1" dirty="0" smtClean="0"/>
              <a:t> </a:t>
            </a:r>
            <a:r>
              <a:rPr lang="ru-RU" b="1" dirty="0" err="1" smtClean="0"/>
              <a:t>їзди</a:t>
            </a:r>
            <a:r>
              <a:rPr lang="ru-RU" b="1" dirty="0" smtClean="0"/>
              <a:t>. </a:t>
            </a:r>
            <a:r>
              <a:rPr lang="ru-RU" b="1" dirty="0" err="1" smtClean="0"/>
              <a:t>Відвідувачі</a:t>
            </a:r>
            <a:r>
              <a:rPr lang="ru-RU" b="1" dirty="0" smtClean="0"/>
              <a:t> парку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купатися</a:t>
            </a:r>
            <a:r>
              <a:rPr lang="ru-RU" b="1" dirty="0" smtClean="0"/>
              <a:t> в </a:t>
            </a:r>
            <a:r>
              <a:rPr lang="ru-RU" b="1" dirty="0" err="1" smtClean="0"/>
              <a:t>озері</a:t>
            </a:r>
            <a:r>
              <a:rPr lang="ru-RU" b="1" dirty="0" smtClean="0"/>
              <a:t> , </a:t>
            </a:r>
            <a:r>
              <a:rPr lang="ru-RU" b="1" dirty="0" err="1" smtClean="0"/>
              <a:t>кататися</a:t>
            </a:r>
            <a:r>
              <a:rPr lang="ru-RU" b="1" dirty="0" smtClean="0"/>
              <a:t> на роликах </a:t>
            </a:r>
            <a:r>
              <a:rPr lang="ru-RU" b="1" dirty="0" err="1" smtClean="0"/>
              <a:t>або</a:t>
            </a:r>
            <a:r>
              <a:rPr lang="ru-RU" b="1" dirty="0" smtClean="0"/>
              <a:t> просто </a:t>
            </a:r>
            <a:r>
              <a:rPr lang="ru-RU" b="1" dirty="0" err="1" smtClean="0"/>
              <a:t>прогулюватися</a:t>
            </a:r>
            <a:r>
              <a:rPr lang="ru-RU" b="1" dirty="0" smtClean="0"/>
              <a:t> по </a:t>
            </a:r>
            <a:r>
              <a:rPr lang="ru-RU" b="1" dirty="0" err="1" smtClean="0"/>
              <a:t>тінистих</a:t>
            </a:r>
            <a:r>
              <a:rPr lang="ru-RU" b="1" dirty="0" smtClean="0"/>
              <a:t> </a:t>
            </a:r>
            <a:r>
              <a:rPr lang="ru-RU" b="1" dirty="0" err="1" smtClean="0"/>
              <a:t>алеях</a:t>
            </a:r>
            <a:r>
              <a:rPr lang="ru-RU" b="1" dirty="0" smtClean="0"/>
              <a:t> .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парку </a:t>
            </a:r>
            <a:r>
              <a:rPr lang="ru-RU" b="1" dirty="0" err="1" smtClean="0"/>
              <a:t>досить</a:t>
            </a:r>
            <a:r>
              <a:rPr lang="ru-RU" b="1" dirty="0" smtClean="0"/>
              <a:t> часто </a:t>
            </a:r>
            <a:r>
              <a:rPr lang="ru-RU" b="1" dirty="0" err="1" smtClean="0"/>
              <a:t>проходять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концерти</a:t>
            </a:r>
            <a:r>
              <a:rPr lang="ru-RU" b="1" dirty="0" smtClean="0"/>
              <a:t> , </a:t>
            </a:r>
            <a:r>
              <a:rPr lang="ru-RU" b="1" dirty="0" err="1" smtClean="0"/>
              <a:t>виступи</a:t>
            </a:r>
            <a:r>
              <a:rPr lang="ru-RU" b="1" dirty="0" smtClean="0"/>
              <a:t> , </a:t>
            </a:r>
            <a:r>
              <a:rPr lang="ru-RU" b="1" dirty="0" err="1" smtClean="0"/>
              <a:t>офіційні</a:t>
            </a:r>
            <a:r>
              <a:rPr lang="ru-RU" b="1" dirty="0" smtClean="0"/>
              <a:t> </a:t>
            </a:r>
            <a:r>
              <a:rPr lang="ru-RU" b="1" dirty="0" err="1" smtClean="0"/>
              <a:t>паради</a:t>
            </a:r>
            <a:r>
              <a:rPr lang="ru-RU" b="1" dirty="0" smtClean="0"/>
              <a:t> і </a:t>
            </a:r>
            <a:r>
              <a:rPr lang="ru-RU" b="1" dirty="0" err="1" smtClean="0"/>
              <a:t>найрізноманітніші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виставки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61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" y="188640"/>
            <a:ext cx="912226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4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876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Алупкінський</a:t>
            </a:r>
            <a:r>
              <a:rPr lang="ru-RU" dirty="0"/>
              <a:t> парк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3856" y="220486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</a:t>
            </a:r>
            <a:r>
              <a:rPr lang="ru-RU" sz="1600" b="1" dirty="0" err="1" smtClean="0"/>
              <a:t>заснований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першій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половині</a:t>
            </a:r>
            <a:r>
              <a:rPr lang="ru-RU" sz="1600" b="1" dirty="0" smtClean="0"/>
              <a:t> </a:t>
            </a:r>
            <a:r>
              <a:rPr lang="en-US" sz="1600" b="1" dirty="0" smtClean="0"/>
              <a:t>XIX </a:t>
            </a:r>
            <a:r>
              <a:rPr lang="ru-RU" sz="1600" b="1" dirty="0" err="1" smtClean="0"/>
              <a:t>століття</a:t>
            </a:r>
            <a:r>
              <a:rPr lang="ru-RU" sz="1600" b="1" dirty="0" smtClean="0"/>
              <a:t>. На </a:t>
            </a:r>
            <a:r>
              <a:rPr lang="ru-RU" sz="1600" b="1" dirty="0" err="1" smtClean="0"/>
              <a:t>площі</a:t>
            </a:r>
            <a:r>
              <a:rPr lang="ru-RU" sz="1600" b="1" dirty="0" smtClean="0"/>
              <a:t> в 40 га </a:t>
            </a:r>
            <a:r>
              <a:rPr lang="ru-RU" sz="1600" b="1" dirty="0" err="1" smtClean="0"/>
              <a:t>виростають</a:t>
            </a:r>
            <a:r>
              <a:rPr lang="ru-RU" sz="1600" b="1" dirty="0" smtClean="0"/>
              <a:t> до 200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деревно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чагарникових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різновидів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садових</a:t>
            </a:r>
            <a:r>
              <a:rPr lang="ru-RU" sz="1600" b="1" dirty="0" smtClean="0"/>
              <a:t> форм . </a:t>
            </a:r>
            <a:r>
              <a:rPr lang="ru-RU" sz="1600" b="1" dirty="0" err="1" smtClean="0"/>
              <a:t>Розбитий</a:t>
            </a:r>
            <a:r>
              <a:rPr lang="ru-RU" sz="1600" b="1" dirty="0" smtClean="0"/>
              <a:t> парк в пейзажному 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ландшафтному </a:t>
            </a:r>
            <a:r>
              <a:rPr lang="ru-RU" sz="1600" b="1" dirty="0" err="1" smtClean="0"/>
              <a:t>стилі</a:t>
            </a:r>
            <a:r>
              <a:rPr lang="ru-RU" sz="1600" b="1" dirty="0" smtClean="0"/>
              <a:t>. Тут створена </a:t>
            </a:r>
            <a:r>
              <a:rPr lang="ru-RU" sz="1600" b="1" dirty="0" err="1" smtClean="0"/>
              <a:t>унікальна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озерна</a:t>
            </a:r>
            <a:r>
              <a:rPr lang="ru-RU" sz="1600" b="1" dirty="0" smtClean="0"/>
              <a:t> система , а </a:t>
            </a:r>
            <a:r>
              <a:rPr lang="ru-RU" sz="1600" b="1" dirty="0" err="1" smtClean="0"/>
              <a:t>також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водоспади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водні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каскади</a:t>
            </a:r>
            <a:r>
              <a:rPr lang="ru-RU" sz="1600" b="1" dirty="0" smtClean="0"/>
              <a:t> , дороги і </a:t>
            </a:r>
            <a:r>
              <a:rPr lang="ru-RU" sz="1600" b="1" dirty="0" err="1" smtClean="0"/>
              <a:t>галявини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важко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повірити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раніше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територія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вкрита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уламками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діабазових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скель</a:t>
            </a:r>
            <a:r>
              <a:rPr lang="ru-RU" sz="1600" b="1" dirty="0" smtClean="0"/>
              <a:t>. </a:t>
            </a:r>
            <a:r>
              <a:rPr lang="ru-RU" sz="1600" b="1" dirty="0" err="1" smtClean="0"/>
              <a:t>Рослинний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світ</a:t>
            </a:r>
            <a:r>
              <a:rPr lang="ru-RU" sz="1600" b="1" dirty="0" smtClean="0"/>
              <a:t> парку </a:t>
            </a:r>
            <a:r>
              <a:rPr lang="ru-RU" sz="1600" b="1" dirty="0" err="1" smtClean="0"/>
              <a:t>представляють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пальми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лаври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кипариси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маслини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суничник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дрібноплідний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великоплідний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араукарія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чилійська</a:t>
            </a:r>
            <a:r>
              <a:rPr lang="ru-RU" sz="1600" b="1" dirty="0" smtClean="0"/>
              <a:t> і калина </a:t>
            </a:r>
            <a:r>
              <a:rPr lang="ru-RU" sz="1600" b="1" dirty="0" err="1" smtClean="0"/>
              <a:t>вічнозелена</a:t>
            </a:r>
            <a:r>
              <a:rPr lang="ru-RU" sz="1600" b="1" dirty="0" smtClean="0"/>
              <a:t> . У парку </a:t>
            </a:r>
            <a:r>
              <a:rPr lang="ru-RU" sz="1600" b="1" dirty="0" err="1" smtClean="0"/>
              <a:t>акліматизована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безліч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країн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Середземномор'я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Північної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Південної</a:t>
            </a:r>
            <a:r>
              <a:rPr lang="ru-RU" sz="1600" b="1" dirty="0" smtClean="0"/>
              <a:t> Америки , </a:t>
            </a:r>
            <a:r>
              <a:rPr lang="ru-RU" sz="1600" b="1" dirty="0" err="1" smtClean="0"/>
              <a:t>Східної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Азії</a:t>
            </a:r>
            <a:r>
              <a:rPr lang="ru-RU" sz="1600" b="1" dirty="0" smtClean="0"/>
              <a:t>. Все </a:t>
            </a:r>
            <a:r>
              <a:rPr lang="ru-RU" sz="1600" b="1" dirty="0" err="1" smtClean="0"/>
              <a:t>зроблено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умілим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використанням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нагромаджень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кам'яних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хаосів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гірських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джерел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аборигенної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рослинності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по праву </a:t>
            </a:r>
            <a:r>
              <a:rPr lang="ru-RU" sz="1600" b="1" dirty="0" err="1" smtClean="0"/>
              <a:t>вважається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найкрасивішим</a:t>
            </a:r>
            <a:r>
              <a:rPr lang="ru-RU" sz="1600" b="1" dirty="0" smtClean="0"/>
              <a:t> парком </a:t>
            </a:r>
            <a:r>
              <a:rPr lang="ru-RU" sz="1600" b="1" dirty="0" err="1" smtClean="0"/>
              <a:t>Південного</a:t>
            </a:r>
            <a:r>
              <a:rPr lang="ru-RU" sz="1600" b="1" dirty="0" smtClean="0"/>
              <a:t> берега </a:t>
            </a:r>
            <a:r>
              <a:rPr lang="ru-RU" sz="1600" b="1" dirty="0" err="1" smtClean="0"/>
              <a:t>Криму</a:t>
            </a:r>
            <a:r>
              <a:rPr lang="ru-RU" sz="1600" b="1" dirty="0" smtClean="0"/>
              <a:t> 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7741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" y="132616"/>
            <a:ext cx="9136000" cy="65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</TotalTime>
  <Words>301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Паркова культура: гармонія людини та природи</vt:lpstr>
      <vt:lpstr>Версальський парк</vt:lpstr>
      <vt:lpstr>Презентация PowerPoint</vt:lpstr>
      <vt:lpstr>Презентация PowerPoint</vt:lpstr>
      <vt:lpstr>лондонский гайд-парк</vt:lpstr>
      <vt:lpstr>Презентация PowerPoint</vt:lpstr>
      <vt:lpstr>Презентация PowerPoint</vt:lpstr>
      <vt:lpstr>Алупкінський парк</vt:lpstr>
      <vt:lpstr>Презентация PowerPoint</vt:lpstr>
      <vt:lpstr>Презентация PowerPoint</vt:lpstr>
      <vt:lpstr>Сад мініатюрних пейзажів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культура: гармонія людини та природи</dc:title>
  <dc:creator>WIN7XP</dc:creator>
  <cp:lastModifiedBy>WIN7XP</cp:lastModifiedBy>
  <cp:revision>6</cp:revision>
  <dcterms:created xsi:type="dcterms:W3CDTF">2013-10-23T09:25:11Z</dcterms:created>
  <dcterms:modified xsi:type="dcterms:W3CDTF">2013-10-23T10:29:45Z</dcterms:modified>
</cp:coreProperties>
</file>