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8" r:id="rId6"/>
    <p:sldId id="268" r:id="rId7"/>
    <p:sldId id="279" r:id="rId8"/>
    <p:sldId id="261" r:id="rId9"/>
    <p:sldId id="280" r:id="rId10"/>
    <p:sldId id="269" r:id="rId11"/>
    <p:sldId id="284" r:id="rId12"/>
    <p:sldId id="271" r:id="rId13"/>
    <p:sldId id="287" r:id="rId14"/>
    <p:sldId id="277" r:id="rId15"/>
    <p:sldId id="286" r:id="rId16"/>
    <p:sldId id="288" r:id="rId17"/>
    <p:sldId id="285" r:id="rId18"/>
    <p:sldId id="28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4C6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2ACAE-16D3-41E4-86FB-599AEA034E76}" type="datetimeFigureOut">
              <a:rPr lang="ru-RU"/>
              <a:pPr>
                <a:defRPr/>
              </a:pPr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0BA8E-8B40-4289-AA2B-A143C66661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3563759"/>
      </p:ext>
    </p:extLst>
  </p:cSld>
  <p:clrMapOvr>
    <a:masterClrMapping/>
  </p:clrMapOvr>
  <p:transition spd="med">
    <p:dissolve/>
    <p:sndAc>
      <p:stSnd>
        <p:snd r:embed="rId1" name="explod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D2D37-9F25-4201-9090-F010F0931AF9}" type="datetimeFigureOut">
              <a:rPr lang="ru-RU"/>
              <a:pPr>
                <a:defRPr/>
              </a:pPr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3412E-4EF3-47BC-9C7F-165DF0BC0F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7386151"/>
      </p:ext>
    </p:extLst>
  </p:cSld>
  <p:clrMapOvr>
    <a:masterClrMapping/>
  </p:clrMapOvr>
  <p:transition spd="med">
    <p:dissolve/>
    <p:sndAc>
      <p:stSnd>
        <p:snd r:embed="rId1" name="explod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B4D1A-5C24-4306-9163-AABEB9A43CBB}" type="datetimeFigureOut">
              <a:rPr lang="ru-RU"/>
              <a:pPr>
                <a:defRPr/>
              </a:pPr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63A8F-81F0-4720-BDC1-B60A22FA66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5504887"/>
      </p:ext>
    </p:extLst>
  </p:cSld>
  <p:clrMapOvr>
    <a:masterClrMapping/>
  </p:clrMapOvr>
  <p:transition spd="med">
    <p:dissolve/>
    <p:sndAc>
      <p:stSnd>
        <p:snd r:embed="rId1" name="explod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D63F-7508-4C07-9FBC-8CC3A9CBA9AC}" type="datetimeFigureOut">
              <a:rPr lang="ru-RU"/>
              <a:pPr>
                <a:defRPr/>
              </a:pPr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88A20-2C2A-4BA4-BD27-388CA199CF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4139517"/>
      </p:ext>
    </p:extLst>
  </p:cSld>
  <p:clrMapOvr>
    <a:masterClrMapping/>
  </p:clrMapOvr>
  <p:transition spd="med">
    <p:dissolve/>
    <p:sndAc>
      <p:stSnd>
        <p:snd r:embed="rId1" name="explod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E61ED-B6EF-414D-B73A-40AD78AB8071}" type="datetimeFigureOut">
              <a:rPr lang="ru-RU"/>
              <a:pPr>
                <a:defRPr/>
              </a:pPr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AE76D-D937-49FD-A5D9-C7008F2480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4744594"/>
      </p:ext>
    </p:extLst>
  </p:cSld>
  <p:clrMapOvr>
    <a:masterClrMapping/>
  </p:clrMapOvr>
  <p:transition spd="med">
    <p:dissolve/>
    <p:sndAc>
      <p:stSnd>
        <p:snd r:embed="rId1" name="explod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79DEC-F5B2-41C7-BD74-FCDA3DB6279F}" type="datetimeFigureOut">
              <a:rPr lang="ru-RU"/>
              <a:pPr>
                <a:defRPr/>
              </a:pPr>
              <a:t>05.12.2013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FA7A6-1EF6-49C1-A877-01FF9C4B24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389222"/>
      </p:ext>
    </p:extLst>
  </p:cSld>
  <p:clrMapOvr>
    <a:masterClrMapping/>
  </p:clrMapOvr>
  <p:transition spd="med">
    <p:dissolve/>
    <p:sndAc>
      <p:stSnd>
        <p:snd r:embed="rId1" name="explod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E7A6-1D85-47E3-864C-73A78A58DA8C}" type="datetimeFigureOut">
              <a:rPr lang="ru-RU"/>
              <a:pPr>
                <a:defRPr/>
              </a:pPr>
              <a:t>05.12.2013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8F4B-19DC-4809-A3D3-7A3AAA9474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7878674"/>
      </p:ext>
    </p:extLst>
  </p:cSld>
  <p:clrMapOvr>
    <a:masterClrMapping/>
  </p:clrMapOvr>
  <p:transition spd="med">
    <p:dissolve/>
    <p:sndAc>
      <p:stSnd>
        <p:snd r:embed="rId1" name="explod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404D7-307B-4F45-B2DB-3E981986C81E}" type="datetimeFigureOut">
              <a:rPr lang="ru-RU"/>
              <a:pPr>
                <a:defRPr/>
              </a:pPr>
              <a:t>05.12.2013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4ECB2-6018-417D-804D-9335B9E6D5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8350983"/>
      </p:ext>
    </p:extLst>
  </p:cSld>
  <p:clrMapOvr>
    <a:masterClrMapping/>
  </p:clrMapOvr>
  <p:transition spd="med">
    <p:dissolve/>
    <p:sndAc>
      <p:stSnd>
        <p:snd r:embed="rId1" name="explod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1D04-D9FE-4B3F-8041-E340CF2975E6}" type="datetimeFigureOut">
              <a:rPr lang="ru-RU"/>
              <a:pPr>
                <a:defRPr/>
              </a:pPr>
              <a:t>05.12.2013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A40A-24D7-4E26-9273-32C089FDBD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8330529"/>
      </p:ext>
    </p:extLst>
  </p:cSld>
  <p:clrMapOvr>
    <a:masterClrMapping/>
  </p:clrMapOvr>
  <p:transition spd="med">
    <p:dissolve/>
    <p:sndAc>
      <p:stSnd>
        <p:snd r:embed="rId1" name="explod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3E26D-E425-4639-B48F-618AE824B599}" type="datetimeFigureOut">
              <a:rPr lang="ru-RU"/>
              <a:pPr>
                <a:defRPr/>
              </a:pPr>
              <a:t>05.12.2013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8E051-74F1-4B38-A4A2-076BD4A660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3115107"/>
      </p:ext>
    </p:extLst>
  </p:cSld>
  <p:clrMapOvr>
    <a:masterClrMapping/>
  </p:clrMapOvr>
  <p:transition spd="med">
    <p:dissolve/>
    <p:sndAc>
      <p:stSnd>
        <p:snd r:embed="rId1" name="explod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54C0-3A31-46F9-A3F3-683D68F5C74C}" type="datetimeFigureOut">
              <a:rPr lang="ru-RU"/>
              <a:pPr>
                <a:defRPr/>
              </a:pPr>
              <a:t>05.12.2013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05D55-A555-4101-BD6A-68DACE4A92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2113790"/>
      </p:ext>
    </p:extLst>
  </p:cSld>
  <p:clrMapOvr>
    <a:masterClrMapping/>
  </p:clrMapOvr>
  <p:transition spd="med">
    <p:dissolve/>
    <p:sndAc>
      <p:stSnd>
        <p:snd r:embed="rId1" name="explod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4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28914C-8130-4DF8-B2A8-5796B3ACCDCE}" type="datetimeFigureOut">
              <a:rPr lang="ru-RU"/>
              <a:pPr>
                <a:defRPr/>
              </a:pPr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5D388C-D2D5-4ADB-8582-1325CFCEE3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  <p:sndAc>
      <p:stSnd>
        <p:snd r:embed="rId13" name="explode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image" Target="../media/image18.pn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F%D0%B4%D1%80%D0%BE_%D0%BA%D0%BB%D1%96%D1%82%D0%B8%D0%BD%D0%B8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uk.wikipedia.org/wiki/%D0%9E%D1%80%D0%B3%D0%B0%D0%BD%D0%B5%D0%BB%D0%B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6%D0%B8%D1%82%D0%BE%D0%B7%D0%BE%D0%BB%D1%8C" TargetMode="External"/><Relationship Id="rId5" Type="http://schemas.openxmlformats.org/officeDocument/2006/relationships/hyperlink" Target="http://uk.wikipedia.org/wiki/%D0%9A%D0%BB%D1%96%D1%82%D0%B8%D0%BD%D0%B0_(%D0%B1%D1%96%D0%BE%D0%BB%D0%BE%D0%B3%D1%96%D1%8F)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8144" y="5214995"/>
            <a:ext cx="3187902" cy="156966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Роботу 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виконали: </a:t>
            </a:r>
            <a:endParaRPr lang="uk-UA" sz="2400" b="1" dirty="0">
              <a:ln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Учні 10 класу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Бабійчук Руслан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Бабійчук Снежана</a:t>
            </a: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888331" y="620688"/>
            <a:ext cx="5367337" cy="22733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519"/>
              </a:avLst>
            </a:prstTxWarp>
          </a:bodyPr>
          <a:lstStyle/>
          <a:p>
            <a:pPr algn="ctr"/>
            <a:r>
              <a:rPr lang="uk-UA" sz="3600" kern="10" spc="-360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Клітини</a:t>
            </a:r>
            <a:endParaRPr lang="uk-UA" sz="3600" kern="10" spc="-36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43459">
            <a:off x="484179" y="3633890"/>
            <a:ext cx="4311908" cy="250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"/>
            <a:ext cx="8229600" cy="69249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Вакуоль </a:t>
            </a:r>
            <a:endParaRPr lang="uk-UA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35335"/>
            <a:ext cx="504056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Вакуоль - що міститься в деяких еукаріотичних клітинах і виконує різні </a:t>
            </a:r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функції. </a:t>
            </a:r>
            <a:r>
              <a:rPr lang="uk-UA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Одна з важливих функцій рослинних вакуолей - накопичення іонів і підтримка </a:t>
            </a:r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тургору.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Вакуоль </a:t>
            </a:r>
            <a:r>
              <a:rPr lang="uk-UA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це місце запасу води. 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80641">
            <a:off x="2302612" y="3591252"/>
            <a:ext cx="4840966" cy="2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http://medbukvar.ru/uploads/posts/2012-04/1335174873_vaku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4182">
            <a:off x="5671961" y="659981"/>
            <a:ext cx="3175715" cy="25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75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116632"/>
            <a:ext cx="8229600" cy="1143000"/>
          </a:xfrm>
        </p:spPr>
        <p:txBody>
          <a:bodyPr/>
          <a:lstStyle/>
          <a:p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складові</a:t>
            </a:r>
            <a:b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клітини:</a:t>
            </a:r>
            <a:endParaRPr lang="uk-UA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Мембрана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Цитоплазма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Вакуолі</a:t>
            </a:r>
          </a:p>
          <a:p>
            <a:pPr marL="0" indent="0">
              <a:buNone/>
            </a:pPr>
            <a:endParaRPr lang="uk-UA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endParaRPr lang="uk-UA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5495" y="1501218"/>
            <a:ext cx="6711386" cy="47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285304">
            <a:off x="3209194" y="3219463"/>
            <a:ext cx="1971675" cy="196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43310"/>
            <a:ext cx="8953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8228" y="2143310"/>
            <a:ext cx="17145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4903868"/>
      </p:ext>
    </p:extLst>
  </p:cSld>
  <p:clrMapOvr>
    <a:masterClrMapping/>
  </p:clrMapOvr>
  <p:transition spd="med"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4" presetClass="emph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9" dur="1500" fill="hold"/>
                                        <p:tgtEl>
                                          <p:spTgt spid="450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1" dur="1500" fill="hold"/>
                                        <p:tgtEl>
                                          <p:spTgt spid="450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53" dur="1500" fill="hold"/>
                                        <p:tgtEl>
                                          <p:spTgt spid="45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5472608" cy="4824536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Хлоропласти 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зелені 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пластиди. З </a:t>
            </a:r>
            <a:r>
              <a:rPr lang="uk-UA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 допомогою відбувається фотосинтез. Хлоропласти містять </a:t>
            </a:r>
            <a:r>
              <a:rPr lang="uk-UA" sz="2400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хлорофіл</a:t>
            </a:r>
            <a:r>
              <a:rPr lang="uk-UA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зелених рослин є 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двумембранними органеллами. Під подвійною мембраною є 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тилакоїди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Тилакоїди вищих рослин групуються в грани, які представляють собою стопки сплюснених і тісно притиснутих один до одного тилакоїдів , що мають форму дисків. З'єднуються грани за допомогою ламелл . </a:t>
            </a:r>
            <a:endParaRPr lang="uk-UA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8172" y="194418"/>
            <a:ext cx="396044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Хлоропласти</a:t>
            </a:r>
            <a:endParaRPr lang="uk-UA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484" name="Picture 2" descr="http://znaimo.com.ua/images/rubase_2_1696221469_29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559905">
            <a:off x="6156325" y="865188"/>
            <a:ext cx="23812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http://upload.wikimedia.org/wikipedia/commons/thumb/1/11/Chloroplast-new.jpg/250px-Chloroplast-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70555">
            <a:off x="6245225" y="2633663"/>
            <a:ext cx="23812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71733">
            <a:off x="5435600" y="4652963"/>
            <a:ext cx="24860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116632"/>
            <a:ext cx="8229600" cy="1143000"/>
          </a:xfrm>
        </p:spPr>
        <p:txBody>
          <a:bodyPr/>
          <a:lstStyle/>
          <a:p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складові</a:t>
            </a:r>
            <a:b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клітини:</a:t>
            </a:r>
            <a:endParaRPr lang="uk-UA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Мембрана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Цитоплазма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Вакуолі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Хлоропласт</a:t>
            </a:r>
          </a:p>
          <a:p>
            <a:pPr>
              <a:buFont typeface="Wingdings" pitchFamily="2" charset="2"/>
              <a:buChar char="ü"/>
            </a:pPr>
            <a:endParaRPr lang="uk-UA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endParaRPr lang="uk-UA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5495" y="1501218"/>
            <a:ext cx="6711386" cy="47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8228" y="2143310"/>
            <a:ext cx="17145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285304">
            <a:off x="3209194" y="3219463"/>
            <a:ext cx="1971675" cy="196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43310"/>
            <a:ext cx="8953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4356" y="3117489"/>
            <a:ext cx="1095288" cy="77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872" y="4771062"/>
            <a:ext cx="1622633" cy="69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7866" y="2101383"/>
            <a:ext cx="1346381" cy="8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9766084"/>
      </p:ext>
    </p:extLst>
  </p:cSld>
  <p:clrMapOvr>
    <a:masterClrMapping/>
  </p:clrMapOvr>
  <p:transition spd="med"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46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60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460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750"/>
            <a:ext cx="8229600" cy="796454"/>
          </a:xfrm>
        </p:spPr>
        <p:txBody>
          <a:bodyPr/>
          <a:lstStyle/>
          <a:p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Ядро</a:t>
            </a:r>
            <a:endParaRPr lang="uk-UA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5410944" cy="524604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Ядро оточене подвійною оболонкою, має одне або кілька </a:t>
            </a:r>
            <a:r>
              <a:rPr lang="uk-UA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ядерець.Відповідає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за ріст, розмноження або поділ </a:t>
            </a:r>
            <a:r>
              <a:rPr lang="uk-UA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клітини.Ядро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містить </a:t>
            </a:r>
            <a:r>
              <a:rPr lang="uk-UA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хромосоми,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є носіями спадкової інформації від материнської клітини до дочірніх</a:t>
            </a:r>
          </a:p>
          <a:p>
            <a:endParaRPr lang="uk-UA" dirty="0"/>
          </a:p>
        </p:txBody>
      </p:sp>
      <p:pic>
        <p:nvPicPr>
          <p:cNvPr id="5" name="Picture 6" descr="http://900igr.net/datas/biologija/Kletka-i-jadro/0009-009-JAd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6271">
            <a:off x="5633527" y="616882"/>
            <a:ext cx="2927040" cy="219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900igr.net/datai/biologija/Kletka/0019-012-KHimicheskij-sostav-klet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7414" y="3397250"/>
            <a:ext cx="3159312" cy="232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2813012"/>
      </p:ext>
    </p:extLst>
  </p:cSld>
  <p:clrMapOvr>
    <a:masterClrMapping/>
  </p:clrMapOvr>
  <p:transition spd="med"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116632"/>
            <a:ext cx="8229600" cy="1143000"/>
          </a:xfrm>
        </p:spPr>
        <p:txBody>
          <a:bodyPr/>
          <a:lstStyle/>
          <a:p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складові</a:t>
            </a:r>
            <a:b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клітини:</a:t>
            </a:r>
            <a:endParaRPr lang="uk-UA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Мембрана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Цитоплазма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Вакуолі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Хлоропласт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Ядро</a:t>
            </a:r>
          </a:p>
          <a:p>
            <a:pPr>
              <a:buFont typeface="Wingdings" pitchFamily="2" charset="2"/>
              <a:buChar char="ü"/>
            </a:pPr>
            <a:endParaRPr lang="uk-UA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endParaRPr lang="uk-UA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5495" y="1501218"/>
            <a:ext cx="6711386" cy="47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1624" y="2194123"/>
            <a:ext cx="17145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285304">
            <a:off x="3209194" y="3219463"/>
            <a:ext cx="1971675" cy="196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43310"/>
            <a:ext cx="8953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4356" y="3117489"/>
            <a:ext cx="1095288" cy="77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872" y="4771062"/>
            <a:ext cx="1622633" cy="69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6124" y="2026975"/>
            <a:ext cx="1346381" cy="8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73475">
            <a:off x="5962728" y="2922997"/>
            <a:ext cx="19145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750149"/>
      </p:ext>
    </p:extLst>
  </p:cSld>
  <p:clrMapOvr>
    <a:masterClrMapping/>
  </p:clrMapOvr>
  <p:transition spd="med"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4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6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63" y="0"/>
            <a:ext cx="8229600" cy="1143000"/>
          </a:xfrm>
        </p:spPr>
        <p:txBody>
          <a:bodyPr/>
          <a:lstStyle/>
          <a:p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Мітохондрія</a:t>
            </a:r>
            <a:endParaRPr lang="uk-UA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data:image/jpeg;base64,/9j/4AAQSkZJRgABAQAAAQABAAD/2wCEAAkGBhQSERUUEhQWFRUWFxgYGRgYGBwfGBgaGhgaGBcdGB0aHCYeFxojHBgYHy8gIycpLCwsGB4xNTAqNSYrLCkBCQoKDgwOGg8PGiwkHyUpLywtLywwLywsNCwsLDQsLywsLCwsLCwsLCwsLCwsLDQsLCwsLCwsLCwsLCwsLCwsLP/AABEIAMYA/wMBIgACEQEDEQH/xAAbAAACAwEBAQAAAAAAAAAAAAAFBgMEBwIBAP/EAEsQAAIBAgQDBgIGBwQIBAcAAAECEQADBBIhMQVBUQYTImFxgTKRBxRCobHwI1JicsHR4RUzsvEWJIKDkqLCwwg0Q9IXNURTc4ST/8QAGgEAAgMBAQAAAAAAAAAAAAAAAwQBAgUABv/EADIRAAICAQQABAQFBAIDAAAAAAECAAMRBBIhMRMiQVEFYZGxMoGh0fBCccHhFCMzUvH/2gAMAwEAAhEDEQA/AErMZrsXDzrxaIcK4Q18vlKjIuYlp28sqnWvScKuTM7OepWRA3OD0O3z5VKlozrR252EvKVGa2WMyJIggTvEagHXTl1AqwvZG6FGVkMxIOYRmZkXdZ1K7wI9NaqLazzO2tFl7dV7i03r2PcK5coAiu0gsZ7tsrg+HSNfXLpOpFLjfZlrIBJEFmUdZXfltrQ2dG6MIEMWkUk0StYevsPhoO1TO9QozOPHUspaB6V2cMRBy6HnUeHerLOYAJ03FGXiBbmRXMOG6VyuE8q7S+DFXMwI10PL+tHTaZRuIHxdsCh+eiHEAZ2oeN65sQZzPbaSY+VfYmQYOhFS3hlPnVG/d1nnU5A4g9pPMsO6g6GR+dK87yh/eVNauGuFg6nGoy+rVJ3nlVVCalRCaucQGDnE6uLUBSpxbPlXzJStihucRlDjidYe5G9FLWNAWMomCP8AOhtuyT5etErVm2o8T6nkBUoMjmE4zKjP5D5V4Uqa7bSNDr5/0rrC4fNEFRS7nnEKFn2GQdPuq33A6D5V3awRmMyj3q02AI1JU6ToaXYQg5ge5aH5FVWQDlRLFpFUcXdLHaByqIT0lRmHSvbGGZ5yjQbnkPepcLhs7RsBqT0FWMViNMqeFBsOZ8z1NX25EqTAMV7mqMnXSvDcpvdxAgS3h215+dWcVisxJBO/P5UPTE5QfP7qmskE+XOaqX4xDKuTLFlZ3r2/ijsNq8e7Gn5FcZZ9aAcmGzxLlm8Yri829cWmiumXMdKJk4gT3OsI9EjdBXqelVLVmANPKpX0gjzFSMiQ2JykelWDd0qs1cLJqwJgjzIr7yagDZZO80R4dwK9iHyWVkjVjsqjqx5fieQNNZ+jqxbX9NeuM0AkIFVdemeSRPMgVDWqpwe4SvTvZ+ERBe7M1TXDvcMIrOeiqSfkAa0D/RnBJcEi7cPQ3Bl9DkAPyNWv7eSynd2rQtoOS6D1b9Y/fQG1BzhVMcT4c39RA/WI2E7FYy5EWGUHm8IP+Yg/dTLhPoteBnxNoHoAxE/vQJro9p3A0aPbai/C+FYrEJnnKvImZPmByFVD3d5AhLNNp6185Jg7/wCHmUw2KQR0tsT97D8aIW+xGFQDO924T5hR8gCR86r8Q4diMOCxkgTJg7eXWKpYTjjMwCyxOg/p0oj+Ow4bI+UDVVpPxYhG72Ew7TkN22eRLBh8iAY96U+M8Bu4ZocSp+F1+FvTofI6/jWhcOtEllu3AjFfCZ0DefX2q3h8SwbK5IYdOfQjqDS3i3UnzciEfTUX/wDi4ImX8P4Peu/BbaP1jovzaBR7D9mbSg99dYt0tgQP9phr8hThjcMLg6E69dR+fvoBiODtrJnXSrC/f64lk0SoM9wW3Zmw393iYPS4v/UhP4VTxHC7loTlzKPtIQy+8aj3ir17hjr9n8+9cWbr2zIJHpp+f6VcoewcyGrT2xBdrF61O2NNFfr9p9LtpGMRm+Fh7rE+81Uv8DV/7m4B+zc09gwEfMChsxX8QgvAP9PMEYjFEgVQfEmrGPwr2jluKVPKefodiPMUOLVAOeYMrjiHcG/+rsRuWg+gGn41RL1xwvHi2Sr/AANv5dDVvEYfKTqI5Hr6UUNgEQWIuq29dBRVS3e19zVhH3oitxL7cT1mqxafKPzvUNuvL7bAcqg88ywHpLauOY96nskdJFD7V6NDtRDDpOq6j7/f+dXQTnlm2lTC1zry2KlSKYFeYA8SIkn2qVX0jlzru4OZ360R4N2TxGI8SW2y/rHwqfQnf2moYBOTKbieILayaYuzPY83IuX5S1uBszx0/VX9r5daZ+E9i1s+O/FxwJCAeCR1/XPrA8qKsCJdzAHIxBpC3UDpPr+00dPpM82fSVcQ4t2xbtKEUD4V0+fNiepOtB8Tw3EYnS2oX7JZyVBHxaA6k+gotw+/auu9xvEFIVRyM66+8UU4tjreH1aWaQYmInp8qrXuU4A5MvqNTsGysddzN+N9l8ThlzOMw6oScv7w3A89qW79/eDpz9a1R7oxBN4Oq8tZEddt6VONdi1usThnXMRITk5G4QgQpOuh0npTitgYfv1gKNbuO0iBuzfCjfuqTzaAOpnnT8nFBYILuYByhQenLzoJ2QwK2bQd5W54mT1BjX0ivOK4UXrii2ZW4cw/ZJ1IPpFH2Kx2nqKarNj5zG7GYYXLfe21N1m2zHLA9vwpawfZBULMHCXd+6nSOcHefKqHEuPXsNbVbdwgDc8/SgDccd3zliWO5J1qBp7K1JUj5fzqL08vtOcQx2gb9OvigaU2cJsK4yXJj7LTt6cxSZxnh36JMQCYMB1O6H7JkbqfQUPv8XukjIxidAKKaxfWB1+8M4sqPlPU1c8NCCBczsBIDRt+Ne4TH20RWeAW25/Ks54LxTEBwCGYTAmYE7+lNnEeAEW1YvmIEhJ5ch6j+FZr6QVvtc9+scTU+InB59RDd9LdwGSCTrIgR69aB43s98uv9Z0NLw4s9tiC0kn5Vdw/aC4pBElecnQj0Nc+nZOVMcqcN/uU+K8EZdVEjyH8aD30dPiETWj2sYtwDPHKNP5UG4twVC2mqkzvtUKcrgyCPNkQBhMdmXu7gDqeTaj25j1Fe8S7D2nWbBNtv1WJZD7nxL66+ldXuHZXIV1Mc9qOcPJSFucwY1kGNND70rbWyeZeIwprt8rd/rMsxOFZGKOCGUwQetcKa03tD2ZXELoIugEq/XordQdY6H3BzVrRUkEEEGCDuCNCDRK7A6zLvqNTY9IultT6n8anttpVVxqfU/jUoOlcuQJYmXe8gT91cC5VV35Vy12jhpQccy13lEMDf2jQ1B2e4Fexl3u7IkjVmJhEHVj+A3PKtV4N2MwWFE3AcRcG5uaJPOEHLXnmrjqUrOD3C10Pb+ERQwNp7rBbasz9EBPzjYeZ0pu4V2EkZsTdVBE5FILe7aqvtPtRLF9pxalLaIqxsoAXfy0/zpdxHHgWJOp9fyIplGst/Dx94Y6ZK/xnJjtgcFgbADJaWR9pvEfvnX0olf7UW9AAZ5abnoPOsx+vEnQkeX53pw4I3cR3qlrh+Ykbeg5nefIUG7R4GWJJgrdRVSM4hvF8VvQO7skHc5oEf8R3pH49xa73hFyQQIynkCOn8a0HC4226tISBOi6nznrS5j7tvEB7VzDNlTZ0PiWeY6DyOlBoUKxyvUCNdnGMYME9nOIG3maAQCvziR76VaxrnFXEJ3Jk+iqBHzJqDs9w3u77W28Vq4VEjYgg5T5EGKs8MxRttd8OaVKr5GSPbQVpHaGLIOcfeLO+4wEe19tSbRUhQYkczt8qO2OL4O2FUllumGEa5T19f5Cs97QYRsO5c8/h/JpcbijG4Gk0TV0psypmjoaEswZr3adla+Cj7HMfOQG08jv70NsI6vauMCFZkIjcx0/POpsBfS9YtXbdxO+RRbe2w5qDlOunwwPVetc4ztAoVbl1Ae6Hhtg6EwNWG4XSldHaz17MZxxFfiC+BZjHcVO0FzK0ndmYn0nWqvC+KZGIABWZIImRv7VbwvFRj3fvAqsMxBA66xVLALbS7DjqCG5bitdkJTgxOmza+HEYuHdoWvFrTKMtxcoA5dPWqp4Y1sHOCsNGu9FeFcJ7u4txCuQ6iDrTG97vswxCrmWCCNmA2J84gUkW8FvcH7wzWi0HaOvtFjjvHzZQW7Zho1PT+tDOC8duXXFsFmO668/U1T7UArnd/tNC+fOaXez2LPfqxOgMn0BFXvVRUeOZb4fRvvHMdcS83DmYSDrrXGK4go0SYHPrQbjGEud6zqPAxLA+R1+6YqC3cJ0GtRWVdOOoa2tq3w3c0jgGJRrEOwV/ssT5ab786kS9cRityQ33ERpHy0ikHB5onNGu1P/AAdTfsW80tDEA+23560lqa9nPoY1pmJJ5zAPGL2W4SI1PKolxziG10Jg/jHT+lTdo8QEuarpt59DXjYYvZBUghdYnXzqxG+oZOZbO12IEa+CYwXrfORPrSB2qsD65fiPiEx1yrP3zTZ2WxItB2bZUZiPIAz/AApLvsWzMd2Mn1Jk/jSFVG139otq7shR78xGdfEfU12hma8unU+p/Go7dyDUE4EhRmeXT4qjZqlxDamjnYPsz9dxSqw/Q24e6eqzonq509Mx5VVmCjJlgpY4E0jsDwr6ngVLCLl+LjzuAR+jHspB9XNQ8Z4kdgTv8tNPw+6mzFoly4qKcuYkT89var97hWHQKO6tHSCbi+I+rRvSdILvuM1LL00lYX1MyJsYSZMmJqvcvZRJ161p/G+HJaIuWrKL5hOvQgGhfE+ya4qzmS2RcUakCAw6qSNfStuu8KBMZ9SLD0YhYbFZrimYAIJk9CK1m9edz4xkAWCw6QYMjeT+NYbxTDXbDm3cUqw8twdj6GtT4RjicOpcyvd23J6jaB1Mmjt/2YP859orq1BUGEbFq3hW71rxMRKgbg9RvHnVrifHrItnEWDmbQOvWeZHPSs/4z2lVr7HIcjab6r6e4q/g8CSpLMuUiZB31gV1mnO4Fzzj+CW0lI8LLT3CdqbqOHRFgkjKVzSJ+dPfBUt32JZQoBziG1lgMwYe/40l4bhLeJJCKRzI1P2Y9aX042+GvR4gc0HXUH+NHbTLcCKzg4nW1sPMBnEdfpS4RaIQE5WPw6aGNPQVmr9m8kkg1oXaBmxuCRvtWyIPVWBBHrK1nvDeMutwgk6HUHYxyihDNenAbkgkGN/DMtayqceuJ1w53s3I1g8+RodisYWuRJg/k1pCYC1iUm2QCRqpOqmNfakLtN2cbD38u7HYe0+9I0MKrCV9ZtatBcoDjkShgz3dwhCQOtM1zgTOVusPA2sz+eYpT4aGzmRMdfWmvjHE+6INskoVBCnYGIP31u1MSonltUv/acSLFY5kMo+gGg8ulOHA+OHHYW9agLeRQykaZgNGEnyM+1ZylzvRMiT+FEuy+LbD4pCDOqgx0kTSOvbB3IeuZvaPQmyra45x3Oe14dQltjJUa+ROsUD4beS3IIktEetaN9KHAVu3O8sIJC5ny7EATJHIgb8tjWV5crA6xof8q5dQNTWcQWlp/4jKT3NKu4r/U1QoJzTJ3iIilu7giVLJoRr5xzp34eyYvhhfLle1Ex+pI184j76CcGsN3wCjMAemkUHRAohU+hnfE3Vrt6+o/X+YgLAXhPi50/dhOLtBsgABvLc7D+FI/H+H91iXWNJkeh1FMHYviAt4gc41Ez+TVtd5qjiRovM+fcQv21tIyrlEMCxM8tdP40tcIuskEaz8tabe1Nhe8YxJOoP72o+6hfC8IqmSAVUT69I85pVLMUgCP1qN7O3QEI8Hw4Yup2cMnpmBH4mlO9bhSDTpw1wiNcbZBmjrH8zA96TcS8g/nnVlJy085qseX8/pmIN9fEfeuUszHXb/L3qxet6mnHspw1LFkYm4JuOT3U7KAYzAfrEzB5CI3pSwYEepUucCUeCfR93i58ZcNhYGVRBuHl4gdLY9dfIVoPBrVnDWDbsIEQGST8TEASzH7RP8ogRSg3EGa5JJO4/jTTw/hd24oAOTNBkkmZ8t9gOlJ3U2Hua1QoqGSfrIuEcSNzG21TWWMydAoQyfl+FOb421duPbW6wujWeR9hpFKWH4L9WxAuQwhXBnUHMpUkEbHWh3H27oynxHc67CtLSaYMvcydaw1NoI6xG04BbxZVvW2uA/DsG67iJ9JFDjfvd5ltfomXdJGUx+8fPbY0scMxDs4ZJLTOm4jnRTiWO+sOMqstwD/ijXWdjQLFdGw0hqFC5WVO3/Z5nObKFYoGtkbEgS678z98dasdhOIC9w97RE3VDIPIIMyCPMFh/s11gcQbtp0JIyQwBHwkSG22BH4Ch/BW+qcUkeG3fXMAdgZ8Y9vF8xTdBLr/b/ESdeCsW+NSVzcpM+3tUHCO0txCFJldo8qcfpP7vDsqJbAVxmkbEGdqzjC3LauWMxyrVusFyK44ml8L8qFSO5oXZ/EZsSMwBB1BI99aq9uuCsbj3VEpIhgRqTrHrFLqdoWjwEhh6betaR2WvrdwLG+q3Ft3EbKSZG4nz32pDWO1bqyHgx2tAqMWHPUO9mMEj4REZGQsikzs0T8J96yntTw9LGJaNNSfPfYVsvDsTbXCqysWVWmG3A2IEHbX0rOfpF4CDca6reEaiNtdQK7Ss1jOp9fvMjT2rp9QGPUWcHxE7qYJ6b043rS8QwwDkDE2VJU7ZlUHMG8wDI9KTeCWRBJhSOZrr+1u6voyMRlPz1pG1NnHrPWWV+KNwlvsn2We8bqqJK6ee9Uu0jd2DaIBZTE09cC4kmGv3sgnQFT+tmt5gSPUD50kdsv0jswWJ8Xt/nWxpGZh8scTx92Bcd3vAnDcO+cMCABvJo2mGQOLgM+m1LeHVoMTy0pl7J4UtcEglRBIOx16Vn6tmAM9powMDEd+BX2Ve/cZhntgTsynMjCOYgxWecb4Rlu4hQpBt3XAB6ZqdlvMGUHxNcdQq8wAYGmy6kR6UH7S4YC/fIObvLrmfLNHvtQvhp2ufbES+MIMA+uYK7M8WdYthviMMOo2I+Rpz4diRYXIDlaSJJ84Jnr5VnuGwTreXKI1mae+NxdGdVIfc+cAAmPYGtDAFuD6/4mbqk8TTrYvp3+f+4G7WlTfEsC0CSNvzEUT4DglkEHXy3ihPE7JZLb5dQMvqBtTF2NwZvFQeR6Rp69KHr8rVgTvhoGdx9If440LITcb9IGsUDwgOUCNSRv8Ad+NOPaDDgABTpy9xH40EsWrdoG5cMKmp/hHUk6Vm0vhBn0hbSTnHAPf9hB3arEi1aSwvxN439Boo+YJ9hSjcuSKscS4k1661wjVjt0HIDyA0qlcnWnANqYmDaRY+6L5sl2CoPEWCjqSTA+8imvtBcyQgMhYUADQQMunlQDgKTi7H/wCa3P8A/QU1dqbE3W5STHXWhdWqJpaYeRj/AGlPs5wh8TeAEZR4nbkoG59ae73GktqwWXJXL0BA++hSYVsJhhbtjxuQHb9qASo9NKW8ViLgYZjEHn+daPcNqbotWx1FmPQR17KEX7jROQgqy+RBg+xA+dCOOYEjEG2/wqYj9ncVX4BxVkZlSPEpUkeYmfWi3EOIO90E5TCBdhMhYJmr6StlOfQyt7bGwBBVjC3EUPh1KifF6/yqje4veF0li2hjXaOc+VEe2GMa3Ysi3oCAzEdYoLd4sz4f9KRvoY1OlD1nnIJEY0KlkJPviMHCOE3e9zWCHQiTDAjbUEfdUHGrZFy0chD27gYBhyYw6nyilzs92iFln8TA5TBBiOh0pp4b9JHfWyi217xR8TmZPnOp9KrpVI5XH2i+qrsVvwkwh2z4McRghsSjM1s8+72A16iD7CscvWPCeUGnTjvHsULOZ2bxMRm5aifDGnypHsAu0b1q117U2nnPtBaNmXJaT8MsjUk089heKoRdWT/dkMvJlkSfUDUHyFI1iywzDbSmz6N+FlmvGQP0TgeexPppSHxHitV+c3NIQ+4+mI5/W1VEU/EHBcroGWMrbcwI19KT+0nGHRnVj4GJEHbTQUe4W6m4LTNoZB/ZLIwB9Np9KDfSpZzOjoPBGXTkQdZ9d6Y0rYxx6Znn3XFuPnAFu0WX9HcXzGx/ka8/s5swLfjz86rcHw4Fxc7ZQTr1g/xrR8HwfDC13gPfMhzZJ09+dZ921nLGe9rUCsAiR8A4bc71CV3CBpjaQDPXQ0N7b8M+rXRbaCSunoZiflWirdFw2Soy51b4dIJtgBZ+Z96C9uOHW7zWs6N3oRRmDT6SJ5T99MaS7ayj0xPHagbr2JH9X+ZnHDbyIcriT6RHvTDbcs2W34VidBGkTyqpf7H3e8kBdYjXr5U5HswbOF7xoDQB1mT+RSuvPPB4nr9Nai1jPZ4EF9keHG9jlY/DbIbXlHwgfj7VW4zhSl15EqbjkTtBYmjeBfuMgQEMTmJjfciuG4dduh2VTdzSfCJgkztVNJ2WMzPiZOR7en5RVuQ19MgABiVHIfwpixPD3w9y2WUsG1gchpp99Q8G4U2FvG9iLTKvIv4QzakATudDp5GmGziJCszS73C5IKkagALvHKY5aUxdqFNqkdD9othhpCgI5/eC+J3Lb/owg03jlV/s/gHtr4NFmSdfl50Ws2LAfM9xCTr4immvryqxxniyWrZyqbrCQLaMN/2tfCPv6A0nfqDYNi9QWnC6dfcyjxPEJbU3LzZE89zOygDc76VnvG+OnEMABktL8Knf1aN2/D5z1xd8XirpLo0jZFiFBAICiehUzqTIod/Y+I5WWJmOW/TffWi0VonLEZid972eUDicsB10qC/dEaVfPZfGnfC3v+A1Q4rwm9YC99ae3mmMwiYiY9JHzoz2LjgxcVkdwVwhCb9oDc3rf+MVoHajhxDs42n8/cKz3A3wl+036txG+Tg1sXEgHQjqY+Uj50C9ijq00NGuQyzwcKD4e27XAgR2Yk9WAiPURQXjvBA5zqVYN6e8A+9E8VpgBJlp1A5BfCPfKBSle4mcsD7IO+3uPer3E2VE/OD0mndbiR/aX7GDXCozkhiVIgEaTzrrhmMW4iu6kZdT1g6AxS7f4h3i5SdPXnR/stxRMpsXwFzCEaOsjXy1HyFTTqgAB7dwl+mYKzHuEO2fDUTAq6nOCBry5mayq3iWeFJOpiK1bGXcqjCP4Rk57SRP3VktxO7uMsyVJ1o2qRvCBJzz+hnfBbBvZTC69nm7tm57a8hzqtw/BG24IYAc9aI8B4qtwmzfJKsIBG4O4NVePcDCx3d3ODMEbeh6Gs2lsHmbGsDEYEb+NcFLYNQjZ7ZfMD0aACD0kfhSbiMKthdvEw+Qpq7EYi41t7D72wXWdVbKPEp8iJqf6QuCDNbuosJcRT5DSvQ6a8ZCj8p5CwNW2DM3W62atC+jnDqHfM2UOjID+0wI+6s6v2Cr6e1aL2WwIuC3JhlMkeulZ/xRuh6z1PwqvfUzMeCJFcXJjQfs3ldVPLMp0/5Xqp2kw9wgfF+sI86ZsXwhGw9y1P6ey3fWz6aFfcQD7dKtcWxKXbNplYLntQAfssImOh2+dW01u6sCZGqparUAj3mYYbhdwkGNiNSdf5039k8CytDA+LSPIj+f4UENvKx8QOvLnFGMFxa6pQAwFgjr6UBn2qcieuqJsGBNWshcOSrKWyojA6fZGUx0O3zpO7Tv31zOpOksjQRp0kdNteYp5wmPW5bt3Y8TIx9wJI9wD8qXuJYUXrZGHGk5zb8jvl9D0/pQ9K4U7iPl8p5O1T4h3e8B9n2N1lFy4M+3r0nn7xTR2jgsqNqFUQBzPPWlzhfDO6dbly208jyB60VPFnfEAXEUgEaxrHWfSl9RaGfE3K1YhW9hOuDcNDhmZZViFVjOh+1E8gKZuE4C1ZLLaBggGZkHfaqmI4j+iz2wFykgAjT1gdASaj4fxPurN27cYZLaZjG+gkwOXQVQk+GTniJajdb5z6Tztd2kwmHULiVFwnxi3lDQB9pp0UA8z7TWf3PpPw7EjD8ORxz8IOnnlXT3oXjrv1t7l6+huF3BKD4dTltITPwiNhqcvLU112fwiuzJdklXVIJhADBIRF8IA9J6zWb4hbJEoKguAY+9lOPYHHShw1u1cIgoy2yGG5CkbxEkb01XOB2GMtZtMepRT/CsPyLYe49tmW5bcOR8OWG8GgAjM2UzrIJ1rV+GcavurW1No3AqlO8ZgWzLImF11B25URXzwYJ68DIhm5wWwxk2bZMAaouwAAG20AD2rwcBw+/cWp0+wvIyOXIgfKgl/hOMdsxyrO4t4q8qyIAyju4AMCR5mj3D3vQe+W2sRlyOzT1nMojl1miwMtxWZfTSf/K7f+t/2q06sq+nF4OD/wB//wBqrocNIIyJkl1tTWwYPFh1Vxsyo4Ez8Sg/jWQX9DWh9huJC9YFs6PaAH7yycp9vh9h1rT1SEqD7Q+iYBiD6xuw4zI1ojRtvWlji/DRaLEnXnR7GsUAuLuuv360H7T3e/i4PtKAw8+vuP41bSebgwt7bGyPX7xHvKpJ8UCeXU8qPXXS5Yttb+O3Kseo3U/j8qU8axDFToJ/zot2fvMrQRKt5aEdaBdhXwI7sL17j3GPiiM1tbgGZhZSPXKF/Caz1cE7OSRHrWqX8YUsi1lDCFZTzGmo+f8AGlDGFtfDrO9abOGrCETN+HJtdmzjmLets+dMPZjE23lLo0JEHoaD420Mw03pj4ZwQAW7g0WOfNp2/CsS9dj7Z6VFFg+UK4he5ZXwzsijL4o3YgzPLSKNtjTdw3dEAhy2SNcrTmjyBkx/SoO02HtWcKuV5EM4HV8ogHoIP31z2FuC+LDqNT3i3OgcAlfSRlNP0sAMn05+k8fqU3HcPeJOI4eqv4gZJ5VYwWKZHBSQQdKO9pMNN9zGuaPT8wTVXgmHy3kd9g0nSap8Qs34zPQ/BjtrIjtd4KvgvXGCM65CDuSRHy2oJ/Yoc4jDj+8tXCU9/FA9QWA9qu468166hMwIKyZgbkmhi4w/2ldzGFuPl89CAPwoGksIY4gtbUzKCTz9oGPAGa+As5SZbTQdaZOH9lwLqm6wUHWOZHP0HnTBguGFXbMjSIjKPEf5Hzr3i99VUkr3aov6RifGf2U6k9aLqLQxwISi1lUKJX4p2mt4VLeVSS11QNNMoBzFfIAqPPNU2Dx6O/htghtiCZ8QghaRLq3cVf8AGGS2BCAz4FnTzLE705dnsO9pQLLmByIkTG+u2vKqNbXWmOzAXaXd5/vL9vBNaeELa8jz8jy0q9xSz4VOaTGo/Op9KA8f7dYXDsUxFybgEMlvxNp1g5UM/rEUl4v6V1UlbOHLE7PdfYnmVQa+malArWHgSniKMZPUcsVjwtsvecW7K6STEc/+I9BqYjWgVrtkMbhcetpItWks5WP94+a7DFuS6DQff0zTtD2guYpgbzliNhICrO+VRov49SadfoRwi3hxC2dVezaUj1N0UWyjbU2TzA26kuwwMDMpYHGtFzLst603llUIP+uaL8O4SLjE96LZZiU01M6TqRC8p3MHpQzCWlwl+4l9S3hZCswG/wDtnlGoGs/gKK8O4iXtiLaSdGRlUuCJGoI10GmoXLEbVm0nA2jg/ORcMnceR3xLfapzctpauSGQjMsyrQPCV6g/Maig2LxHf3ltd4QyAM7ASVgFVUDSD4yfKAPQm5LOFa0RA+IOnh6SizueUzvUGKv4bDtLZFuNEhVHeuY8IMCTptzg7UyK08PB/P8A1FGtfxMjvHGP8xi4F2sv4bLbvst20SAt5yQU5APoTE89fXlTBjsLjL2sWwBmyG3iHXMp2zfozrAGoP2j0BpDso12DcQKJBCGDEbF50Y/cOXUnsD2xOGu27ZUvbeZRFlkiPGoGy6kEbSNNZqpQ1jd/T8+5K2Cw7f6vl1/9jbwexiLZCOqlJMu19nubab2wN4ESNJPlSJ9OQ1wf+//AAtVp2DxiXUD22DKwkEbfnyrMPpy3wf+/wD+1RK+WkNxMpO4MTB2NXuDcUbD31uqNAYZRzU/EP5ecVGbUV41uPSvSpTkYPUTNu3kTYsDibeJs5rbZl+RBPJhyP5EiheGwJGJyHRW2J2Da6GdD/OKQuC8YuYa4HtNB2IPwsOjDmPw5VpPDuKWeIWyV8LqPGhOqn9YEbrOzexiknqbTEkcr9o6l63jY/BgftJ9Hruj3AAGUT4fhYdV5g+RpV7Od4tzK423zU/txC9YHd6vbOxHxKfI7ex3pdxN63iDDMtsj9YhAf8Apn3oFitYN3f9poaWw1Zrt695aN1sxIHgO5/VqxhbOhMq4J+H+YImqVjiCIVV3UqBlJDKTHtvRe+ttWVsOy3FInQyQfPmPSKICzMCYGzZX5RFjtBw4ZgQijpHIVd4Pg2ZraGdTt8yKNYhFIGdMzjWZ0AnSdN6+w5y3MwENB9pEVm6q0mybejsxRgQbx3DhsK6kyVDf4V+e1Cvo54u1i6yDZoaP1soOb3yk/Km/jPBitli36o9mYQB8tfeke5w9rbgqfEIKlevKffSiV3cYMQt04sBx6xwxl1blw94oY6wRpJ5ZhsaH4ZArTlneAdSSaM9mr9vEELctguPi8RUwD8XQj5EbUfxmGtWHEIqrlgFTNyTzAJ0Ec99ajUMHInaJ/AyhBzAmDw3dWGuuMpkc/U69ABJpewtgHNcdoOYnXfnppTJjsObqhLaEJMEvqxjVY3EbHroK8wPZrIfECT09TMmhpctUbZlPmYyra4/ilthQ5YEbkGQu4jWdqsWsFcukF9QDm56RqJ3k+dU+M9o8Hgp71w10f8AppDPP7QmF/2iKzvtR9JGIxSlEHcWDIKoTLDo76E+ggeRriHt5AwIo+qrr4rHM0Divbfh+Dlc5e6NDbtANr5sYVd4OsjpSJx76U8RiMyWB9WtnQ5GPeMOhfTKPJQPU0hMaksHWiJQoPPMz7L2bsy4x2rtbm9fKJHmKrga+tOKuDmAD5nF01q//h31u4z9yz/iu1kr7VrP/h1/vsb+5Z/xXaHf+AyM8x77b9ihiVzJpcGx/gazHvbuEuG3dUZ4ABb4QNYJI1jUxtrPImtvxuBvszG3iAgMQDaDRpB5iZOtLnH+xguYd++uKWzF+8CZYmN/ExYz9xAA0FZT15O4dw6WYG1uRFPCXF7sMJAnxZokMIzB+WbbyIKxoRXvF3RWlLIe7EDKoDEE/ac/CvqdYgDoGm9gWbvrZfKuZU1lgs5WIn41nb9UnmBFvshjGxdnvW+Mu+fmZnw6eawBH6vlTNdpsAQjmJ2UikmxTlfb94T4cLpT9IiZxyTQa7KTuT1Pnz3Ifhne2EvXsdCXM0mCDChYVVIMTJaAD021gxwvFNcuXFVR3Q0VzuzA+Ijon2R11O0TS7RdmDiHt5rpCKTNsDRyY1mfaNaJt8oK549/vBb8MVfAzycfaFOxnHThnQ3SQmJMsvK2z+JY9BIPoT5V99OB/wDJ/wC//wC1Sj2yx5N+1Ys6up1A5MdFHqBJPSR0NF/pMun6pwwsZJS9qeYi1lPyigUqFu2Dr/UdsJakOe/5j9Io3SIqDNNdEVEq17FTxMfGO5LliveHcSuWLi3LbFWX5dCCOYPSuXUxVYtFWwGGDLrNR4R23sX9Ln6FzpDHwE/sty/2o9TXvGOzIYZkgTrvoQelZm7jLPM7eVdcP7S38P8A3NxlH6p1Sf3TpPnvWXdphX5qmx8pq06hj5WGYdxXAnU7Ry/matYThLAACVOokfft+NAr/wBJWK/VsHz7s/8AvoLju2uMub32UdLcIP8AkAPzNIHUXHynEbL1D0M1vh63ESLoz6DxMYfXzO4GmhmiFnF2V1lMw63EifQ1gP1hnMsSx6sZPzNdtdgAfdQzpt5yT+kj/llRhRib7fvi4uUOsEz8Ykk8964fAWLa5r960ig65nUGD7yfQVg9ky4EaEgaDbX76OYm8DcCKjKqmIj8etVGkB7aUOus6Amnj6S+FYYHuxcut+xbIBI5zcKilji301XXY/V8OiCdGuku3/CIUfM0gcRyi4QmokxUSpTqaKo/OJtqXLcmNz/SdxBjpeCzyW1b0+aE0Kx3aPFXyTfxF1/LOQvsohfuoRbvbkcq+e/IGhrmprU8CSLSZHdaTpUVy4Yjl0rovr0qK7e6ChkidIpq5h7AOx/nVVRqKnF+DAE1ZMDuUJltbZB2MVy1jxCOteJxEjlp51Z72RJA9YphUVjAsxE84pwoouYGRJB6yK0b/wAOw/TYz9yz/iuVnj4hmABJgcq0z6BLWW9jPNLP+K5QdXXiskS9b5OJsOJtlkZVYqSCAwiVJGhAOhI3oVY4LeBQ3MS13KymGtIJjQ7cyOfLl5GM4r7MKxozFjtn2YGJteHR11U9DWUYzOha1dDW3iCyNlYj97Zh6it+JBpc7SdkLWKXXRhsw3FCsr3cjuGqt2cHqZVw7jvcW1RCJRQga4rGQBAnIwnpMVXxvaHEP/8AUWbY5m1aYv7Foj50y3vokuT4b2nmtS4T6INf0l0kdAIoQF+ME8QudPncF5ix2O4AMRe7u0GyTN66x/SOJkqI0XNtpy9qYfpythfqIAAAF8ADYACzEVovAez1rCoFtgAD861nn08HxYL/APY/CzTmmXa389ote+8fKZ+wqNRVhkkVwLR00r1SP5ZmOuZyxquV/pU91NfSoGaPWrNZtGZ1aHqQuNIPtVC8Ku3DJ19qhupppFZttu8xxEK8yjdWaqNRMJTHgeO2zaFv6ojEILbXCLZYgYfuR8SakMWubzsJ50mwIhyc8xKS5UqPqD0piu9o8KL5a3hB3RaCngEp8J+FNGKk8yFIU66zZTtPhI/+XWZkEa6DRMwIjxCe9jpmt75TmvWze0G0VrDnOT11ozie0TG0VgZzoX5x6dfOiuG7SYUOxGCRVZVUoSrJ4S7BiCoLHMw6eFAPOu8R2rwvhCYIRbKKhOTNkS/3hnwnxukqSSYJJB1NHw3/AKwBOPWVcBxXBLYQXMNnui3lLRIzZic0d4JOo1iSBFdYvinD0veCy7WszAggyyl9Cpe4SDkiNFMg6jNCzXO1uFKov1FPCsaldu9FwgHJI8JdZ38UzNe2e1uEXP8A6gkOGBAYCQYgE5SYEESImZOtQcr1n6yvfcrLxLhkMFwt4mPCDcYZiVJhouaANoImRqRyr08S4cG8Ni8UCZQrEyW7z4iRe0/Rj4dpc9AT9g+0WGRXX6oCWIlvADlzBiIVMsHKunkdddLA7V4TxZeHoAToJWAI0kFfFBkietUCn5/WF6lTH8Q4ewm3YuAhLgGafiKHujIvaBX1MgkiOkGa3f4aS2WxdEs2UksRBVsmYC8NFOQmDJhtRIibDdrMLbJjArJKEnwaBQucL4PDmK+0nXWK4u8cwrJlGCVTG6lQ051YCcsxlDIeZDSda5Kzu5BnM3EnS1wyFz2nBPdqTL6AqwuN4bhGjQ0QZlQB8RqlbxvD18LYd2UM7aCHgsuRS3ey0KpE6AEkgcjft9qMMkhsGrAvm1CQBO0BI20+/Uk1B/pBhDbhsGubMp0ywIW3nYHL9oofBAEOdehHQA5UH6wIYnvEqJiuHeIdzeae7ifDlhVFza7rLBm3GjQIiaIYninDizFLLrOfQjwrIXuyALo0DKZUFdGidK4xPaTA5D3eCUMe80IEKDGUA7tqCZO2gGkgQf6U4dWzJhQsXA4Hg08IVl1TwrIDaa6QSecKx75+s4+3EtWuM8OFsqcO5JFvUwSCCDchs8pOu3I7bzxgsRw5gRcs3WOYZTt4ZO8Xfi16nYaxUGL7V4Z1IXBIrd26I0qcpKkIYyfZYyF216gVftdp8IB4MEFZu+BgqIV1CrDZTJALLEREMZY6QCSfX6ySBIcbf4dMfV7i7a6zOZTt3uWCoYaDnUd3iHDC6lcNcyq6yIHit5cpBi58U65tyeY3q9i+NYe7bdVwwTOuXMuXMuqMYlTBJQxBEZudeYrtNYctOCtyWusZCfE7qwJ8G6qoX3J0qW07Zzg/WcLB1mUrWO4b3ZH1ZwxySdTBDKWyk3cwkAjfbpM16mL4cMw+r3MjA/vrqxBDm6YmV0A0AM5qoccxaX7me3b7pQqqEBBiJ6Adfuqi6wKnwuPX6wivmG7eP4Z3in6tcOVkOuqmJzgq16Cp0gHqZkaGHE4rAFHAtXEMMLZCzlk+FjN3xERsdNTEaUEt2xvyrlrU1UafJ7lmsCxgxnHOGsTGEYS11gIIHide7HhuiAqKRlGksYodxPFWHvA4a2UtBQAGAzSAZJgmT5kyaEtYqfDpBH55VTw9shnyOIfBiuRcM67V9X1FrtYCCM5uP/Gh91SelfV9RXsJEsnE8yEidJqIWSDvX1fUkGhixnbWaktFlUqCNZ15id4r6vqkMZXJlE4MjmK9GFJ6V9X1WVjIYzs2D5V53B8q+r6mfEbEBInsny/PtXHct1H59q+r6k7HPMMDJEwh61KmHPlX1fVNbkTnkb4czyqa3bNeV9V1tbMow4nfdGukt8jtX1fVJsOZGJDewp12qE2W0Omn56V9X1U3mdO72DbRvCM06CdKs4WwY1ivq+rkc7pDdSzbkTU+TONdwND/AANfV9TgubqBIkCpUd6zXlfUPxDCCctZgVwlk+VfV9QlsMueZ49k+VcW7ZkbV9X1Usc4ll6n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data:image/jpeg;base64,/9j/4AAQSkZJRgABAQAAAQABAAD/2wCEAAkGBhQSERUUEhQWFRUWFxgYGRgYGBwfGBgaGhgaGBcdGB0aHCYeFxojHBgYHy8gIycpLCwsGB4xNTAqNSYrLCkBCQoKDgwOGg8PGiwkHyUpLywtLywwLywsNCwsLDQsLywsLCwsLCwsLCwsLCwsLDQsLCwsLCwsLCwsLCwsLCwsLP/AABEIAMYA/wMBIgACEQEDEQH/xAAbAAACAwEBAQAAAAAAAAAAAAAFBgMEBwIBAP/EAEsQAAIBAgQDBgIGBwQIBAcAAAECEQADBBIhMQVBUQYTImFxgTKRBxRCobHwI1JicsHR4RUzsvEWJIKDkqLCwwg0Q9IXNURTc4ST/8QAGgEAAgMBAQAAAAAAAAAAAAAAAwQBAgUABv/EADIRAAICAQQABAQFBAIDAAAAAAECAAMRBBIhMRMiQVEFYZGxMoGh0fBCccHhFCMzUvH/2gAMAwEAAhEDEQA/AErMZrsXDzrxaIcK4Q18vlKjIuYlp28sqnWvScKuTM7OepWRA3OD0O3z5VKlozrR252EvKVGa2WMyJIggTvEagHXTl1AqwvZG6FGVkMxIOYRmZkXdZ1K7wI9NaqLazzO2tFl7dV7i03r2PcK5coAiu0gsZ7tsrg+HSNfXLpOpFLjfZlrIBJEFmUdZXfltrQ2dG6MIEMWkUk0StYevsPhoO1TO9QozOPHUspaB6V2cMRBy6HnUeHerLOYAJ03FGXiBbmRXMOG6VyuE8q7S+DFXMwI10PL+tHTaZRuIHxdsCh+eiHEAZ2oeN65sQZzPbaSY+VfYmQYOhFS3hlPnVG/d1nnU5A4g9pPMsO6g6GR+dK87yh/eVNauGuFg6nGoy+rVJ3nlVVCalRCaucQGDnE6uLUBSpxbPlXzJStihucRlDjidYe5G9FLWNAWMomCP8AOhtuyT5etErVm2o8T6nkBUoMjmE4zKjP5D5V4Uqa7bSNDr5/0rrC4fNEFRS7nnEKFn2GQdPuq33A6D5V3awRmMyj3q02AI1JU6ToaXYQg5ge5aH5FVWQDlRLFpFUcXdLHaByqIT0lRmHSvbGGZ5yjQbnkPepcLhs7RsBqT0FWMViNMqeFBsOZ8z1NX25EqTAMV7mqMnXSvDcpvdxAgS3h215+dWcVisxJBO/P5UPTE5QfP7qmskE+XOaqX4xDKuTLFlZ3r2/ijsNq8e7Gn5FcZZ9aAcmGzxLlm8Yri829cWmiumXMdKJk4gT3OsI9EjdBXqelVLVmANPKpX0gjzFSMiQ2JykelWDd0qs1cLJqwJgjzIr7yagDZZO80R4dwK9iHyWVkjVjsqjqx5fieQNNZ+jqxbX9NeuM0AkIFVdemeSRPMgVDWqpwe4SvTvZ+ERBe7M1TXDvcMIrOeiqSfkAa0D/RnBJcEi7cPQ3Bl9DkAPyNWv7eSynd2rQtoOS6D1b9Y/fQG1BzhVMcT4c39RA/WI2E7FYy5EWGUHm8IP+Yg/dTLhPoteBnxNoHoAxE/vQJro9p3A0aPbai/C+FYrEJnnKvImZPmByFVD3d5AhLNNp6185Jg7/wCHmUw2KQR0tsT97D8aIW+xGFQDO924T5hR8gCR86r8Q4diMOCxkgTJg7eXWKpYTjjMwCyxOg/p0oj+Ow4bI+UDVVpPxYhG72Ew7TkN22eRLBh8iAY96U+M8Bu4ZocSp+F1+FvTofI6/jWhcOtEllu3AjFfCZ0DefX2q3h8SwbK5IYdOfQjqDS3i3UnzciEfTUX/wDi4ImX8P4Peu/BbaP1jovzaBR7D9mbSg99dYt0tgQP9phr8hThjcMLg6E69dR+fvoBiODtrJnXSrC/f64lk0SoM9wW3Zmw393iYPS4v/UhP4VTxHC7loTlzKPtIQy+8aj3ir17hjr9n8+9cWbr2zIJHpp+f6VcoewcyGrT2xBdrF61O2NNFfr9p9LtpGMRm+Fh7rE+81Uv8DV/7m4B+zc09gwEfMChsxX8QgvAP9PMEYjFEgVQfEmrGPwr2jluKVPKefodiPMUOLVAOeYMrjiHcG/+rsRuWg+gGn41RL1xwvHi2Sr/AANv5dDVvEYfKTqI5Hr6UUNgEQWIuq29dBRVS3e19zVhH3oitxL7cT1mqxafKPzvUNuvL7bAcqg88ywHpLauOY96nskdJFD7V6NDtRDDpOq6j7/f+dXQTnlm2lTC1zry2KlSKYFeYA8SIkn2qVX0jlzru4OZ360R4N2TxGI8SW2y/rHwqfQnf2moYBOTKbieILayaYuzPY83IuX5S1uBszx0/VX9r5daZ+E9i1s+O/FxwJCAeCR1/XPrA8qKsCJdzAHIxBpC3UDpPr+00dPpM82fSVcQ4t2xbtKEUD4V0+fNiepOtB8Tw3EYnS2oX7JZyVBHxaA6k+gotw+/auu9xvEFIVRyM66+8UU4tjreH1aWaQYmInp8qrXuU4A5MvqNTsGysddzN+N9l8ThlzOMw6oScv7w3A89qW79/eDpz9a1R7oxBN4Oq8tZEddt6VONdi1usThnXMRITk5G4QgQpOuh0npTitgYfv1gKNbuO0iBuzfCjfuqTzaAOpnnT8nFBYILuYByhQenLzoJ2QwK2bQd5W54mT1BjX0ivOK4UXrii2ZW4cw/ZJ1IPpFH2Kx2nqKarNj5zG7GYYXLfe21N1m2zHLA9vwpawfZBULMHCXd+6nSOcHefKqHEuPXsNbVbdwgDc8/SgDccd3zliWO5J1qBp7K1JUj5fzqL08vtOcQx2gb9OvigaU2cJsK4yXJj7LTt6cxSZxnh36JMQCYMB1O6H7JkbqfQUPv8XukjIxidAKKaxfWB1+8M4sqPlPU1c8NCCBczsBIDRt+Ne4TH20RWeAW25/Ks54LxTEBwCGYTAmYE7+lNnEeAEW1YvmIEhJ5ch6j+FZr6QVvtc9+scTU+InB59RDd9LdwGSCTrIgR69aB43s98uv9Z0NLw4s9tiC0kn5Vdw/aC4pBElecnQj0Nc+nZOVMcqcN/uU+K8EZdVEjyH8aD30dPiETWj2sYtwDPHKNP5UG4twVC2mqkzvtUKcrgyCPNkQBhMdmXu7gDqeTaj25j1Fe8S7D2nWbBNtv1WJZD7nxL66+ldXuHZXIV1Mc9qOcPJSFucwY1kGNND70rbWyeZeIwprt8rd/rMsxOFZGKOCGUwQetcKa03tD2ZXELoIugEq/XordQdY6H3BzVrRUkEEEGCDuCNCDRK7A6zLvqNTY9IultT6n8anttpVVxqfU/jUoOlcuQJYmXe8gT91cC5VV35Vy12jhpQccy13lEMDf2jQ1B2e4Fexl3u7IkjVmJhEHVj+A3PKtV4N2MwWFE3AcRcG5uaJPOEHLXnmrjqUrOD3C10Pb+ERQwNp7rBbasz9EBPzjYeZ0pu4V2EkZsTdVBE5FILe7aqvtPtRLF9pxalLaIqxsoAXfy0/zpdxHHgWJOp9fyIplGst/Dx94Y6ZK/xnJjtgcFgbADJaWR9pvEfvnX0olf7UW9AAZ5abnoPOsx+vEnQkeX53pw4I3cR3qlrh+Ykbeg5nefIUG7R4GWJJgrdRVSM4hvF8VvQO7skHc5oEf8R3pH49xa73hFyQQIynkCOn8a0HC4226tISBOi6nznrS5j7tvEB7VzDNlTZ0PiWeY6DyOlBoUKxyvUCNdnGMYME9nOIG3maAQCvziR76VaxrnFXEJ3Jk+iqBHzJqDs9w3u77W28Vq4VEjYgg5T5EGKs8MxRttd8OaVKr5GSPbQVpHaGLIOcfeLO+4wEe19tSbRUhQYkczt8qO2OL4O2FUllumGEa5T19f5Cs97QYRsO5c8/h/JpcbijG4Gk0TV0psypmjoaEswZr3adla+Cj7HMfOQG08jv70NsI6vauMCFZkIjcx0/POpsBfS9YtXbdxO+RRbe2w5qDlOunwwPVetc4ztAoVbl1Ae6Hhtg6EwNWG4XSldHaz17MZxxFfiC+BZjHcVO0FzK0ndmYn0nWqvC+KZGIABWZIImRv7VbwvFRj3fvAqsMxBA66xVLALbS7DjqCG5bitdkJTgxOmza+HEYuHdoWvFrTKMtxcoA5dPWqp4Y1sHOCsNGu9FeFcJ7u4txCuQ6iDrTG97vswxCrmWCCNmA2J84gUkW8FvcH7wzWi0HaOvtFjjvHzZQW7Zho1PT+tDOC8duXXFsFmO668/U1T7UArnd/tNC+fOaXez2LPfqxOgMn0BFXvVRUeOZb4fRvvHMdcS83DmYSDrrXGK4go0SYHPrQbjGEud6zqPAxLA+R1+6YqC3cJ0GtRWVdOOoa2tq3w3c0jgGJRrEOwV/ssT5ab786kS9cRityQ33ERpHy0ikHB5onNGu1P/AAdTfsW80tDEA+23560lqa9nPoY1pmJJ5zAPGL2W4SI1PKolxziG10Jg/jHT+lTdo8QEuarpt59DXjYYvZBUghdYnXzqxG+oZOZbO12IEa+CYwXrfORPrSB2qsD65fiPiEx1yrP3zTZ2WxItB2bZUZiPIAz/AApLvsWzMd2Mn1Jk/jSFVG139otq7shR78xGdfEfU12hma8unU+p/Go7dyDUE4EhRmeXT4qjZqlxDamjnYPsz9dxSqw/Q24e6eqzonq509Mx5VVmCjJlgpY4E0jsDwr6ngVLCLl+LjzuAR+jHspB9XNQ8Z4kdgTv8tNPw+6mzFoly4qKcuYkT89var97hWHQKO6tHSCbi+I+rRvSdILvuM1LL00lYX1MyJsYSZMmJqvcvZRJ161p/G+HJaIuWrKL5hOvQgGhfE+ya4qzmS2RcUakCAw6qSNfStuu8KBMZ9SLD0YhYbFZrimYAIJk9CK1m9edz4xkAWCw6QYMjeT+NYbxTDXbDm3cUqw8twdj6GtT4RjicOpcyvd23J6jaB1Mmjt/2YP859orq1BUGEbFq3hW71rxMRKgbg9RvHnVrifHrItnEWDmbQOvWeZHPSs/4z2lVr7HIcjab6r6e4q/g8CSpLMuUiZB31gV1mnO4Fzzj+CW0lI8LLT3CdqbqOHRFgkjKVzSJ+dPfBUt32JZQoBziG1lgMwYe/40l4bhLeJJCKRzI1P2Y9aX042+GvR4gc0HXUH+NHbTLcCKzg4nW1sPMBnEdfpS4RaIQE5WPw6aGNPQVmr9m8kkg1oXaBmxuCRvtWyIPVWBBHrK1nvDeMutwgk6HUHYxyihDNenAbkgkGN/DMtayqceuJ1w53s3I1g8+RodisYWuRJg/k1pCYC1iUm2QCRqpOqmNfakLtN2cbD38u7HYe0+9I0MKrCV9ZtatBcoDjkShgz3dwhCQOtM1zgTOVusPA2sz+eYpT4aGzmRMdfWmvjHE+6INskoVBCnYGIP31u1MSonltUv/acSLFY5kMo+gGg8ulOHA+OHHYW9agLeRQykaZgNGEnyM+1ZylzvRMiT+FEuy+LbD4pCDOqgx0kTSOvbB3IeuZvaPQmyra45x3Oe14dQltjJUa+ROsUD4beS3IIktEetaN9KHAVu3O8sIJC5ny7EATJHIgb8tjWV5crA6xof8q5dQNTWcQWlp/4jKT3NKu4r/U1QoJzTJ3iIilu7giVLJoRr5xzp34eyYvhhfLle1Ex+pI184j76CcGsN3wCjMAemkUHRAohU+hnfE3Vrt6+o/X+YgLAXhPi50/dhOLtBsgABvLc7D+FI/H+H91iXWNJkeh1FMHYviAt4gc41Ez+TVtd5qjiRovM+fcQv21tIyrlEMCxM8tdP40tcIuskEaz8tabe1Nhe8YxJOoP72o+6hfC8IqmSAVUT69I85pVLMUgCP1qN7O3QEI8Hw4Yup2cMnpmBH4mlO9bhSDTpw1wiNcbZBmjrH8zA96TcS8g/nnVlJy085qseX8/pmIN9fEfeuUszHXb/L3qxet6mnHspw1LFkYm4JuOT3U7KAYzAfrEzB5CI3pSwYEepUucCUeCfR93i58ZcNhYGVRBuHl4gdLY9dfIVoPBrVnDWDbsIEQGST8TEASzH7RP8ogRSg3EGa5JJO4/jTTw/hd24oAOTNBkkmZ8t9gOlJ3U2Hua1QoqGSfrIuEcSNzG21TWWMydAoQyfl+FOb421duPbW6wujWeR9hpFKWH4L9WxAuQwhXBnUHMpUkEbHWh3H27oynxHc67CtLSaYMvcydaw1NoI6xG04BbxZVvW2uA/DsG67iJ9JFDjfvd5ltfomXdJGUx+8fPbY0scMxDs4ZJLTOm4jnRTiWO+sOMqstwD/ijXWdjQLFdGw0hqFC5WVO3/Z5nObKFYoGtkbEgS678z98dasdhOIC9w97RE3VDIPIIMyCPMFh/s11gcQbtp0JIyQwBHwkSG22BH4Ch/BW+qcUkeG3fXMAdgZ8Y9vF8xTdBLr/b/ESdeCsW+NSVzcpM+3tUHCO0txCFJldo8qcfpP7vDsqJbAVxmkbEGdqzjC3LauWMxyrVusFyK44ml8L8qFSO5oXZ/EZsSMwBB1BI99aq9uuCsbj3VEpIhgRqTrHrFLqdoWjwEhh6betaR2WvrdwLG+q3Ft3EbKSZG4nz32pDWO1bqyHgx2tAqMWHPUO9mMEj4REZGQsikzs0T8J96yntTw9LGJaNNSfPfYVsvDsTbXCqysWVWmG3A2IEHbX0rOfpF4CDca6reEaiNtdQK7Ss1jOp9fvMjT2rp9QGPUWcHxE7qYJ6b043rS8QwwDkDE2VJU7ZlUHMG8wDI9KTeCWRBJhSOZrr+1u6voyMRlPz1pG1NnHrPWWV+KNwlvsn2We8bqqJK6ee9Uu0jd2DaIBZTE09cC4kmGv3sgnQFT+tmt5gSPUD50kdsv0jswWJ8Xt/nWxpGZh8scTx92Bcd3vAnDcO+cMCABvJo2mGQOLgM+m1LeHVoMTy0pl7J4UtcEglRBIOx16Vn6tmAM9powMDEd+BX2Ve/cZhntgTsynMjCOYgxWecb4Rlu4hQpBt3XAB6ZqdlvMGUHxNcdQq8wAYGmy6kR6UH7S4YC/fIObvLrmfLNHvtQvhp2ufbES+MIMA+uYK7M8WdYthviMMOo2I+Rpz4diRYXIDlaSJJ84Jnr5VnuGwTreXKI1mae+NxdGdVIfc+cAAmPYGtDAFuD6/4mbqk8TTrYvp3+f+4G7WlTfEsC0CSNvzEUT4DglkEHXy3ihPE7JZLb5dQMvqBtTF2NwZvFQeR6Rp69KHr8rVgTvhoGdx9If440LITcb9IGsUDwgOUCNSRv8Ad+NOPaDDgABTpy9xH40EsWrdoG5cMKmp/hHUk6Vm0vhBn0hbSTnHAPf9hB3arEi1aSwvxN439Boo+YJ9hSjcuSKscS4k1661wjVjt0HIDyA0qlcnWnANqYmDaRY+6L5sl2CoPEWCjqSTA+8imvtBcyQgMhYUADQQMunlQDgKTi7H/wCa3P8A/QU1dqbE3W5STHXWhdWqJpaYeRj/AGlPs5wh8TeAEZR4nbkoG59ae73GktqwWXJXL0BA++hSYVsJhhbtjxuQHb9qASo9NKW8ViLgYZjEHn+daPcNqbotWx1FmPQR17KEX7jROQgqy+RBg+xA+dCOOYEjEG2/wqYj9ncVX4BxVkZlSPEpUkeYmfWi3EOIO90E5TCBdhMhYJmr6StlOfQyt7bGwBBVjC3EUPh1KifF6/yqje4veF0li2hjXaOc+VEe2GMa3Ysi3oCAzEdYoLd4sz4f9KRvoY1OlD1nnIJEY0KlkJPviMHCOE3e9zWCHQiTDAjbUEfdUHGrZFy0chD27gYBhyYw6nyilzs92iFln8TA5TBBiOh0pp4b9JHfWyi217xR8TmZPnOp9KrpVI5XH2i+qrsVvwkwh2z4McRghsSjM1s8+72A16iD7CscvWPCeUGnTjvHsULOZ2bxMRm5aifDGnypHsAu0b1q117U2nnPtBaNmXJaT8MsjUk089heKoRdWT/dkMvJlkSfUDUHyFI1iywzDbSmz6N+FlmvGQP0TgeexPppSHxHitV+c3NIQ+4+mI5/W1VEU/EHBcroGWMrbcwI19KT+0nGHRnVj4GJEHbTQUe4W6m4LTNoZB/ZLIwB9Np9KDfSpZzOjoPBGXTkQdZ9d6Y0rYxx6Znn3XFuPnAFu0WX9HcXzGx/ka8/s5swLfjz86rcHw4Fxc7ZQTr1g/xrR8HwfDC13gPfMhzZJ09+dZ921nLGe9rUCsAiR8A4bc71CV3CBpjaQDPXQ0N7b8M+rXRbaCSunoZiflWirdFw2Soy51b4dIJtgBZ+Z96C9uOHW7zWs6N3oRRmDT6SJ5T99MaS7ayj0xPHagbr2JH9X+ZnHDbyIcriT6RHvTDbcs2W34VidBGkTyqpf7H3e8kBdYjXr5U5HswbOF7xoDQB1mT+RSuvPPB4nr9Nai1jPZ4EF9keHG9jlY/DbIbXlHwgfj7VW4zhSl15EqbjkTtBYmjeBfuMgQEMTmJjfciuG4dduh2VTdzSfCJgkztVNJ2WMzPiZOR7en5RVuQ19MgABiVHIfwpixPD3w9y2WUsG1gchpp99Q8G4U2FvG9iLTKvIv4QzakATudDp5GmGziJCszS73C5IKkagALvHKY5aUxdqFNqkdD9othhpCgI5/eC+J3Lb/owg03jlV/s/gHtr4NFmSdfl50Ws2LAfM9xCTr4immvryqxxniyWrZyqbrCQLaMN/2tfCPv6A0nfqDYNi9QWnC6dfcyjxPEJbU3LzZE89zOygDc76VnvG+OnEMABktL8Knf1aN2/D5z1xd8XirpLo0jZFiFBAICiehUzqTIod/Y+I5WWJmOW/TffWi0VonLEZid972eUDicsB10qC/dEaVfPZfGnfC3v+A1Q4rwm9YC99ae3mmMwiYiY9JHzoz2LjgxcVkdwVwhCb9oDc3rf+MVoHajhxDs42n8/cKz3A3wl+036txG+Tg1sXEgHQjqY+Uj50C9ijq00NGuQyzwcKD4e27XAgR2Yk9WAiPURQXjvBA5zqVYN6e8A+9E8VpgBJlp1A5BfCPfKBSle4mcsD7IO+3uPer3E2VE/OD0mndbiR/aX7GDXCozkhiVIgEaTzrrhmMW4iu6kZdT1g6AxS7f4h3i5SdPXnR/stxRMpsXwFzCEaOsjXy1HyFTTqgAB7dwl+mYKzHuEO2fDUTAq6nOCBry5mayq3iWeFJOpiK1bGXcqjCP4Rk57SRP3VktxO7uMsyVJ1o2qRvCBJzz+hnfBbBvZTC69nm7tm57a8hzqtw/BG24IYAc9aI8B4qtwmzfJKsIBG4O4NVePcDCx3d3ODMEbeh6Gs2lsHmbGsDEYEb+NcFLYNQjZ7ZfMD0aACD0kfhSbiMKthdvEw+Qpq7EYi41t7D72wXWdVbKPEp8iJqf6QuCDNbuosJcRT5DSvQ6a8ZCj8p5CwNW2DM3W62atC+jnDqHfM2UOjID+0wI+6s6v2Cr6e1aL2WwIuC3JhlMkeulZ/xRuh6z1PwqvfUzMeCJFcXJjQfs3ldVPLMp0/5Xqp2kw9wgfF+sI86ZsXwhGw9y1P6ey3fWz6aFfcQD7dKtcWxKXbNplYLntQAfssImOh2+dW01u6sCZGqparUAj3mYYbhdwkGNiNSdf5039k8CytDA+LSPIj+f4UENvKx8QOvLnFGMFxa6pQAwFgjr6UBn2qcieuqJsGBNWshcOSrKWyojA6fZGUx0O3zpO7Tv31zOpOksjQRp0kdNteYp5wmPW5bt3Y8TIx9wJI9wD8qXuJYUXrZGHGk5zb8jvl9D0/pQ9K4U7iPl8p5O1T4h3e8B9n2N1lFy4M+3r0nn7xTR2jgsqNqFUQBzPPWlzhfDO6dbly208jyB60VPFnfEAXEUgEaxrHWfSl9RaGfE3K1YhW9hOuDcNDhmZZViFVjOh+1E8gKZuE4C1ZLLaBggGZkHfaqmI4j+iz2wFykgAjT1gdASaj4fxPurN27cYZLaZjG+gkwOXQVQk+GTniJajdb5z6Tztd2kwmHULiVFwnxi3lDQB9pp0UA8z7TWf3PpPw7EjD8ORxz8IOnnlXT3oXjrv1t7l6+huF3BKD4dTltITPwiNhqcvLU112fwiuzJdklXVIJhADBIRF8IA9J6zWb4hbJEoKguAY+9lOPYHHShw1u1cIgoy2yGG5CkbxEkb01XOB2GMtZtMepRT/CsPyLYe49tmW5bcOR8OWG8GgAjM2UzrIJ1rV+GcavurW1No3AqlO8ZgWzLImF11B25URXzwYJ68DIhm5wWwxk2bZMAaouwAAG20AD2rwcBw+/cWp0+wvIyOXIgfKgl/hOMdsxyrO4t4q8qyIAyju4AMCR5mj3D3vQe+W2sRlyOzT1nMojl1miwMtxWZfTSf/K7f+t/2q06sq+nF4OD/wB//wBqrocNIIyJkl1tTWwYPFh1Vxsyo4Ez8Sg/jWQX9DWh9huJC9YFs6PaAH7yycp9vh9h1rT1SEqD7Q+iYBiD6xuw4zI1ojRtvWlji/DRaLEnXnR7GsUAuLuuv360H7T3e/i4PtKAw8+vuP41bSebgwt7bGyPX7xHvKpJ8UCeXU8qPXXS5Yttb+O3Kseo3U/j8qU8axDFToJ/zot2fvMrQRKt5aEdaBdhXwI7sL17j3GPiiM1tbgGZhZSPXKF/Caz1cE7OSRHrWqX8YUsi1lDCFZTzGmo+f8AGlDGFtfDrO9abOGrCETN+HJtdmzjmLets+dMPZjE23lLo0JEHoaD420Mw03pj4ZwQAW7g0WOfNp2/CsS9dj7Z6VFFg+UK4he5ZXwzsijL4o3YgzPLSKNtjTdw3dEAhy2SNcrTmjyBkx/SoO02HtWcKuV5EM4HV8ogHoIP31z2FuC+LDqNT3i3OgcAlfSRlNP0sAMn05+k8fqU3HcPeJOI4eqv4gZJ5VYwWKZHBSQQdKO9pMNN9zGuaPT8wTVXgmHy3kd9g0nSap8Qs34zPQ/BjtrIjtd4KvgvXGCM65CDuSRHy2oJ/Yoc4jDj+8tXCU9/FA9QWA9qu468166hMwIKyZgbkmhi4w/2ldzGFuPl89CAPwoGksIY4gtbUzKCTz9oGPAGa+As5SZbTQdaZOH9lwLqm6wUHWOZHP0HnTBguGFXbMjSIjKPEf5Hzr3i99VUkr3aov6RifGf2U6k9aLqLQxwISi1lUKJX4p2mt4VLeVSS11QNNMoBzFfIAqPPNU2Dx6O/htghtiCZ8QghaRLq3cVf8AGGS2BCAz4FnTzLE705dnsO9pQLLmByIkTG+u2vKqNbXWmOzAXaXd5/vL9vBNaeELa8jz8jy0q9xSz4VOaTGo/Op9KA8f7dYXDsUxFybgEMlvxNp1g5UM/rEUl4v6V1UlbOHLE7PdfYnmVQa+malArWHgSniKMZPUcsVjwtsvecW7K6STEc/+I9BqYjWgVrtkMbhcetpItWks5WP94+a7DFuS6DQff0zTtD2guYpgbzliNhICrO+VRov49SadfoRwi3hxC2dVezaUj1N0UWyjbU2TzA26kuwwMDMpYHGtFzLst603llUIP+uaL8O4SLjE96LZZiU01M6TqRC8p3MHpQzCWlwl+4l9S3hZCswG/wDtnlGoGs/gKK8O4iXtiLaSdGRlUuCJGoI10GmoXLEbVm0nA2jg/ORcMnceR3xLfapzctpauSGQjMsyrQPCV6g/Maig2LxHf3ltd4QyAM7ASVgFVUDSD4yfKAPQm5LOFa0RA+IOnh6SizueUzvUGKv4bDtLZFuNEhVHeuY8IMCTptzg7UyK08PB/P8A1FGtfxMjvHGP8xi4F2sv4bLbvst20SAt5yQU5APoTE89fXlTBjsLjL2sWwBmyG3iHXMp2zfozrAGoP2j0BpDso12DcQKJBCGDEbF50Y/cOXUnsD2xOGu27ZUvbeZRFlkiPGoGy6kEbSNNZqpQ1jd/T8+5K2Cw7f6vl1/9jbwexiLZCOqlJMu19nubab2wN4ESNJPlSJ9OQ1wf+//AAtVp2DxiXUD22DKwkEbfnyrMPpy3wf+/wD+1RK+WkNxMpO4MTB2NXuDcUbD31uqNAYZRzU/EP5ecVGbUV41uPSvSpTkYPUTNu3kTYsDibeJs5rbZl+RBPJhyP5EiheGwJGJyHRW2J2Da6GdD/OKQuC8YuYa4HtNB2IPwsOjDmPw5VpPDuKWeIWyV8LqPGhOqn9YEbrOzexiknqbTEkcr9o6l63jY/BgftJ9Hruj3AAGUT4fhYdV5g+RpV7Od4tzK423zU/txC9YHd6vbOxHxKfI7ex3pdxN63iDDMtsj9YhAf8Apn3oFitYN3f9poaWw1Zrt695aN1sxIHgO5/VqxhbOhMq4J+H+YImqVjiCIVV3UqBlJDKTHtvRe+ttWVsOy3FInQyQfPmPSKICzMCYGzZX5RFjtBw4ZgQijpHIVd4Pg2ZraGdTt8yKNYhFIGdMzjWZ0AnSdN6+w5y3MwENB9pEVm6q0mybejsxRgQbx3DhsK6kyVDf4V+e1Cvo54u1i6yDZoaP1soOb3yk/Km/jPBitli36o9mYQB8tfeke5w9rbgqfEIKlevKffSiV3cYMQt04sBx6xwxl1blw94oY6wRpJ5ZhsaH4ZArTlneAdSSaM9mr9vEELctguPi8RUwD8XQj5EbUfxmGtWHEIqrlgFTNyTzAJ0Ec99ajUMHInaJ/AyhBzAmDw3dWGuuMpkc/U69ABJpewtgHNcdoOYnXfnppTJjsObqhLaEJMEvqxjVY3EbHroK8wPZrIfECT09TMmhpctUbZlPmYyra4/ilthQ5YEbkGQu4jWdqsWsFcukF9QDm56RqJ3k+dU+M9o8Hgp71w10f8AppDPP7QmF/2iKzvtR9JGIxSlEHcWDIKoTLDo76E+ggeRriHt5AwIo+qrr4rHM0Divbfh+Dlc5e6NDbtANr5sYVd4OsjpSJx76U8RiMyWB9WtnQ5GPeMOhfTKPJQPU0hMaksHWiJQoPPMz7L2bsy4x2rtbm9fKJHmKrga+tOKuDmAD5nF01q//h31u4z9yz/iu1kr7VrP/h1/vsb+5Z/xXaHf+AyM8x77b9ihiVzJpcGx/gazHvbuEuG3dUZ4ABb4QNYJI1jUxtrPImtvxuBvszG3iAgMQDaDRpB5iZOtLnH+xguYd++uKWzF+8CZYmN/ExYz9xAA0FZT15O4dw6WYG1uRFPCXF7sMJAnxZokMIzB+WbbyIKxoRXvF3RWlLIe7EDKoDEE/ac/CvqdYgDoGm9gWbvrZfKuZU1lgs5WIn41nb9UnmBFvshjGxdnvW+Mu+fmZnw6eawBH6vlTNdpsAQjmJ2UikmxTlfb94T4cLpT9IiZxyTQa7KTuT1Pnz3Ifhne2EvXsdCXM0mCDChYVVIMTJaAD021gxwvFNcuXFVR3Q0VzuzA+Ijon2R11O0TS7RdmDiHt5rpCKTNsDRyY1mfaNaJt8oK549/vBb8MVfAzycfaFOxnHThnQ3SQmJMsvK2z+JY9BIPoT5V99OB/wDJ/wC//wC1Sj2yx5N+1Ys6up1A5MdFHqBJPSR0NF/pMun6pwwsZJS9qeYi1lPyigUqFu2Dr/UdsJakOe/5j9Io3SIqDNNdEVEq17FTxMfGO5LliveHcSuWLi3LbFWX5dCCOYPSuXUxVYtFWwGGDLrNR4R23sX9Ln6FzpDHwE/sty/2o9TXvGOzIYZkgTrvoQelZm7jLPM7eVdcP7S38P8A3NxlH6p1Sf3TpPnvWXdphX5qmx8pq06hj5WGYdxXAnU7Ry/matYThLAACVOokfft+NAr/wBJWK/VsHz7s/8AvoLju2uMub32UdLcIP8AkAPzNIHUXHynEbL1D0M1vh63ESLoz6DxMYfXzO4GmhmiFnF2V1lMw63EifQ1gP1hnMsSx6sZPzNdtdgAfdQzpt5yT+kj/llRhRib7fvi4uUOsEz8Ykk8964fAWLa5r960ig65nUGD7yfQVg9ky4EaEgaDbX76OYm8DcCKjKqmIj8etVGkB7aUOus6Amnj6S+FYYHuxcut+xbIBI5zcKilji301XXY/V8OiCdGuku3/CIUfM0gcRyi4QmokxUSpTqaKo/OJtqXLcmNz/SdxBjpeCzyW1b0+aE0Kx3aPFXyTfxF1/LOQvsohfuoRbvbkcq+e/IGhrmprU8CSLSZHdaTpUVy4Yjl0rovr0qK7e6ChkidIpq5h7AOx/nVVRqKnF+DAE1ZMDuUJltbZB2MVy1jxCOteJxEjlp51Z72RJA9YphUVjAsxE84pwoouYGRJB6yK0b/wAOw/TYz9yz/iuVnj4hmABJgcq0z6BLWW9jPNLP+K5QdXXiskS9b5OJsOJtlkZVYqSCAwiVJGhAOhI3oVY4LeBQ3MS13KymGtIJjQ7cyOfLl5GM4r7MKxozFjtn2YGJteHR11U9DWUYzOha1dDW3iCyNlYj97Zh6it+JBpc7SdkLWKXXRhsw3FCsr3cjuGqt2cHqZVw7jvcW1RCJRQga4rGQBAnIwnpMVXxvaHEP/8AUWbY5m1aYv7Foj50y3vokuT4b2nmtS4T6INf0l0kdAIoQF+ME8QudPncF5ix2O4AMRe7u0GyTN66x/SOJkqI0XNtpy9qYfpythfqIAAAF8ADYACzEVovAez1rCoFtgAD861nn08HxYL/APY/CzTmmXa389ote+8fKZ+wqNRVhkkVwLR00r1SP5ZmOuZyxquV/pU91NfSoGaPWrNZtGZ1aHqQuNIPtVC8Ku3DJ19qhupppFZttu8xxEK8yjdWaqNRMJTHgeO2zaFv6ojEILbXCLZYgYfuR8SakMWubzsJ50mwIhyc8xKS5UqPqD0piu9o8KL5a3hB3RaCngEp8J+FNGKk8yFIU66zZTtPhI/+XWZkEa6DRMwIjxCe9jpmt75TmvWze0G0VrDnOT11ozie0TG0VgZzoX5x6dfOiuG7SYUOxGCRVZVUoSrJ4S7BiCoLHMw6eFAPOu8R2rwvhCYIRbKKhOTNkS/3hnwnxukqSSYJJB1NHw3/AKwBOPWVcBxXBLYQXMNnui3lLRIzZic0d4JOo1iSBFdYvinD0veCy7WszAggyyl9Cpe4SDkiNFMg6jNCzXO1uFKov1FPCsaldu9FwgHJI8JdZ38UzNe2e1uEXP8A6gkOGBAYCQYgE5SYEESImZOtQcr1n6yvfcrLxLhkMFwt4mPCDcYZiVJhouaANoImRqRyr08S4cG8Ni8UCZQrEyW7z4iRe0/Rj4dpc9AT9g+0WGRXX6oCWIlvADlzBiIVMsHKunkdddLA7V4TxZeHoAToJWAI0kFfFBkietUCn5/WF6lTH8Q4ewm3YuAhLgGafiKHujIvaBX1MgkiOkGa3f4aS2WxdEs2UksRBVsmYC8NFOQmDJhtRIibDdrMLbJjArJKEnwaBQucL4PDmK+0nXWK4u8cwrJlGCVTG6lQ051YCcsxlDIeZDSda5Kzu5BnM3EnS1wyFz2nBPdqTL6AqwuN4bhGjQ0QZlQB8RqlbxvD18LYd2UM7aCHgsuRS3ey0KpE6AEkgcjft9qMMkhsGrAvm1CQBO0BI20+/Uk1B/pBhDbhsGubMp0ywIW3nYHL9oofBAEOdehHQA5UH6wIYnvEqJiuHeIdzeae7ifDlhVFza7rLBm3GjQIiaIYninDizFLLrOfQjwrIXuyALo0DKZUFdGidK4xPaTA5D3eCUMe80IEKDGUA7tqCZO2gGkgQf6U4dWzJhQsXA4Hg08IVl1TwrIDaa6QSecKx75+s4+3EtWuM8OFsqcO5JFvUwSCCDchs8pOu3I7bzxgsRw5gRcs3WOYZTt4ZO8Xfi16nYaxUGL7V4Z1IXBIrd26I0qcpKkIYyfZYyF216gVftdp8IB4MEFZu+BgqIV1CrDZTJALLEREMZY6QCSfX6ySBIcbf4dMfV7i7a6zOZTt3uWCoYaDnUd3iHDC6lcNcyq6yIHit5cpBi58U65tyeY3q9i+NYe7bdVwwTOuXMuXMuqMYlTBJQxBEZudeYrtNYctOCtyWusZCfE7qwJ8G6qoX3J0qW07Zzg/WcLB1mUrWO4b3ZH1ZwxySdTBDKWyk3cwkAjfbpM16mL4cMw+r3MjA/vrqxBDm6YmV0A0AM5qoccxaX7me3b7pQqqEBBiJ6Adfuqi6wKnwuPX6wivmG7eP4Z3in6tcOVkOuqmJzgq16Cp0gHqZkaGHE4rAFHAtXEMMLZCzlk+FjN3xERsdNTEaUEt2xvyrlrU1UafJ7lmsCxgxnHOGsTGEYS11gIIHide7HhuiAqKRlGksYodxPFWHvA4a2UtBQAGAzSAZJgmT5kyaEtYqfDpBH55VTw9shnyOIfBiuRcM67V9X1FrtYCCM5uP/Gh91SelfV9RXsJEsnE8yEidJqIWSDvX1fUkGhixnbWaktFlUqCNZ15id4r6vqkMZXJlE4MjmK9GFJ6V9X1WVjIYzs2D5V53B8q+r6mfEbEBInsny/PtXHct1H59q+r6k7HPMMDJEwh61KmHPlX1fVNbkTnkb4czyqa3bNeV9V1tbMow4nfdGukt8jtX1fVJsOZGJDewp12qE2W0Omn56V9X1U3mdO72DbRvCM06CdKs4WwY1ivq+rkc7pDdSzbkTU+TONdwND/AANfV9TgubqBIkCpUd6zXlfUPxDCCctZgVwlk+VfV9QlsMueZ49k+VcW7ZkbV9X1Usc4ll6n/9k="/>
          <p:cNvSpPr>
            <a:spLocks noChangeAspect="1" noChangeArrowheads="1"/>
          </p:cNvSpPr>
          <p:nvPr/>
        </p:nvSpPr>
        <p:spPr bwMode="auto">
          <a:xfrm>
            <a:off x="2968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data:image/jpeg;base64,/9j/4AAQSkZJRgABAQAAAQABAAD/2wCEAAkGBhQSERUUEhQWFRUWFxgYGRgYGBwfGBgaGhgaGBcdGB0aHCYeFxojHBgYHy8gIycpLCwsGB4xNTAqNSYrLCkBCQoKDgwOGg8PGiwkHyUpLywtLywwLywsNCwsLDQsLywsLCwsLCwsLCwsLCwsLDQsLCwsLCwsLCwsLCwsLCwsLP/AABEIAMYA/wMBIgACEQEDEQH/xAAbAAACAwEBAQAAAAAAAAAAAAAFBgMEBwIBAP/EAEsQAAIBAgQDBgIGBwQIBAcAAAECEQADBBIhMQVBUQYTImFxgTKRBxRCobHwI1JicsHR4RUzsvEWJIKDkqLCwwg0Q9IXNURTc4ST/8QAGgEAAgMBAQAAAAAAAAAAAAAAAwQBAgUABv/EADIRAAICAQQABAQFBAIDAAAAAAECAAMRBBIhMRMiQVEFYZGxMoGh0fBCccHhFCMzUvH/2gAMAwEAAhEDEQA/AErMZrsXDzrxaIcK4Q18vlKjIuYlp28sqnWvScKuTM7OepWRA3OD0O3z5VKlozrR252EvKVGa2WMyJIggTvEagHXTl1AqwvZG6FGVkMxIOYRmZkXdZ1K7wI9NaqLazzO2tFl7dV7i03r2PcK5coAiu0gsZ7tsrg+HSNfXLpOpFLjfZlrIBJEFmUdZXfltrQ2dG6MIEMWkUk0StYevsPhoO1TO9QozOPHUspaB6V2cMRBy6HnUeHerLOYAJ03FGXiBbmRXMOG6VyuE8q7S+DFXMwI10PL+tHTaZRuIHxdsCh+eiHEAZ2oeN65sQZzPbaSY+VfYmQYOhFS3hlPnVG/d1nnU5A4g9pPMsO6g6GR+dK87yh/eVNauGuFg6nGoy+rVJ3nlVVCalRCaucQGDnE6uLUBSpxbPlXzJStihucRlDjidYe5G9FLWNAWMomCP8AOhtuyT5etErVm2o8T6nkBUoMjmE4zKjP5D5V4Uqa7bSNDr5/0rrC4fNEFRS7nnEKFn2GQdPuq33A6D5V3awRmMyj3q02AI1JU6ToaXYQg5ge5aH5FVWQDlRLFpFUcXdLHaByqIT0lRmHSvbGGZ5yjQbnkPepcLhs7RsBqT0FWMViNMqeFBsOZ8z1NX25EqTAMV7mqMnXSvDcpvdxAgS3h215+dWcVisxJBO/P5UPTE5QfP7qmskE+XOaqX4xDKuTLFlZ3r2/ijsNq8e7Gn5FcZZ9aAcmGzxLlm8Yri829cWmiumXMdKJk4gT3OsI9EjdBXqelVLVmANPKpX0gjzFSMiQ2JykelWDd0qs1cLJqwJgjzIr7yagDZZO80R4dwK9iHyWVkjVjsqjqx5fieQNNZ+jqxbX9NeuM0AkIFVdemeSRPMgVDWqpwe4SvTvZ+ERBe7M1TXDvcMIrOeiqSfkAa0D/RnBJcEi7cPQ3Bl9DkAPyNWv7eSynd2rQtoOS6D1b9Y/fQG1BzhVMcT4c39RA/WI2E7FYy5EWGUHm8IP+Yg/dTLhPoteBnxNoHoAxE/vQJro9p3A0aPbai/C+FYrEJnnKvImZPmByFVD3d5AhLNNp6185Jg7/wCHmUw2KQR0tsT97D8aIW+xGFQDO924T5hR8gCR86r8Q4diMOCxkgTJg7eXWKpYTjjMwCyxOg/p0oj+Ow4bI+UDVVpPxYhG72Ew7TkN22eRLBh8iAY96U+M8Bu4ZocSp+F1+FvTofI6/jWhcOtEllu3AjFfCZ0DefX2q3h8SwbK5IYdOfQjqDS3i3UnzciEfTUX/wDi4ImX8P4Peu/BbaP1jovzaBR7D9mbSg99dYt0tgQP9phr8hThjcMLg6E69dR+fvoBiODtrJnXSrC/f64lk0SoM9wW3Zmw393iYPS4v/UhP4VTxHC7loTlzKPtIQy+8aj3ir17hjr9n8+9cWbr2zIJHpp+f6VcoewcyGrT2xBdrF61O2NNFfr9p9LtpGMRm+Fh7rE+81Uv8DV/7m4B+zc09gwEfMChsxX8QgvAP9PMEYjFEgVQfEmrGPwr2jluKVPKefodiPMUOLVAOeYMrjiHcG/+rsRuWg+gGn41RL1xwvHi2Sr/AANv5dDVvEYfKTqI5Hr6UUNgEQWIuq29dBRVS3e19zVhH3oitxL7cT1mqxafKPzvUNuvL7bAcqg88ywHpLauOY96nskdJFD7V6NDtRDDpOq6j7/f+dXQTnlm2lTC1zry2KlSKYFeYA8SIkn2qVX0jlzru4OZ360R4N2TxGI8SW2y/rHwqfQnf2moYBOTKbieILayaYuzPY83IuX5S1uBszx0/VX9r5daZ+E9i1s+O/FxwJCAeCR1/XPrA8qKsCJdzAHIxBpC3UDpPr+00dPpM82fSVcQ4t2xbtKEUD4V0+fNiepOtB8Tw3EYnS2oX7JZyVBHxaA6k+gotw+/auu9xvEFIVRyM66+8UU4tjreH1aWaQYmInp8qrXuU4A5MvqNTsGysddzN+N9l8ThlzOMw6oScv7w3A89qW79/eDpz9a1R7oxBN4Oq8tZEddt6VONdi1usThnXMRITk5G4QgQpOuh0npTitgYfv1gKNbuO0iBuzfCjfuqTzaAOpnnT8nFBYILuYByhQenLzoJ2QwK2bQd5W54mT1BjX0ivOK4UXrii2ZW4cw/ZJ1IPpFH2Kx2nqKarNj5zG7GYYXLfe21N1m2zHLA9vwpawfZBULMHCXd+6nSOcHefKqHEuPXsNbVbdwgDc8/SgDccd3zliWO5J1qBp7K1JUj5fzqL08vtOcQx2gb9OvigaU2cJsK4yXJj7LTt6cxSZxnh36JMQCYMB1O6H7JkbqfQUPv8XukjIxidAKKaxfWB1+8M4sqPlPU1c8NCCBczsBIDRt+Ne4TH20RWeAW25/Ks54LxTEBwCGYTAmYE7+lNnEeAEW1YvmIEhJ5ch6j+FZr6QVvtc9+scTU+InB59RDd9LdwGSCTrIgR69aB43s98uv9Z0NLw4s9tiC0kn5Vdw/aC4pBElecnQj0Nc+nZOVMcqcN/uU+K8EZdVEjyH8aD30dPiETWj2sYtwDPHKNP5UG4twVC2mqkzvtUKcrgyCPNkQBhMdmXu7gDqeTaj25j1Fe8S7D2nWbBNtv1WJZD7nxL66+ldXuHZXIV1Mc9qOcPJSFucwY1kGNND70rbWyeZeIwprt8rd/rMsxOFZGKOCGUwQetcKa03tD2ZXELoIugEq/XordQdY6H3BzVrRUkEEEGCDuCNCDRK7A6zLvqNTY9IultT6n8anttpVVxqfU/jUoOlcuQJYmXe8gT91cC5VV35Vy12jhpQccy13lEMDf2jQ1B2e4Fexl3u7IkjVmJhEHVj+A3PKtV4N2MwWFE3AcRcG5uaJPOEHLXnmrjqUrOD3C10Pb+ERQwNp7rBbasz9EBPzjYeZ0pu4V2EkZsTdVBE5FILe7aqvtPtRLF9pxalLaIqxsoAXfy0/zpdxHHgWJOp9fyIplGst/Dx94Y6ZK/xnJjtgcFgbADJaWR9pvEfvnX0olf7UW9AAZ5abnoPOsx+vEnQkeX53pw4I3cR3qlrh+Ykbeg5nefIUG7R4GWJJgrdRVSM4hvF8VvQO7skHc5oEf8R3pH49xa73hFyQQIynkCOn8a0HC4226tISBOi6nznrS5j7tvEB7VzDNlTZ0PiWeY6DyOlBoUKxyvUCNdnGMYME9nOIG3maAQCvziR76VaxrnFXEJ3Jk+iqBHzJqDs9w3u77W28Vq4VEjYgg5T5EGKs8MxRttd8OaVKr5GSPbQVpHaGLIOcfeLO+4wEe19tSbRUhQYkczt8qO2OL4O2FUllumGEa5T19f5Cs97QYRsO5c8/h/JpcbijG4Gk0TV0psypmjoaEswZr3adla+Cj7HMfOQG08jv70NsI6vauMCFZkIjcx0/POpsBfS9YtXbdxO+RRbe2w5qDlOunwwPVetc4ztAoVbl1Ae6Hhtg6EwNWG4XSldHaz17MZxxFfiC+BZjHcVO0FzK0ndmYn0nWqvC+KZGIABWZIImRv7VbwvFRj3fvAqsMxBA66xVLALbS7DjqCG5bitdkJTgxOmza+HEYuHdoWvFrTKMtxcoA5dPWqp4Y1sHOCsNGu9FeFcJ7u4txCuQ6iDrTG97vswxCrmWCCNmA2J84gUkW8FvcH7wzWi0HaOvtFjjvHzZQW7Zho1PT+tDOC8duXXFsFmO668/U1T7UArnd/tNC+fOaXez2LPfqxOgMn0BFXvVRUeOZb4fRvvHMdcS83DmYSDrrXGK4go0SYHPrQbjGEud6zqPAxLA+R1+6YqC3cJ0GtRWVdOOoa2tq3w3c0jgGJRrEOwV/ssT5ab786kS9cRityQ33ERpHy0ikHB5onNGu1P/AAdTfsW80tDEA+23560lqa9nPoY1pmJJ5zAPGL2W4SI1PKolxziG10Jg/jHT+lTdo8QEuarpt59DXjYYvZBUghdYnXzqxG+oZOZbO12IEa+CYwXrfORPrSB2qsD65fiPiEx1yrP3zTZ2WxItB2bZUZiPIAz/AApLvsWzMd2Mn1Jk/jSFVG139otq7shR78xGdfEfU12hma8unU+p/Go7dyDUE4EhRmeXT4qjZqlxDamjnYPsz9dxSqw/Q24e6eqzonq509Mx5VVmCjJlgpY4E0jsDwr6ngVLCLl+LjzuAR+jHspB9XNQ8Z4kdgTv8tNPw+6mzFoly4qKcuYkT89var97hWHQKO6tHSCbi+I+rRvSdILvuM1LL00lYX1MyJsYSZMmJqvcvZRJ161p/G+HJaIuWrKL5hOvQgGhfE+ya4qzmS2RcUakCAw6qSNfStuu8KBMZ9SLD0YhYbFZrimYAIJk9CK1m9edz4xkAWCw6QYMjeT+NYbxTDXbDm3cUqw8twdj6GtT4RjicOpcyvd23J6jaB1Mmjt/2YP859orq1BUGEbFq3hW71rxMRKgbg9RvHnVrifHrItnEWDmbQOvWeZHPSs/4z2lVr7HIcjab6r6e4q/g8CSpLMuUiZB31gV1mnO4Fzzj+CW0lI8LLT3CdqbqOHRFgkjKVzSJ+dPfBUt32JZQoBziG1lgMwYe/40l4bhLeJJCKRzI1P2Y9aX042+GvR4gc0HXUH+NHbTLcCKzg4nW1sPMBnEdfpS4RaIQE5WPw6aGNPQVmr9m8kkg1oXaBmxuCRvtWyIPVWBBHrK1nvDeMutwgk6HUHYxyihDNenAbkgkGN/DMtayqceuJ1w53s3I1g8+RodisYWuRJg/k1pCYC1iUm2QCRqpOqmNfakLtN2cbD38u7HYe0+9I0MKrCV9ZtatBcoDjkShgz3dwhCQOtM1zgTOVusPA2sz+eYpT4aGzmRMdfWmvjHE+6INskoVBCnYGIP31u1MSonltUv/acSLFY5kMo+gGg8ulOHA+OHHYW9agLeRQykaZgNGEnyM+1ZylzvRMiT+FEuy+LbD4pCDOqgx0kTSOvbB3IeuZvaPQmyra45x3Oe14dQltjJUa+ROsUD4beS3IIktEetaN9KHAVu3O8sIJC5ny7EATJHIgb8tjWV5crA6xof8q5dQNTWcQWlp/4jKT3NKu4r/U1QoJzTJ3iIilu7giVLJoRr5xzp34eyYvhhfLle1Ex+pI184j76CcGsN3wCjMAemkUHRAohU+hnfE3Vrt6+o/X+YgLAXhPi50/dhOLtBsgABvLc7D+FI/H+H91iXWNJkeh1FMHYviAt4gc41Ez+TVtd5qjiRovM+fcQv21tIyrlEMCxM8tdP40tcIuskEaz8tabe1Nhe8YxJOoP72o+6hfC8IqmSAVUT69I85pVLMUgCP1qN7O3QEI8Hw4Yup2cMnpmBH4mlO9bhSDTpw1wiNcbZBmjrH8zA96TcS8g/nnVlJy085qseX8/pmIN9fEfeuUszHXb/L3qxet6mnHspw1LFkYm4JuOT3U7KAYzAfrEzB5CI3pSwYEepUucCUeCfR93i58ZcNhYGVRBuHl4gdLY9dfIVoPBrVnDWDbsIEQGST8TEASzH7RP8ogRSg3EGa5JJO4/jTTw/hd24oAOTNBkkmZ8t9gOlJ3U2Hua1QoqGSfrIuEcSNzG21TWWMydAoQyfl+FOb421duPbW6wujWeR9hpFKWH4L9WxAuQwhXBnUHMpUkEbHWh3H27oynxHc67CtLSaYMvcydaw1NoI6xG04BbxZVvW2uA/DsG67iJ9JFDjfvd5ltfomXdJGUx+8fPbY0scMxDs4ZJLTOm4jnRTiWO+sOMqstwD/ijXWdjQLFdGw0hqFC5WVO3/Z5nObKFYoGtkbEgS678z98dasdhOIC9w97RE3VDIPIIMyCPMFh/s11gcQbtp0JIyQwBHwkSG22BH4Ch/BW+qcUkeG3fXMAdgZ8Y9vF8xTdBLr/b/ESdeCsW+NSVzcpM+3tUHCO0txCFJldo8qcfpP7vDsqJbAVxmkbEGdqzjC3LauWMxyrVusFyK44ml8L8qFSO5oXZ/EZsSMwBB1BI99aq9uuCsbj3VEpIhgRqTrHrFLqdoWjwEhh6betaR2WvrdwLG+q3Ft3EbKSZG4nz32pDWO1bqyHgx2tAqMWHPUO9mMEj4REZGQsikzs0T8J96yntTw9LGJaNNSfPfYVsvDsTbXCqysWVWmG3A2IEHbX0rOfpF4CDca6reEaiNtdQK7Ss1jOp9fvMjT2rp9QGPUWcHxE7qYJ6b043rS8QwwDkDE2VJU7ZlUHMG8wDI9KTeCWRBJhSOZrr+1u6voyMRlPz1pG1NnHrPWWV+KNwlvsn2We8bqqJK6ee9Uu0jd2DaIBZTE09cC4kmGv3sgnQFT+tmt5gSPUD50kdsv0jswWJ8Xt/nWxpGZh8scTx92Bcd3vAnDcO+cMCABvJo2mGQOLgM+m1LeHVoMTy0pl7J4UtcEglRBIOx16Vn6tmAM9powMDEd+BX2Ve/cZhntgTsynMjCOYgxWecb4Rlu4hQpBt3XAB6ZqdlvMGUHxNcdQq8wAYGmy6kR6UH7S4YC/fIObvLrmfLNHvtQvhp2ufbES+MIMA+uYK7M8WdYthviMMOo2I+Rpz4diRYXIDlaSJJ84Jnr5VnuGwTreXKI1mae+NxdGdVIfc+cAAmPYGtDAFuD6/4mbqk8TTrYvp3+f+4G7WlTfEsC0CSNvzEUT4DglkEHXy3ihPE7JZLb5dQMvqBtTF2NwZvFQeR6Rp69KHr8rVgTvhoGdx9If440LITcb9IGsUDwgOUCNSRv8Ad+NOPaDDgABTpy9xH40EsWrdoG5cMKmp/hHUk6Vm0vhBn0hbSTnHAPf9hB3arEi1aSwvxN439Boo+YJ9hSjcuSKscS4k1661wjVjt0HIDyA0qlcnWnANqYmDaRY+6L5sl2CoPEWCjqSTA+8imvtBcyQgMhYUADQQMunlQDgKTi7H/wCa3P8A/QU1dqbE3W5STHXWhdWqJpaYeRj/AGlPs5wh8TeAEZR4nbkoG59ae73GktqwWXJXL0BA++hSYVsJhhbtjxuQHb9qASo9NKW8ViLgYZjEHn+daPcNqbotWx1FmPQR17KEX7jROQgqy+RBg+xA+dCOOYEjEG2/wqYj9ncVX4BxVkZlSPEpUkeYmfWi3EOIO90E5TCBdhMhYJmr6StlOfQyt7bGwBBVjC3EUPh1KifF6/yqje4veF0li2hjXaOc+VEe2GMa3Ysi3oCAzEdYoLd4sz4f9KRvoY1OlD1nnIJEY0KlkJPviMHCOE3e9zWCHQiTDAjbUEfdUHGrZFy0chD27gYBhyYw6nyilzs92iFln8TA5TBBiOh0pp4b9JHfWyi217xR8TmZPnOp9KrpVI5XH2i+qrsVvwkwh2z4McRghsSjM1s8+72A16iD7CscvWPCeUGnTjvHsULOZ2bxMRm5aifDGnypHsAu0b1q117U2nnPtBaNmXJaT8MsjUk089heKoRdWT/dkMvJlkSfUDUHyFI1iywzDbSmz6N+FlmvGQP0TgeexPppSHxHitV+c3NIQ+4+mI5/W1VEU/EHBcroGWMrbcwI19KT+0nGHRnVj4GJEHbTQUe4W6m4LTNoZB/ZLIwB9Np9KDfSpZzOjoPBGXTkQdZ9d6Y0rYxx6Znn3XFuPnAFu0WX9HcXzGx/ka8/s5swLfjz86rcHw4Fxc7ZQTr1g/xrR8HwfDC13gPfMhzZJ09+dZ921nLGe9rUCsAiR8A4bc71CV3CBpjaQDPXQ0N7b8M+rXRbaCSunoZiflWirdFw2Soy51b4dIJtgBZ+Z96C9uOHW7zWs6N3oRRmDT6SJ5T99MaS7ayj0xPHagbr2JH9X+ZnHDbyIcriT6RHvTDbcs2W34VidBGkTyqpf7H3e8kBdYjXr5U5HswbOF7xoDQB1mT+RSuvPPB4nr9Nai1jPZ4EF9keHG9jlY/DbIbXlHwgfj7VW4zhSl15EqbjkTtBYmjeBfuMgQEMTmJjfciuG4dduh2VTdzSfCJgkztVNJ2WMzPiZOR7en5RVuQ19MgABiVHIfwpixPD3w9y2WUsG1gchpp99Q8G4U2FvG9iLTKvIv4QzakATudDp5GmGziJCszS73C5IKkagALvHKY5aUxdqFNqkdD9othhpCgI5/eC+J3Lb/owg03jlV/s/gHtr4NFmSdfl50Ws2LAfM9xCTr4immvryqxxniyWrZyqbrCQLaMN/2tfCPv6A0nfqDYNi9QWnC6dfcyjxPEJbU3LzZE89zOygDc76VnvG+OnEMABktL8Knf1aN2/D5z1xd8XirpLo0jZFiFBAICiehUzqTIod/Y+I5WWJmOW/TffWi0VonLEZid972eUDicsB10qC/dEaVfPZfGnfC3v+A1Q4rwm9YC99ae3mmMwiYiY9JHzoz2LjgxcVkdwVwhCb9oDc3rf+MVoHajhxDs42n8/cKz3A3wl+036txG+Tg1sXEgHQjqY+Uj50C9ijq00NGuQyzwcKD4e27XAgR2Yk9WAiPURQXjvBA5zqVYN6e8A+9E8VpgBJlp1A5BfCPfKBSle4mcsD7IO+3uPer3E2VE/OD0mndbiR/aX7GDXCozkhiVIgEaTzrrhmMW4iu6kZdT1g6AxS7f4h3i5SdPXnR/stxRMpsXwFzCEaOsjXy1HyFTTqgAB7dwl+mYKzHuEO2fDUTAq6nOCBry5mayq3iWeFJOpiK1bGXcqjCP4Rk57SRP3VktxO7uMsyVJ1o2qRvCBJzz+hnfBbBvZTC69nm7tm57a8hzqtw/BG24IYAc9aI8B4qtwmzfJKsIBG4O4NVePcDCx3d3ODMEbeh6Gs2lsHmbGsDEYEb+NcFLYNQjZ7ZfMD0aACD0kfhSbiMKthdvEw+Qpq7EYi41t7D72wXWdVbKPEp8iJqf6QuCDNbuosJcRT5DSvQ6a8ZCj8p5CwNW2DM3W62atC+jnDqHfM2UOjID+0wI+6s6v2Cr6e1aL2WwIuC3JhlMkeulZ/xRuh6z1PwqvfUzMeCJFcXJjQfs3ldVPLMp0/5Xqp2kw9wgfF+sI86ZsXwhGw9y1P6ey3fWz6aFfcQD7dKtcWxKXbNplYLntQAfssImOh2+dW01u6sCZGqparUAj3mYYbhdwkGNiNSdf5039k8CytDA+LSPIj+f4UENvKx8QOvLnFGMFxa6pQAwFgjr6UBn2qcieuqJsGBNWshcOSrKWyojA6fZGUx0O3zpO7Tv31zOpOksjQRp0kdNteYp5wmPW5bt3Y8TIx9wJI9wD8qXuJYUXrZGHGk5zb8jvl9D0/pQ9K4U7iPl8p5O1T4h3e8B9n2N1lFy4M+3r0nn7xTR2jgsqNqFUQBzPPWlzhfDO6dbly208jyB60VPFnfEAXEUgEaxrHWfSl9RaGfE3K1YhW9hOuDcNDhmZZViFVjOh+1E8gKZuE4C1ZLLaBggGZkHfaqmI4j+iz2wFykgAjT1gdASaj4fxPurN27cYZLaZjG+gkwOXQVQk+GTniJajdb5z6Tztd2kwmHULiVFwnxi3lDQB9pp0UA8z7TWf3PpPw7EjD8ORxz8IOnnlXT3oXjrv1t7l6+huF3BKD4dTltITPwiNhqcvLU112fwiuzJdklXVIJhADBIRF8IA9J6zWb4hbJEoKguAY+9lOPYHHShw1u1cIgoy2yGG5CkbxEkb01XOB2GMtZtMepRT/CsPyLYe49tmW5bcOR8OWG8GgAjM2UzrIJ1rV+GcavurW1No3AqlO8ZgWzLImF11B25URXzwYJ68DIhm5wWwxk2bZMAaouwAAG20AD2rwcBw+/cWp0+wvIyOXIgfKgl/hOMdsxyrO4t4q8qyIAyju4AMCR5mj3D3vQe+W2sRlyOzT1nMojl1miwMtxWZfTSf/K7f+t/2q06sq+nF4OD/wB//wBqrocNIIyJkl1tTWwYPFh1Vxsyo4Ez8Sg/jWQX9DWh9huJC9YFs6PaAH7yycp9vh9h1rT1SEqD7Q+iYBiD6xuw4zI1ojRtvWlji/DRaLEnXnR7GsUAuLuuv360H7T3e/i4PtKAw8+vuP41bSebgwt7bGyPX7xHvKpJ8UCeXU8qPXXS5Yttb+O3Kseo3U/j8qU8axDFToJ/zot2fvMrQRKt5aEdaBdhXwI7sL17j3GPiiM1tbgGZhZSPXKF/Caz1cE7OSRHrWqX8YUsi1lDCFZTzGmo+f8AGlDGFtfDrO9abOGrCETN+HJtdmzjmLets+dMPZjE23lLo0JEHoaD420Mw03pj4ZwQAW7g0WOfNp2/CsS9dj7Z6VFFg+UK4he5ZXwzsijL4o3YgzPLSKNtjTdw3dEAhy2SNcrTmjyBkx/SoO02HtWcKuV5EM4HV8ogHoIP31z2FuC+LDqNT3i3OgcAlfSRlNP0sAMn05+k8fqU3HcPeJOI4eqv4gZJ5VYwWKZHBSQQdKO9pMNN9zGuaPT8wTVXgmHy3kd9g0nSap8Qs34zPQ/BjtrIjtd4KvgvXGCM65CDuSRHy2oJ/Yoc4jDj+8tXCU9/FA9QWA9qu468166hMwIKyZgbkmhi4w/2ldzGFuPl89CAPwoGksIY4gtbUzKCTz9oGPAGa+As5SZbTQdaZOH9lwLqm6wUHWOZHP0HnTBguGFXbMjSIjKPEf5Hzr3i99VUkr3aov6RifGf2U6k9aLqLQxwISi1lUKJX4p2mt4VLeVSS11QNNMoBzFfIAqPPNU2Dx6O/htghtiCZ8QghaRLq3cVf8AGGS2BCAz4FnTzLE705dnsO9pQLLmByIkTG+u2vKqNbXWmOzAXaXd5/vL9vBNaeELa8jz8jy0q9xSz4VOaTGo/Op9KA8f7dYXDsUxFybgEMlvxNp1g5UM/rEUl4v6V1UlbOHLE7PdfYnmVQa+malArWHgSniKMZPUcsVjwtsvecW7K6STEc/+I9BqYjWgVrtkMbhcetpItWks5WP94+a7DFuS6DQff0zTtD2guYpgbzliNhICrO+VRov49SadfoRwi3hxC2dVezaUj1N0UWyjbU2TzA26kuwwMDMpYHGtFzLst603llUIP+uaL8O4SLjE96LZZiU01M6TqRC8p3MHpQzCWlwl+4l9S3hZCswG/wDtnlGoGs/gKK8O4iXtiLaSdGRlUuCJGoI10GmoXLEbVm0nA2jg/ORcMnceR3xLfapzctpauSGQjMsyrQPCV6g/Maig2LxHf3ltd4QyAM7ASVgFVUDSD4yfKAPQm5LOFa0RA+IOnh6SizueUzvUGKv4bDtLZFuNEhVHeuY8IMCTptzg7UyK08PB/P8A1FGtfxMjvHGP8xi4F2sv4bLbvst20SAt5yQU5APoTE89fXlTBjsLjL2sWwBmyG3iHXMp2zfozrAGoP2j0BpDso12DcQKJBCGDEbF50Y/cOXUnsD2xOGu27ZUvbeZRFlkiPGoGy6kEbSNNZqpQ1jd/T8+5K2Cw7f6vl1/9jbwexiLZCOqlJMu19nubab2wN4ESNJPlSJ9OQ1wf+//AAtVp2DxiXUD22DKwkEbfnyrMPpy3wf+/wD+1RK+WkNxMpO4MTB2NXuDcUbD31uqNAYZRzU/EP5ecVGbUV41uPSvSpTkYPUTNu3kTYsDibeJs5rbZl+RBPJhyP5EiheGwJGJyHRW2J2Da6GdD/OKQuC8YuYa4HtNB2IPwsOjDmPw5VpPDuKWeIWyV8LqPGhOqn9YEbrOzexiknqbTEkcr9o6l63jY/BgftJ9Hruj3AAGUT4fhYdV5g+RpV7Od4tzK423zU/txC9YHd6vbOxHxKfI7ex3pdxN63iDDMtsj9YhAf8Apn3oFitYN3f9poaWw1Zrt695aN1sxIHgO5/VqxhbOhMq4J+H+YImqVjiCIVV3UqBlJDKTHtvRe+ttWVsOy3FInQyQfPmPSKICzMCYGzZX5RFjtBw4ZgQijpHIVd4Pg2ZraGdTt8yKNYhFIGdMzjWZ0AnSdN6+w5y3MwENB9pEVm6q0mybejsxRgQbx3DhsK6kyVDf4V+e1Cvo54u1i6yDZoaP1soOb3yk/Km/jPBitli36o9mYQB8tfeke5w9rbgqfEIKlevKffSiV3cYMQt04sBx6xwxl1blw94oY6wRpJ5ZhsaH4ZArTlneAdSSaM9mr9vEELctguPi8RUwD8XQj5EbUfxmGtWHEIqrlgFTNyTzAJ0Ec99ajUMHInaJ/AyhBzAmDw3dWGuuMpkc/U69ABJpewtgHNcdoOYnXfnppTJjsObqhLaEJMEvqxjVY3EbHroK8wPZrIfECT09TMmhpctUbZlPmYyra4/ilthQ5YEbkGQu4jWdqsWsFcukF9QDm56RqJ3k+dU+M9o8Hgp71w10f8AppDPP7QmF/2iKzvtR9JGIxSlEHcWDIKoTLDo76E+ggeRriHt5AwIo+qrr4rHM0Divbfh+Dlc5e6NDbtANr5sYVd4OsjpSJx76U8RiMyWB9WtnQ5GPeMOhfTKPJQPU0hMaksHWiJQoPPMz7L2bsy4x2rtbm9fKJHmKrga+tOKuDmAD5nF01q//h31u4z9yz/iu1kr7VrP/h1/vsb+5Z/xXaHf+AyM8x77b9ihiVzJpcGx/gazHvbuEuG3dUZ4ABb4QNYJI1jUxtrPImtvxuBvszG3iAgMQDaDRpB5iZOtLnH+xguYd++uKWzF+8CZYmN/ExYz9xAA0FZT15O4dw6WYG1uRFPCXF7sMJAnxZokMIzB+WbbyIKxoRXvF3RWlLIe7EDKoDEE/ac/CvqdYgDoGm9gWbvrZfKuZU1lgs5WIn41nb9UnmBFvshjGxdnvW+Mu+fmZnw6eawBH6vlTNdpsAQjmJ2UikmxTlfb94T4cLpT9IiZxyTQa7KTuT1Pnz3Ifhne2EvXsdCXM0mCDChYVVIMTJaAD021gxwvFNcuXFVR3Q0VzuzA+Ijon2R11O0TS7RdmDiHt5rpCKTNsDRyY1mfaNaJt8oK549/vBb8MVfAzycfaFOxnHThnQ3SQmJMsvK2z+JY9BIPoT5V99OB/wDJ/wC//wC1Sj2yx5N+1Ys6up1A5MdFHqBJPSR0NF/pMun6pwwsZJS9qeYi1lPyigUqFu2Dr/UdsJakOe/5j9Io3SIqDNNdEVEq17FTxMfGO5LliveHcSuWLi3LbFWX5dCCOYPSuXUxVYtFWwGGDLrNR4R23sX9Ln6FzpDHwE/sty/2o9TXvGOzIYZkgTrvoQelZm7jLPM7eVdcP7S38P8A3NxlH6p1Sf3TpPnvWXdphX5qmx8pq06hj5WGYdxXAnU7Ry/matYThLAACVOokfft+NAr/wBJWK/VsHz7s/8AvoLju2uMub32UdLcIP8AkAPzNIHUXHynEbL1D0M1vh63ESLoz6DxMYfXzO4GmhmiFnF2V1lMw63EifQ1gP1hnMsSx6sZPzNdtdgAfdQzpt5yT+kj/llRhRib7fvi4uUOsEz8Ykk8964fAWLa5r960ig65nUGD7yfQVg9ky4EaEgaDbX76OYm8DcCKjKqmIj8etVGkB7aUOus6Amnj6S+FYYHuxcut+xbIBI5zcKilji301XXY/V8OiCdGuku3/CIUfM0gcRyi4QmokxUSpTqaKo/OJtqXLcmNz/SdxBjpeCzyW1b0+aE0Kx3aPFXyTfxF1/LOQvsohfuoRbvbkcq+e/IGhrmprU8CSLSZHdaTpUVy4Yjl0rovr0qK7e6ChkidIpq5h7AOx/nVVRqKnF+DAE1ZMDuUJltbZB2MVy1jxCOteJxEjlp51Z72RJA9YphUVjAsxE84pwoouYGRJB6yK0b/wAOw/TYz9yz/iuVnj4hmABJgcq0z6BLWW9jPNLP+K5QdXXiskS9b5OJsOJtlkZVYqSCAwiVJGhAOhI3oVY4LeBQ3MS13KymGtIJjQ7cyOfLl5GM4r7MKxozFjtn2YGJteHR11U9DWUYzOha1dDW3iCyNlYj97Zh6it+JBpc7SdkLWKXXRhsw3FCsr3cjuGqt2cHqZVw7jvcW1RCJRQga4rGQBAnIwnpMVXxvaHEP/8AUWbY5m1aYv7Foj50y3vokuT4b2nmtS4T6INf0l0kdAIoQF+ME8QudPncF5ix2O4AMRe7u0GyTN66x/SOJkqI0XNtpy9qYfpythfqIAAAF8ADYACzEVovAez1rCoFtgAD861nn08HxYL/APY/CzTmmXa389ote+8fKZ+wqNRVhkkVwLR00r1SP5ZmOuZyxquV/pU91NfSoGaPWrNZtGZ1aHqQuNIPtVC8Ku3DJ19qhupppFZttu8xxEK8yjdWaqNRMJTHgeO2zaFv6ojEILbXCLZYgYfuR8SakMWubzsJ50mwIhyc8xKS5UqPqD0piu9o8KL5a3hB3RaCngEp8J+FNGKk8yFIU66zZTtPhI/+XWZkEa6DRMwIjxCe9jpmt75TmvWze0G0VrDnOT11ozie0TG0VgZzoX5x6dfOiuG7SYUOxGCRVZVUoSrJ4S7BiCoLHMw6eFAPOu8R2rwvhCYIRbKKhOTNkS/3hnwnxukqSSYJJB1NHw3/AKwBOPWVcBxXBLYQXMNnui3lLRIzZic0d4JOo1iSBFdYvinD0veCy7WszAggyyl9Cpe4SDkiNFMg6jNCzXO1uFKov1FPCsaldu9FwgHJI8JdZ38UzNe2e1uEXP8A6gkOGBAYCQYgE5SYEESImZOtQcr1n6yvfcrLxLhkMFwt4mPCDcYZiVJhouaANoImRqRyr08S4cG8Ni8UCZQrEyW7z4iRe0/Rj4dpc9AT9g+0WGRXX6oCWIlvADlzBiIVMsHKunkdddLA7V4TxZeHoAToJWAI0kFfFBkietUCn5/WF6lTH8Q4ewm3YuAhLgGafiKHujIvaBX1MgkiOkGa3f4aS2WxdEs2UksRBVsmYC8NFOQmDJhtRIibDdrMLbJjArJKEnwaBQucL4PDmK+0nXWK4u8cwrJlGCVTG6lQ051YCcsxlDIeZDSda5Kzu5BnM3EnS1wyFz2nBPdqTL6AqwuN4bhGjQ0QZlQB8RqlbxvD18LYd2UM7aCHgsuRS3ey0KpE6AEkgcjft9qMMkhsGrAvm1CQBO0BI20+/Uk1B/pBhDbhsGubMp0ywIW3nYHL9oofBAEOdehHQA5UH6wIYnvEqJiuHeIdzeae7ifDlhVFza7rLBm3GjQIiaIYninDizFLLrOfQjwrIXuyALo0DKZUFdGidK4xPaTA5D3eCUMe80IEKDGUA7tqCZO2gGkgQf6U4dWzJhQsXA4Hg08IVl1TwrIDaa6QSecKx75+s4+3EtWuM8OFsqcO5JFvUwSCCDchs8pOu3I7bzxgsRw5gRcs3WOYZTt4ZO8Xfi16nYaxUGL7V4Z1IXBIrd26I0qcpKkIYyfZYyF216gVftdp8IB4MEFZu+BgqIV1CrDZTJALLEREMZY6QCSfX6ySBIcbf4dMfV7i7a6zOZTt3uWCoYaDnUd3iHDC6lcNcyq6yIHit5cpBi58U65tyeY3q9i+NYe7bdVwwTOuXMuXMuqMYlTBJQxBEZudeYrtNYctOCtyWusZCfE7qwJ8G6qoX3J0qW07Zzg/WcLB1mUrWO4b3ZH1ZwxySdTBDKWyk3cwkAjfbpM16mL4cMw+r3MjA/vrqxBDm6YmV0A0AM5qoccxaX7me3b7pQqqEBBiJ6Adfuqi6wKnwuPX6wivmG7eP4Z3in6tcOVkOuqmJzgq16Cp0gHqZkaGHE4rAFHAtXEMMLZCzlk+FjN3xERsdNTEaUEt2xvyrlrU1UafJ7lmsCxgxnHOGsTGEYS11gIIHide7HhuiAqKRlGksYodxPFWHvA4a2UtBQAGAzSAZJgmT5kyaEtYqfDpBH55VTw9shnyOIfBiuRcM67V9X1FrtYCCM5uP/Gh91SelfV9RXsJEsnE8yEidJqIWSDvX1fUkGhixnbWaktFlUqCNZ15id4r6vqkMZXJlE4MjmK9GFJ6V9X1WVjIYzs2D5V53B8q+r6mfEbEBInsny/PtXHct1H59q+r6k7HPMMDJEwh61KmHPlX1fVNbkTnkb4czyqa3bNeV9V1tbMow4nfdGukt8jtX1fVJsOZGJDewp12qE2W0Omn56V9X1U3mdO72DbRvCM06CdKs4WwY1ivq+rkc7pDdSzbkTU+TONdwND/AANfV9TgubqBIkCpUd6zXlfUPxDCCctZgVwlk+VfV9QlsMueZ49k+VcW7ZkbV9X1Usc4ll6n/9k="/>
          <p:cNvSpPr>
            <a:spLocks noChangeAspect="1" noChangeArrowheads="1"/>
          </p:cNvSpPr>
          <p:nvPr/>
        </p:nvSpPr>
        <p:spPr bwMode="auto">
          <a:xfrm>
            <a:off x="44926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5646" y="1313249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3" name="Picture 9" descr="http://www.cartage.org.lb/en/themes/sciences/zoology/AnimalPhysiology/Anatomy/AnimalCellStructure/Mitochondria/mitochondr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1808" y="3441530"/>
            <a:ext cx="28575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5402" y="1052736"/>
            <a:ext cx="51566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відіграють роль енергетичних станцій клітин. в них протікають процеси окисного </a:t>
            </a:r>
            <a:r>
              <a:rPr lang="uk-UA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фосфорилювання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indent="-457200">
              <a:buAutoNum type="arabicParenR"/>
            </a:pP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зберігають спадковий матеріал у вигляді </a:t>
            </a:r>
            <a:r>
              <a:rPr lang="uk-UA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мітохондріальної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ДНК. мітохондрії для своєї роботи потребують білка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x, 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закодованих в генах ядерної ДНК, так як власна </a:t>
            </a:r>
            <a:r>
              <a:rPr lang="uk-UA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мітохондріальна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ДНК може забезпечити мітохондрії лише кількома білками.</a:t>
            </a:r>
            <a:endParaRPr lang="uk-UA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062281"/>
      </p:ext>
    </p:extLst>
  </p:cSld>
  <p:clrMapOvr>
    <a:masterClrMapping/>
  </p:clrMapOvr>
  <p:transition spd="med"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116632"/>
            <a:ext cx="8229600" cy="1143000"/>
          </a:xfrm>
        </p:spPr>
        <p:txBody>
          <a:bodyPr/>
          <a:lstStyle/>
          <a:p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складові</a:t>
            </a:r>
            <a:b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клітини:</a:t>
            </a:r>
            <a:endParaRPr lang="uk-UA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31" y="1382042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Мембрана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Цитоплазма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Вакуолі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Хлоротпласт</a:t>
            </a:r>
            <a:endParaRPr lang="uk-UA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Ядро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Мітохондрії</a:t>
            </a:r>
          </a:p>
          <a:p>
            <a:pPr>
              <a:buFont typeface="Wingdings" pitchFamily="2" charset="2"/>
              <a:buChar char="ü"/>
            </a:pPr>
            <a:endParaRPr lang="uk-UA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endParaRPr lang="uk-UA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5495" y="1501218"/>
            <a:ext cx="6711386" cy="47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8228" y="2143310"/>
            <a:ext cx="17145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285304">
            <a:off x="3209194" y="3219463"/>
            <a:ext cx="1971675" cy="196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43310"/>
            <a:ext cx="8953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4356" y="3117489"/>
            <a:ext cx="1095288" cy="77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872" y="4771062"/>
            <a:ext cx="1622633" cy="69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73475">
            <a:off x="6015136" y="2924912"/>
            <a:ext cx="19145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7866" y="2101383"/>
            <a:ext cx="1346381" cy="8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5278387" y="3284984"/>
            <a:ext cx="422801" cy="7200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3275856" y="2657660"/>
            <a:ext cx="576064" cy="3028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6919990" y="5042993"/>
            <a:ext cx="676346" cy="33022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95444276"/>
      </p:ext>
    </p:extLst>
  </p:cSld>
  <p:clrMapOvr>
    <a:masterClrMapping/>
  </p:clrMapOvr>
  <p:transition spd="med"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11899">
            <a:off x="323528" y="548680"/>
            <a:ext cx="8229600" cy="5040560"/>
          </a:xfrm>
        </p:spPr>
        <p:txBody>
          <a:bodyPr/>
          <a:lstStyle/>
          <a:p>
            <a:r>
              <a:rPr lang="uk-UA" sz="9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9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472826"/>
      </p:ext>
    </p:extLst>
  </p:cSld>
  <p:clrMapOvr>
    <a:masterClrMapping/>
  </p:clrMapOvr>
  <p:transition spd="med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72808" cy="244827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Клітина - основна структурно – функціональна одиниця всіх організмів</a:t>
            </a:r>
            <a:r>
              <a:rPr lang="en-US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,</a:t>
            </a:r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 елементарна біологічна система. </a:t>
            </a:r>
            <a:endParaRPr lang="uk-UA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30115">
            <a:off x="298359" y="3046283"/>
            <a:ext cx="4156885" cy="315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90183">
            <a:off x="5288781" y="3109469"/>
            <a:ext cx="3228822" cy="284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9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764704"/>
            <a:ext cx="9144000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На клітинному рівні організації повністю проявляються всі основні властивості живого</a:t>
            </a:r>
            <a:r>
              <a:rPr lang="en-US" sz="4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:</a:t>
            </a:r>
            <a:r>
              <a:rPr lang="uk-UA" sz="4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обмін речовин і перетворення енергії</a:t>
            </a:r>
            <a:r>
              <a:rPr lang="en-US" sz="4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,</a:t>
            </a:r>
            <a:r>
              <a:rPr lang="uk-UA" sz="4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 здатність до росту і розмноження</a:t>
            </a:r>
            <a:r>
              <a:rPr lang="en-US" sz="4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,</a:t>
            </a:r>
            <a:r>
              <a:rPr lang="uk-UA" sz="4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 руху</a:t>
            </a:r>
            <a:r>
              <a:rPr lang="en-US" sz="4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,</a:t>
            </a:r>
            <a:r>
              <a:rPr lang="uk-UA" sz="4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 збереження і передача спадкової інформації нащадкам </a:t>
            </a:r>
            <a:r>
              <a:rPr lang="uk-UA" sz="4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тощо.</a:t>
            </a:r>
            <a:endParaRPr lang="uk-UA" sz="4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5" descr="http://files.school-collection.edu.ru/dlrstore/e1aca67d-f7f8-4480-8f5e-9882b6211e99/%5bBI7GI_2-01%5d_%5bIL_01%5d-k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991" y="153628"/>
            <a:ext cx="8770015" cy="64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225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160784"/>
            <a:ext cx="237626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Клітини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835696" y="930225"/>
            <a:ext cx="1764384" cy="84259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9532" y="1703445"/>
            <a:ext cx="3888432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Проукаріоти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НЕМАЮТЬ ЯДРА І ДОСИТЬ ПРОСТО ОРГАНИЗОВАНІ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6076" y="1703445"/>
            <a:ext cx="367240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Еукаріоти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ОБОВЯЗКОВО МАЮТЬ ЯДРО І СКЛАДНІШЕ ОРГАНІЗОВАНІ  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076825" y="930275"/>
            <a:ext cx="2016125" cy="77311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Picture 2" descr="https://encrypted-tbn3.gstatic.com/images?q=tbn:ANd9GcQhld3I-sBN-pKvbVarJyayDYjdGSkBADH_bg1MPmT5dos9xaM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09657">
            <a:off x="349311" y="3437086"/>
            <a:ext cx="3641804" cy="277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08876">
            <a:off x="4348659" y="3598585"/>
            <a:ext cx="4749119" cy="254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3528392"/>
          </a:xfrm>
        </p:spPr>
        <p:txBody>
          <a:bodyPr>
            <a:scene3d>
              <a:camera prst="orthographicFront">
                <a:rot lat="300000" lon="21299997" rev="21299999"/>
              </a:camera>
              <a:lightRig rig="sunset" dir="t"/>
            </a:scene3d>
            <a:sp3d/>
          </a:bodyPr>
          <a:lstStyle/>
          <a:p>
            <a:r>
              <a:rPr lang="uk-UA" sz="8000" b="1" dirty="0" smtClean="0">
                <a:ln cmpd="tri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241300" dir="16200000" sx="85000" sy="85000" kx="-1800000" algn="bl" rotWithShape="0">
                    <a:prstClr val="black">
                      <a:alpha val="73000"/>
                    </a:prstClr>
                  </a:outerShdw>
                </a:effectLst>
              </a:rPr>
              <a:t>Основні складові</a:t>
            </a:r>
            <a:br>
              <a:rPr lang="uk-UA" sz="8000" b="1" dirty="0" smtClean="0">
                <a:ln cmpd="tri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241300" dir="16200000" sx="85000" sy="85000" kx="-1800000" algn="bl" rotWithShape="0">
                    <a:prstClr val="black">
                      <a:alpha val="73000"/>
                    </a:prstClr>
                  </a:outerShdw>
                </a:effectLst>
              </a:rPr>
            </a:br>
            <a:r>
              <a:rPr lang="uk-UA" sz="8000" b="1" dirty="0" smtClean="0">
                <a:ln cmpd="tri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241300" dir="16200000" sx="85000" sy="85000" kx="-1800000" algn="bl" rotWithShape="0">
                    <a:prstClr val="black">
                      <a:alpha val="73000"/>
                    </a:prstClr>
                  </a:outerShdw>
                </a:effectLst>
              </a:rPr>
              <a:t>клітини:</a:t>
            </a:r>
            <a:endParaRPr lang="uk-UA" sz="8000" b="1" dirty="0">
              <a:ln cmpd="tri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241300" dir="16200000" sx="85000" sy="85000" kx="-1800000" algn="bl" rotWithShape="0">
                  <a:prstClr val="black">
                    <a:alpha val="7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19659"/>
      </p:ext>
    </p:extLst>
  </p:cSld>
  <p:clrMapOvr>
    <a:masterClrMapping/>
  </p:clrMapOvr>
  <p:transition spd="med"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87639">
            <a:off x="5524501" y="1474289"/>
            <a:ext cx="3411538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012954"/>
            <a:ext cx="5544616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</a:t>
            </a:r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ембрана </a:t>
            </a:r>
            <a:r>
              <a:rPr lang="uk-UA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відокремлює вміст будь-якої клітини від зовнішнього середовища, забезпечуючи її цілісність; регулює обмін між клітиною і середовищем; внутрішньоклітинні мембрани поділяють клітину на спеціалізовані замкнуті відсіки органели, в яких підтримуються певні умови середовища .</a:t>
            </a:r>
            <a:endParaRPr lang="uk-UA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188640"/>
            <a:ext cx="583264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Клітина мембрана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953086">
            <a:off x="3851275" y="4797425"/>
            <a:ext cx="4267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116632"/>
            <a:ext cx="8229600" cy="1143000"/>
          </a:xfrm>
        </p:spPr>
        <p:txBody>
          <a:bodyPr/>
          <a:lstStyle/>
          <a:p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складові</a:t>
            </a:r>
            <a:b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клітини:</a:t>
            </a:r>
            <a:endParaRPr lang="uk-UA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Мембрана</a:t>
            </a:r>
          </a:p>
          <a:p>
            <a:pPr marL="0" indent="0">
              <a:buNone/>
            </a:pPr>
            <a:endParaRPr lang="uk-UA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endParaRPr lang="uk-UA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790" y="1828604"/>
            <a:ext cx="6813506" cy="46739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4186666909"/>
      </p:ext>
    </p:extLst>
  </p:cSld>
  <p:clrMapOvr>
    <a:masterClrMapping/>
  </p:clrMapOvr>
  <p:transition spd="med"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4.07407E-6 L -8.33333E-7 -0.08264 " pathEditMode="relative" rAng="0" ptsTypes="AA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44"/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 descr="data:image/jpeg;base64,/9j/4AAQSkZJRgABAQAAAQABAAD/2wCEAAkGBxQTERUUEhQWFRUXGBgaGBgYFxgYGBgaGSAYGhgcGBkZHCggGB4lIBodIjEhJSkrLy4vGCAzODMsNygtLisBCgoKDg0OGxAQGy8kHyYsLywtLCwsLCwsLyw3LCw0LCwsLCwsLCwsLywsLCwsLCwsLC0sLCwsLCwsLCwsLCwvLP/AABEIANgA6QMBIgACEQEDEQH/xAAbAAACAgMBAAAAAAAAAAAAAAAEBQADAQIGB//EAEQQAAECBAQDBQUFBgUCBwAAAAECEQADEiEEMUFRBSJhEzJxgZEGQlKhsRUjM8HwFGJygpLRU6KywuFj0gcWJDRDVPH/xAAZAQACAwEAAAAAAAAAAAAAAAAAAwECBAX/xAAwEQACAQMCBQMDAgcBAAAAAAAAAQIDETESIQRBUWHwE7HRIjKRceEUI0JigaHBFf/aAAwDAQACEQMRAD8A9d4gshdichrA3aHc+picexiJSgVkgFhYE3ZStOiTC2XxeWd8ny0dn9SB5xmle4t5GXaHc+pidodz6mFh41JYKqLEEg0liya/9LHzEZPF5dxdwWyLZOLh8xcRXcgOm4wJ70wJsTdTWAJJucgAT5RqniCTlNScvfHvXTrqLjeAhKk4lKZly1goEpOrixyIJB8Y1l8KlJISQpQLgOtRYBITQL5FIL7td4kBqZp+I+sY7c/F84ExuETNABJdKgoEG4UHY9c8oAl8CluQFLdNIc0EBmIDUsTndvf1a0AO+1PxH1jSbiqQ6l0jcqaFsrgqErCnWae6CQw5irZzc63tnnF/FDLoHaJqFVrgMWN3JAFnGerawAXq4kgM80XdubYAnXYg+YjX7UR/ijQd7Uu30PoYRKm4d7ypibE2NKTSmWo5LzIKBe5bo8NcNhZUxCVBFlBw5L8zu97nmPqYkAj7URb75N8ucXYsdd7RkcTQWaaLlhza+sDjhElgKAQHABKiA5JNidSXjYcLlMRQGOYctr16mIuBcjiSCHE1JDAuFhmJYF31Noul4ioApU4OoLiA1cMkl3lpuAD4Jun0i0JEtISgamkObkuTcudyTBcAgzz8XzidsfiPrCXiX7PU05bKYgsDeoITsdaWvnveAZkvC2AVMWXewukoPfJpDBJlu/R7u8SB1Bnn4vnGe2PxH1jmhhcIgUFahZKeZwU8q0JuU2LTCXPQ5CCcNw/DTWMsq5FBVipN7kOCL7eQ2gAeCafiPqYnaHc+pgbA4VMpAQl2Dm7PzEqOQGpMXxFwNu0O59TE7Q7n1MJ1TMU7BMvIEG7BqQQTuaibZdmc3EbqXiaiyU0vZ2qAYWLKZ3y0zfeJAa9odz6mJ2h3PqYVYdc8TAFI5CQ5BBF0F81OGWAGAbm84ZxAG3aK3PqYnaHc+pgPiOG7SWUBr7/XI3GYscvMEpFrwAFYJZrFzrr0MNYUYH8RPn9DDeH0sF44FPE0gruAbDPzhfiJSaRyp7ydBqQPoT6wy4j3/IQvxZZBO1/6S/5QqX3FXk27FLvSH3Ydf7n1MVSsBKSXTLQmzWSBYWbKLwp8gT5H8oHmKVcVhLZ2y8SbeY2O0UuNhQlLsYxmMRKHugkEgOE5Zk7AWvHFcc4jiJjkqolIUmpSSRnYsB0fPeC8LPEzETFklQySTcFKbZ5MS5brCTHSJxwq5qlJ7KsmkfnG2NNQSTyzTCiofqG8SwiZZQcHNX2pvZTi275vtDbgHtWlUr70ETXNbNc6H0aPNsF7XCUqpCSl3Q+fib7flHoWF9m0GWZ6l8y+YkFkdMrdIidPUrEp05P6tx2PaBGiT6j6xeOJqv8AdKtnzJt4xwfEsJMloSsXST6erxrw/HEXBY5gnNiSLPYEEMxsMusZJUZxyzSuH4eS+le/yd2OMcxBQtg2V2LqdyPKCpePSdCPERxnB/a2ekKOIDprpqAANlJl32yBZ46ftu1QSDUu5ALjlBJGTX/OB0prmIlQo2xb/LGSMQk5GLAYW4TChkzEusKYlyeVwLDo4v5wyl4FaXZt7vr1iLSWUZ6lCCX0v8mJiwA5/WwG5jSUg95XeP8AlGw/M6noA2TJVUHYtkAQb7nysPE+W7wGeVOUclczDoUXUlJPVIP1jH7JL+BGb90Z75ZxdEiShQnBywzS0OMjSHGubb3jeVISl6UpS+bAB/FoAOMnkkJks2qjmWUWAe+SQ/7+rFtziJ7n7oe818z7uuT67QEjCJCv9sxDfgB2T7wYkjmGdmP9s4uwuJmlbLlUJ+KoHQNl5/KAA6Kk99X8KfquN1KAzLQAtVc9KQ4BSpjfmalx84i4ynSc2WT8YRYB7gVaB/8Am0DqExIZRJISVZn3e7b9ZRrjMcnDgpSaibpyDJ15tEg+95BzERxIyyEzQgGlLrQSwBdq0qukWPMD1IaI03ydCMYU7JL5ZeFrSQSXA0P1f9ZwZImVB9/1frAi0FlKKi5sGD0jQAXc9fyirBEpWABZW5u+elnLfTaIwylajGUHJZQ7wP4ifP6GG8KMD+Inz+hhvGqlgwxwKOKqZdg5LADrC3jJEqQpa3UVApSBqogt/CM+sMuLA1cpYgAjxECzcQFSylaQpPhk/T1jPUa1O5poJZ779Tn+G8UxOIU6VCWgFyyQEttzOSWd4Te3PEzWZSbS5YKlD4lgOX3bT+Ex3GGpCF9m7EEtZnA01vq+8c37Sezxmz1FLUrub/FUF/JZPlBS6yNimnPZW85nO4HE0IpApNLF8nO42B0hfPwk44Q3JSVFLDUmwZPiY6fj3DVJmVNyqSCbe9Z/m/rC3BzDKWFAVFKqgC7fTpHUk1JKSKNXRwMz2Xxa5iJBlEEuQXATtc6eEehYLCzcMiVhpyipKQLvZj16GJxX2gUtQUJdCmduZRH9KYV4vi86ZMpmE92pJIIsLFxmq7Bg2cUjOK3QuNBoYe0y01CTKWVOL7DIK9AX9I51E5iCciMQ7fDyf7h84uVNdTPdRSMgFKewFu6HOWf1gtWGoCagEoCrJs6lGkAfupcA3uS+UJlU1cuy88+NUaWjn+vnnypm4pf38tQAaXUW1WQhzHYew3E1KlLUs8xskFKlVDVgLuCI5XE4StKmLqnKRcOxuKWf3Bvr4NHa8CwapKOZSkMhKVFIGRuWewYD9NDE04bdfZeeYz1YuOXy/wC39vc6fD8Ropk0sskgAbMpQVfpnsYp4nKmKHaBamA5gWYXbUuGzLhmirCGhdKGKl0AqBqYKcs+5Iz1vtDzB50Bh3iom7sWYdLxnrUXNNY8yKp1dDuhLwyWZkoLSbuQSLhwSDlpaDROUOVYf6+v6/KGk9Shyy0gWtolrPkLEbav0totBpJUASAWuwfaE+i0r339y0q+qW62BJagokJIJDOnUPlEhMOI4jNVCbgUoCT0DqveGslDJAJc6nc6mFxqKTskJ4mh6aT69CyNVpBDEOI2iQwyFFZR3i6fi1H8XT9713Nq1MIiydA523hJOKlKWmSsiWPxCH5fjEpb2tntdiDEDqdLVu8FuK4qmopSFTKWdKKbE5BS1EIf90EkQLjeNHlSEKlkpWD2gSALoa6VELyNgdnYGL5GFlqkPQmgotLSy9yXOSieWzWIzhNxdRWtIAqIJZ03BKXpAbTfOGaEotuX49vPwbKT1PTCO3V+7LMImpZQVpdShzHmUoWerIPmAMhbwgsywoKIWVAKJUhCqlCZmpCmJBt7oicLwdCkrmXLCggAgVVajVvIA5mLOyE1QEtYSgFYK2qUku8wSiXLqqZsg2WkMVVQjpkrdF+/uUqU1Kf0O/V/BvwxVUgBTmgrS17hB5Ms+Ui3SN5bGYlgs37pDBr6KYRtOShACUIAlsQwuX1K/iJLuc3J8Y2wcg0VcwUSAm5dLsH/AHt9bCMTV2kbJzUKbk+Y+wP4ifP6GG8KMD+Inz+hhvG2lg5EcCriXf8AIQF3S41sdoO4j3/IQIRCKiu2EZ6ZXBkS1JmLCRYtbxbL1ivEY4SkLXQpZRmkM9IyI1+uWWsFzpnMF1MySliO9kxfcDSFGIWVrQUl2Lm9jsD536N1jPfRsjqQ/mbszxRa5smqYkoToAk1B9VPkI584CY9JULvQSxQsZ8pFxYs3Qx3hVopQAa4LXfQ2Y7eXWAcLgEIUuhPaBbHs1d1LOAUvkLm8OjLS7Sd1/tPt8Ewq2Tsre3nc4r7HnVEJKX8CX3YVwl4tgcVJVVQZifeCJYTlla5MerL4SSHIQFO7CosNrmAsRw4ppKuVTtU4AG12+XWNEFHmnbvYHxLeHZ9snm8nh6QpJCAhdlXSVKSbEd5ZY+UN5XBCp1TalUspJV8Wjeud46+Xh6lFVMt2YqL3UNiM/DrF0qRURWQwVmOUEi6vAfWGtJbtlHWdrJWFmB4SUS0qVLSy1JJCQSsVFgalH/8h0nAJmS1JStICg5SmkoBDODck/rpCj2p47SgS0UlExFlhWhJFKQAQSwZ75nKOGViVJL1FDZGpJY5e8l0/KEuu29KXnQoqLmtUmelzFSJLKmrlo5nCEq5HIOQFyoDVmFtnhjh6RSoEKszggpAuS3pncx42vFFRUsqUsqLqVZidyQkOY6T2UmzFTEhal9nLJUhIcJKyXBZwTckl7RaUmslPSWnZndcS41LlKoKgFkVBL8xDs4HjHL4jHzJqqVKIT8It67wZxaR2heYATp0bK+8K1KpJOunrn+t45PF1nJ2wjpcJRUVfLH8qSAmUgM1VZb93/mGMKeAipJWcsh+f66Q1JjRw+8FK1rnJ41/zdPT3MxXOmUhyW6s4Hj0jd4X8cmkSJjEpJEtL5MJq0y1EHQgEsesOeLiKUNc0ijEYpc5KxJ7gSeYGlU1QB5ZROSXtVq+gYmJFBQhKaSJdKQCRLCyCWWkG/dsWLMY1x8uiUtKZjLVWJajSBJARdnNkihyQ5cu0Zn4NZWtRUqlRAQUMVJqCEVXsKee+yrRqpQSV8vzZE1pvaMVtfxsCxWIWgCWlS1zaAlRDmpViaU5A3PkGszi3BSEyjK5khSq69SyQQUjMJSFd5W7B7iLsZieYSgqUAB96S61FLpCUDmCqlJL1Elm1irF4hKlJUtkgslPxFyLDUuWtF1Ddyk/2Huo3BU4K3XuV8P4elaVBIEmSgJTMWnvTCkAiWhSr0h2c6Fgxelhi5iQEopCUJDICbBBGg8tfGBcHiQgrw049nzqVKmHuKrJLK6uo55giCsFw8pUAtYUU5AXDaOT+rRz1N1IqS55+DU1Gkrvljv38/QmEwgUSpVr93K+5+XjBMtVSgDmhyr+Lup8iCo+kXTyoJ5ACXHhcgEm4dhfyhfhps8qSVSgmrvmz5q12Ab+rO0XjGyOdVqyqO7HmB/ET5/Qw3hRgfxE+f0MN40UsFY4FXEhz+QgDByymWhKi6kpSCXJcgAEubm8H8R7/kIGhUsso8lc8JpNQcahn/RgbC8OZLCxeosd82JzAsPAReu6gnbmP+0fIn+URehRBcZwtxTyNpVpQedhBxvET5U7kK6KRSaQtPUgqBu/63pl/tk9hzAan8NP82qh0vpHSTezNyCndiW+RihCkuAlak+ZUCOjm368lSh9WdjpwrRcNo79bDOUUykJCi5ASknUmwc+MD4jGIYhJSoAAl7+b6+mkBY7CzlKAlTEgp5nUN6gkDTe/hFWJwZEv79YWobBhGicpKN0Z4Qi5bsDxWKVMJpJCd9T1Y92NMPJCf3juq5iYWW9rt12gpcoZRhcpS3bOg9MfpRTMwQWCkBKArvMi/RQIIYjTTpCLiPsytJUpE0qPMqiYCeRIJut2uwGWvjHRyEBAATkMrk/MxvicUaCnJ2S/wDEQD9Y0Uq+gzVIOWDkv/J2ILJXNlIsAlAKjUw5iCACPnHYcPwqZctIEsS2ZwCDlYOoNVGysYYDxWNOkTW4vUilPh5YNeJzgPGFHYGYoJAuf0X6f2i4pVMWw5j8h1MPuH4ESxuo5n8h0jnxputLsbKtePDQ/u5F+GkhCAkZARZFM7FISWUoDxi0GOppsltscBy1Nt5AMNhyU1BRC6luXcG5ZwdGaA+Kz2QtKpZdSaWBLKJyIUxYgsrcUwyRyzSNFiofxCx9Q3pF2Il1Jaz6PodDDJy33VwoycZbO3UUS0zEBBnIXMKXVLmISVhJKSmlSUXsCXcAdYoTiVKmJXJRUtaWmhSShLgAJqUu6UJZfKnUk3Lu0KloU5LJAzFnPUjLw8YXKxDrBJIdTJck2UFsXOpVUf5oo60uvnY6UKEXZrfzmWYHApQoqXTMWlISmzS0MLplIOjECo9WABaNMNJSlapoBK1PSVM6AckS3y6n9DbChS2d6iSXGQI5fmNPGGkjDAX97X+3zhd3y8/ctUqRpLfd+f6E/FcNMWhSUIqNBPXmCgBfUEA+UGYIKSlKlKpKggANU5a5LX310vB476v4U/VcB4yaEpYy1TGmEWBNIUlS6rXa9Nt4rSoxp3UetzHU4qc46Wby+JIuVLQwDuKgW3pIy6vFiuJygWKw5ds7gBy29r9dIWSpiCP/AG1IVyHPJDsLJum5p3q6vGk2fLYKGFKmuM3CnKWsGDFFjpytmIdYzHTcNmBSkKSXBDgjIggkEQ5hLwpIBQEhkgMBsGsPKHUOpYLxwJOOYlMs1Kyb6BSvoDClXHJTE89n9w3YVOCbM1/+Yd8VlhSmUAQwsQ4+cCiWNh6CFSyyjyLk8VlpKnqd1k2D8pUDkWsJahvyauHuw3E5a1lAJCgWYjNwSGORsCd2glMlIyAuSctSXJ8XvGwlh3YPllpFQMwFisCSXQWO2n/EHRViTysM1co88yPAOfKKygpbMZTqypu8SrDYk08/KpV/LIfIB+rxTOD5mDlIBDMG20iheCQdCPAmFThJ4NVLiYLKt+gMJyAQHDnIPc+Hp8owueOsWHhMuoKIJUAwNnAOYBZ4vRgkD3X8b/WKOnNjnxVJdWLV4hRshJJ6f3ipeGnkpskXdidgdurQZP4qEFSezWadh3su7vn/AJV7Xr+1XU/ZLsaQ9rqvkxty56RZcP1bFPjpf0xX+dzSmeLFD+BEafZ81ZuyBrdz6CL08act2Sx3rmwFLDm2fToRvDOWt0g7gH1iHwq5th/6FRYST87lWEwiZYZI8TqYviRDD1FRVkYpScneTuwfDjmmHWoDyCUsPmfWK27JX/TJ/oJ/2n5ExZItMmDTlV6gg/6fnF0xAIINwbEQ1uz3xt7C7bFOOQSmpOaTUPLMeYtF0tQIBGRAI8DAgnmWKZjkZJUA7vYAtkdOsXYJBEtIIZhltsPIRMlaIJ7lxSDn+mgDiKEppUQGcaapII+VUW4riUuWWWpmb3VNe4DgXPSAsVxCVMSpKipASoKqpNwhbE2FgSko6uYXYYpNYGeHk0pSLOAPVmMWwDO4vKR3lFOYulWYTURloPmQMyIIw2LRMegvSWNjnnrnBYhsye+OqT8iP7xtSyirSm/Slz+Z9Iwrvp/hX9UQp4hhZRMwqmLFRe16VJA7pIZPKk2dg6jZzAQO4wA2UIlycO6lduQO8QlVIDqMx+W/vpD6AAWcuZJ4OlKkqC1mkk3Lg1Ek+AuzC0ADnA/iJ8/oYbwowP4ifP6GG8PpYLxwKuI9/wAhA0E8R7/kIGhUsso8kgHiWPMoOJal2J5Qo3BSAOVJYmr5QdEipAsPEZt3w6mctdRJZRGQQwsHzbrk9U7iU0Of2ZSilJPKVFy7MPu72u/Ujcw4iQEilfFpgKv/AE8wgMxFV83sUPtprpDDCTStAUUlBOaTmPUCLokAEjEZiQALZsmcFKKD3qu8okCwCLFwL7N1eKasWGBALK7ySgEpqyIVZ6S7gZjLdxEgC4Fw1M4P25SSwah6c1OwOVinzfpBsSJABIwYzEgIBf8A5vFB+RDfU+sEAxqJQqq1ZvDX9eEWRMncEarSCCDkY0kKJDHvJseux8xf1GkWwHiMXLQt1rCGTzPYM4AJOQYlv5uoiCS04VBUVFCSotcgE2yzjP7JLd6EP/CNbHTa0VfaMu/NlnyqfMjJnzSQ/QxvIx0tZZCwojMDMWCr7WUPUQAbfssv4Eae6NMtNIsRLAyAHgGjaF/EJbqH33Z2FqiLElLtULkqAB3AgAMKecHSlQ9Sn+0YVh0F3Sku7uBdwQfkSPOEkyWUpJOMtyBwSS4CiWZRcqTpfuvFiJRJdWLBBzAVQxN7Mu3QbWibANDgJX+GjbujJgNtgB5RfCiVg1lgMWoqBBLFJ5UhKSGJLXBc7kveDeH4ZaAquYZjlw4ZvUnpEAMsD+Inz+hhvCjA/iJ8/oYbw+lgvHAr4j3/ACECwVxHv+QgWFSyyjySJEiRUgkSJFWLniXLWtTshKlFs2SCSz62gAtjEKZftDKJYBZNIUzD3gSB3s7EeLAO4fc8dlulgo1FIDU3qZj3nAYg3z0e8FiSsSMWXeYhHKAKWVzUKBN5dhWUlm0PnarD4lz96AHtZORcOfu8xYgdC5LwRhOIImISu6QqpqxSeUlN9AXFg8FwXATqw+LYgTUOyWLDR6nHZ62+cEYWViBMeZMQpF7AMenu/nDCNVLAzIEAGnOPhV6pPrcH0EV/tDkgkywM1EVX2DOH8Y3mTwAS4tAkuUO2QSsgISFFnuo3Vl5D1iGpXSsOowUrtm8/hy1peViJgHUJb1CYSYrAYxPdnLU2xIjr1cQlk2zb4b+pgFWBQqYpa1m/urDgbMXYeEUrUWvtv+RsIQl92xyCOMYuSefnGywPkoMfrDLB+2Mo2nJVLO91J+QcekC+0eLmDEGUpkywkFADgLfMks4AyYfOEkzh6ZiK5dSSzlJJY+GhEZ/UlB2bM0rXaiejSJyVpCkKCknIggj1EUzOHS1KKlJqJzckg933SW91OmgjyvhnFFYecFSyRcVAd1aXuFJj16NUZXFxkmroGGBQ4NIslSR4KIUr1IB8o2k4RCC6UJSegaL4kWJJAmM4dKmkGYioi2ZyzaxuH/LaC4kAACeDSQQQhiC4NS3B3zz2OmkajgslmKSWLjmVZjUAGNgDDGJBckEwvDZUtVUtFJZQsSzKIUoAOwcgGC4kSAgvwP4ifP6GG8KMD+Inz+hhvD6WBkcCriPf8hA0E8R7/kIR4xWI56QgAOUklhTbvF3B7xcbC8Kl9zKPIziQsmHFAmkII3Nj31DIf9Nj4mJKXia01JRS5qY3aotmfhY2e4ioDOJFZmXYpPjmPlceYiqbj5Se/MQm7cygkv4GAgIVcMbgxE2sLCAxxJCn7N5jZlF0j+bKEmJ9qg7IKH2SayfAuEv6wuVWKLW2udPFSMNdkOnoO76Gw8mMcnhfaCZMWlIrIJIUXSKWuakgWtHV8BVWSTp1eJhPVyJiovmMEYNQ7wqH7tj/AEk/n5RhXY5ApcZjIjxBuILxEwNc+kKMchBzD7ObjwIyMandbRHRinkzNTLNgXuI3/Ykly8LEMDqfG7eeZ83gtM3b5RCp3f1DNCS2KsVhQLvFskVpDlyLeI0ijHT0oTVMUEjqWfw3jncVxBakh6wlTmlGYSnMk9eu/S9/wCGi0TGKyPcfw6XNKUzgaQ9KgpSVIfMOk902sYTYn2XVJbsl1SwPessDK5yNvCEuD4iE0rw9ImS2Kud+1BPda9z4Zx6BNxHaSVqCw1JLJAcWdjU9/IRnr8OlHcpKnCTTa3PH52CpSSS5b0j16RiQUpZ1Fh3Q4dt8h5mPJcQU0ElvMv9Y9awk8FCWL8oyBOg1AhFJt5McUlg3qWcgE+Jc+gt843Sku5PkwA/v8407bZKj5Af6iDGal/CkeKi/oB+cOLC37FIZpqixR3rulJdQLN3tfm8H4PC9mGqUqwuoubPc9S9z0EUY6ROKkmWsAWCkl0vnUQWLZjfLS7iow2KYAzA9JchiArka1N3FQ2GedokBzEgDBypwWTMUmnmZIvmXF6RkLPB8QQSJEiQAX4H8RPn9DDeFGB/ET5/Qw3h9LAyOBVxHv8AkITz+GBRJKjckjcOlac+lTjalO0OeI9/yECwqWWUeRRM4G4I7aZdITnkwAcbGzvvDeJEioGI5D/xHH3Uo6gqI9BHXxxf/iTMZEsdFf7YpPBWf2jLhplq4cZaLJ7NQUBa1NvlHLS5CFpDgkliaqUkFORLHM2+loxwjFKlynB5SCD4EMYzLddJlkkdALObnJ165ee8Y3N46DXJS0yte3IZ8JkPWpPMpICbMbkj3vDrHScEmGWCFnmPy6Qp4JxtSl9ksVIS/OAEto7Dx21h3icFqm/Uf2jfw6WjVzLyl6j1RVl0CJ09zA86Y8ALQveMS0LeGKa5llN3skGy0amKcbxIS8iAykPryqYEvlmR6wRQ6c7/AKtAc3AiZyKdTs/kXDkC2Qyi+tPBohHnI53GImzShZKlJAd3cDQi+dwAfGNBImTVFKFELKaU6AuTU50huvg8xBZJye1lBtw48tIDHC5lPdvkA7Et4fq8NjWsh8oKXMR+z3s7Pws9U4lFKBSQkuVPkWIteH2Kn0qYKczA62USGY2UDkf7wsxuHnILrqlpu6lqTTlYM5JvsDlposXj1Bwgi9qik5ZWBPzMKr8RDS4rLRncY0vuYHiGCLACPY5IZKRsB9I8ewuHVNnS5YbmWkZHJw+u0ewUK+IeSf7kxjprY56LIzFIlH41eiP+2NMThlKQUiYpJLczBwxBLMBmLecNJCYkKpvDpxPLiC3VNw6nsygLJcXB+jWK4csv98oO+VVrAJbn0Ifq7HeABjEhX9mzf/sKzd6eqSxdRBFjp7xGVox9mzAkviF90MS9iEKTUee9ylX8nUmABrEhSJBJLYpTu7Gk6k2GzMLbWbKDsBLKZYBmdpnz7gkkanLLPSAA/A/iJ8/oYbwowP4ifP6GG8PpYLxwKuJd/wAhCYcZlcrEmpBWnlN0gl/oS2whzxIc/kICMhPwpv0HQ/kPSFSyyjyBnjEq1zfLlN3y9chGFcalDMkd33Tqx02cP4wXLwyAAAlIZzkMzmfGNjIT8Kc3yGe8V2ArkYsLJACnABLhrEqA/wBJ9IWcf4MjGS6SkpUO6suKf5c1B9CBlmLGHCJYHdAHgAN9vE+sbQBa55XwmXTVKmd5BKSDkCCxYfnG65Spa6pZ1un8xsY6L2u4OUr/AGqUNu1A6WCx5WPkd4SpNQcRgqxcZdmVS5dB57PcUlcwm99ViWs2xH5w8UaElYU6AHLFyPDe5jglSb9d4L4fxiZLcDmSQXJDj+nJQi1Ks4bLBqp1liR1H20nV/MD+8bftpUHSlSrtltmdoQ4T2gwabqlAr1JPyAVYDoLQVO9shkmSUsHBJTS27gm0PVfm/8AvwjW6lL+kV43GLMxlqaYnoxY3BDEggvnFc3i08Bq1MzcoIPiS4c9YrxXGkT2AQgBOVgKXzItA87DKV758LMfzHjE/wARGOF+bfBnqcQuW50WC9p5Ylfe952B71R1cAcpAbON8Px9CyaeRiGKma76D8s44bjksCYilwWz/WcUIw0yaqlNROgS/wAyPzil3JJ3yLhxkr7oae0uPM2c3NQl2cHmLtUfrFPDMCueuiUKjrsn+I6R0/AvYpVI/alkt7gLn+Zf5D1jsJOCloSEJQkJGQYNFlARJuTuxR7O+zSMPzqZc34tE7hP9/pD6K0yQDYkdKiR6Gw8oDxGHnlZKJgCSbAgWASm3d1UC98jDUgGEZhQjDYrleaizvZ3u4HcDWs8Zl4XE6zkkgDQMSMyrlGew6xNgG0SFYwuJDNPSeVOaA7hTqyDXFsvLWNpmHxBCaZqU5VWd2U5I5dUinTM5FjAAyjSdKCklJyIYwqVgsSWBnBveAsT3rBVLgFxfMUjO4OU4fFMB2iQxGbXAJdmRZxp9MoLAEL4TLLOC4NT1F35g9v4jBOEwyZaaU5OT5qJUfmTA+Dkzwt5kxKk0qsA3MVOk5WZNs4OgAvwP4ifP6GG8KMD+Inz+hhvD6WC8cCriPf8hA0E8R7/AJCBoVLLKPJIkV4hBUhSQaSQQFDMEhgR4QvHC5jkmesk5ZhmStLMFMbqCv5erxUBpGIWnh0y/wB+r/NboOe+13zLuWapfDZ1TieSMmNYtVUSaFAP7tgLawAN447j3BuyUZmGFQzXKSO71DZD93Pbp0eCwCkFVU1awoANcANmQxsTfLeDUIADAMOkVlBSVmB55hpiJgckE7aDy18/lF86UljlHQ8Y9l5U41JJlTNVJFj/ABJyPjYxzGL9lcYgmgpmp0ZVJ9Ff3jFLhZX2ZOvscvxMALtGeKYpSUJQDYpchhqW/KL+IcIxCVPMkrSPipJT/ULQZgOBjFYvsSooSiWCSACbNYPl3s4fFK6TFtinhWICc4e4ATZ1pUtSuoHL/UbfOOx4Z7HYWS3IZihrMNXysn5Q+SlgwsNos6Sk7sscrw/2PSpQXigFEZICi186mZzbds846aThkITShCUp2CQB5gZxjE4gIAJBYkCzWewe+9mDm9hF8MjFJWQWsUFBTdNx8J/2nTwNvCN5cwKyzGYNiPERZGCkOC1xkfrFiTMSFX2StgO3W4pvd3Sar8zEbhrgAEkO8Rwcin76ZZQUS5cszA83TbWABrGqVgkgEEjMPcPk+0LJfCVhvv1lgzF2zUXsp35t/cT1BuncPJJIWU1Eks73FNmUPochk0GwB8YeFP2VNYATyQCFAKSSXBdiQsEg3BBgvh+DMt3mKmPqrPNR3/ebIWSIADIkSJAQSJEiQAX4H8RPn9DDeFGB/ET5/Qw3h9LAyOBZxBJrsDkIG7M7H0MOJE9K0hSCFJORECTeLITMMshVYKAwAvW5BF8hSX8PCB07u5Gm+4F2Z2PoYnZnY+hhpKx0tRSErBqqpbWnvN4PGk/iSEEgu4UhFgS6pjUgb5h9niPS7hpF3ZnY+hidmdj6GGsrFBUxcsBToCSSRymp2Y65XgbCcYlLTVUEJZwVKQHHLeyi3eTm3eG4g9LuGkD7M7H0MTszsfQwdL4xJIBrAuQxN3GYbUjO2hByIi4Y+WxNaWBpN9WCmG5Yg2zBg9INIr7M7H0MTszsfQwzXxCWCQVgEFi5ZjyBr9VpH8w3jUcTk0V9omhnqezB7vtY3g9LuGkWqlEhikt4Qh4J7OrkYqfOLFMxggAF0h9XHQekdmvHSwkrK0hIbmJYXyvq+kaTOJyg7zEhk1G+Sd4j0VkNAu7M7H0MTszsfQwy+0pTkdolxmHY96jLarlfeMJ4nJIBExJBDgvYhiX8GSfQxPpdw0imdhKqaknlLhqgxYjToSPOLezOx9IZIx6DkX5gkMxckOwAO175C8RPEEEBTkAqWgOCLy66vLkUerQel3DSLezOx9InZnY+kNJmOlpVSVgKtY9dt/yjAx8uxrDEEgvYhLOXya49YPS7hpFnZnY+hidmdj6GGS+JShUDMSKSyr90sksdiyknzEZGPQVUhQJFRNxYJsom+QNn3tB6XcNIs7M7H0MTszsfQwd9qIdiFgdmZjlJApDanI3dj12Mb4niUtDBSmqJHgzAkk2ABIDnVQGZAg9LuGkXdmdj6GJ2Z2PoYZfaMr/ET5lmuU3ByuCL6iNftWSwPaJINwxfWnT963iDB6QaBf2Z2PoYnZnY+hhijiUo5LSe8bF7JcE26pI/lO0Z+0ZVvvE8xAFw5JAIDbsQW6wel3DSLezOx9DE7M7H0MMRxOWamUCEgEkMe93bC5q0tfR4n2gipSS4KKHcfGWTrv8AQs7Qel3DSC4JBrTY66dDDWJEi8Y6UWSsLMHxSSwSPuwMgQwHmLReMFJUqulKj8TvooZvky1Wy5jEiRWE29ikJX2MyuGyktSgBnY3e5Kjd9SXO8ZmcPlqLqQCawu9+cAAH0SPQRIkMGGZOAQl6QQ+fMrYjU2sYGPA5Lp5LJBFOhdIRzaqZIAAJYMNg0iQAXnhkpwezS4IItkwpHyt1ERPDJQSEiWlgoKA2UAwI8AG8oxEgA2PDZXwD5/u/wDYn+kRj7NlVVdml9/5q/8AVeJEgA2HD5YQEUCgBgnQCmhgNqbRXN4TJU9UtJqd+rhleoAB3AAjMSADRPBpLMUBXeLqzJUXU7bmLPsyT/hpzJy1JUSel1qPnGIkAG6MDLTTSkClVQbQ0lH+ktE/YEMkMWS9Ic2fMu7uzh3yJ3iRIAMfZ8uoqUKlFQU6rsRkBsBt55xPs6UwFAYCkZ2AZgNsh6RiJABg8Kk3+7TcMbZjmsd+8r1jKuGyjVyDmCkqbULaoebRIkAGZnD5aiskXWGXc8wsCGyDgAFhGZuAlqDKSFd4czmyy6hfQlvBg2QiRIANUcMlBmQLM29iFD5pB8Y0mcJlFhQAAzgWCgmohKtwColokSADb7Kku/Zhy41941K9TGfsuS79mlw2nwkKT6KSD4+JjESADKeGygGSgDuZf9M1I9D/AGjP2fLckJAdQUW1IUVh/wCdRV4knUvIkABUSJEg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17410" name="AutoShape 4" descr="data:image/jpeg;base64,/9j/4AAQSkZJRgABAQAAAQABAAD/2wCEAAkGBxQTERUUEhQWFRUXGBgaGBgYFxgYGBgaGSAYGhgcGBkZHCggGB4lIBodIjEhJSkrLy4vGCAzODMsNygtLisBCgoKDg0OGxAQGy8kHyYsLywtLCwsLCwsLyw3LCw0LCwsLCwsLCwsLywsLCwsLCwsLC0sLCwsLCwsLCwsLCwvLP/AABEIANgA6QMBIgACEQEDEQH/xAAbAAACAgMBAAAAAAAAAAAAAAAEBQADAQIGB//EAEQQAAECBAQDBQUFBgUCBwAAAAECEQADEiEEMUFRBSJhEzJxgZEGQlKhsRUjM8HwFGJygpLRU6KywuFj0gcWJDRDVPH/xAAZAQACAwEAAAAAAAAAAAAAAAAAAwECBAX/xAAwEQACAQMCBQMDAgcBAAAAAAAAAQIDETESIQRBUWHwE7HRIjKRceEUI0JigaHBFf/aAAwDAQACEQMRAD8A9d4gshdichrA3aHc+picexiJSgVkgFhYE3ZStOiTC2XxeWd8ny0dn9SB5xmle4t5GXaHc+pidodz6mFh41JYKqLEEg0liya/9LHzEZPF5dxdwWyLZOLh8xcRXcgOm4wJ70wJsTdTWAJJucgAT5RqniCTlNScvfHvXTrqLjeAhKk4lKZly1goEpOrixyIJB8Y1l8KlJISQpQLgOtRYBITQL5FIL7td4kBqZp+I+sY7c/F84ExuETNABJdKgoEG4UHY9c8oAl8CluQFLdNIc0EBmIDUsTndvf1a0AO+1PxH1jSbiqQ6l0jcqaFsrgqErCnWae6CQw5irZzc63tnnF/FDLoHaJqFVrgMWN3JAFnGerawAXq4kgM80XdubYAnXYg+YjX7UR/ijQd7Uu30PoYRKm4d7ypibE2NKTSmWo5LzIKBe5bo8NcNhZUxCVBFlBw5L8zu97nmPqYkAj7URb75N8ucXYsdd7RkcTQWaaLlhza+sDjhElgKAQHABKiA5JNidSXjYcLlMRQGOYctr16mIuBcjiSCHE1JDAuFhmJYF31Noul4ioApU4OoLiA1cMkl3lpuAD4Jun0i0JEtISgamkObkuTcudyTBcAgzz8XzidsfiPrCXiX7PU05bKYgsDeoITsdaWvnveAZkvC2AVMWXewukoPfJpDBJlu/R7u8SB1Bnn4vnGe2PxH1jmhhcIgUFahZKeZwU8q0JuU2LTCXPQ5CCcNw/DTWMsq5FBVipN7kOCL7eQ2gAeCafiPqYnaHc+pgbA4VMpAQl2Dm7PzEqOQGpMXxFwNu0O59TE7Q7n1MJ1TMU7BMvIEG7BqQQTuaibZdmc3EbqXiaiyU0vZ2qAYWLKZ3y0zfeJAa9odz6mJ2h3PqYVYdc8TAFI5CQ5BBF0F81OGWAGAbm84ZxAG3aK3PqYnaHc+pgPiOG7SWUBr7/XI3GYscvMEpFrwAFYJZrFzrr0MNYUYH8RPn9DDeH0sF44FPE0gruAbDPzhfiJSaRyp7ydBqQPoT6wy4j3/IQvxZZBO1/6S/5QqX3FXk27FLvSH3Ydf7n1MVSsBKSXTLQmzWSBYWbKLwp8gT5H8oHmKVcVhLZ2y8SbeY2O0UuNhQlLsYxmMRKHugkEgOE5Zk7AWvHFcc4jiJjkqolIUmpSSRnYsB0fPeC8LPEzETFklQySTcFKbZ5MS5brCTHSJxwq5qlJ7KsmkfnG2NNQSTyzTCiofqG8SwiZZQcHNX2pvZTi275vtDbgHtWlUr70ETXNbNc6H0aPNsF7XCUqpCSl3Q+fib7flHoWF9m0GWZ6l8y+YkFkdMrdIidPUrEp05P6tx2PaBGiT6j6xeOJqv8AdKtnzJt4xwfEsJMloSsXST6erxrw/HEXBY5gnNiSLPYEEMxsMusZJUZxyzSuH4eS+le/yd2OMcxBQtg2V2LqdyPKCpePSdCPERxnB/a2ekKOIDprpqAANlJl32yBZ46ftu1QSDUu5ALjlBJGTX/OB0prmIlQo2xb/LGSMQk5GLAYW4TChkzEusKYlyeVwLDo4v5wyl4FaXZt7vr1iLSWUZ6lCCX0v8mJiwA5/WwG5jSUg95XeP8AlGw/M6noA2TJVUHYtkAQb7nysPE+W7wGeVOUclczDoUXUlJPVIP1jH7JL+BGb90Z75ZxdEiShQnBywzS0OMjSHGubb3jeVISl6UpS+bAB/FoAOMnkkJks2qjmWUWAe+SQ/7+rFtziJ7n7oe818z7uuT67QEjCJCv9sxDfgB2T7wYkjmGdmP9s4uwuJmlbLlUJ+KoHQNl5/KAA6Kk99X8KfquN1KAzLQAtVc9KQ4BSpjfmalx84i4ynSc2WT8YRYB7gVaB/8Am0DqExIZRJISVZn3e7b9ZRrjMcnDgpSaibpyDJ15tEg+95BzERxIyyEzQgGlLrQSwBdq0qukWPMD1IaI03ydCMYU7JL5ZeFrSQSXA0P1f9ZwZImVB9/1frAi0FlKKi5sGD0jQAXc9fyirBEpWABZW5u+elnLfTaIwylajGUHJZQ7wP4ifP6GG8KMD+Inz+hhvGqlgwxwKOKqZdg5LADrC3jJEqQpa3UVApSBqogt/CM+sMuLA1cpYgAjxECzcQFSylaQpPhk/T1jPUa1O5poJZ779Tn+G8UxOIU6VCWgFyyQEttzOSWd4Te3PEzWZSbS5YKlD4lgOX3bT+Ex3GGpCF9m7EEtZnA01vq+8c37Sezxmz1FLUrub/FUF/JZPlBS6yNimnPZW85nO4HE0IpApNLF8nO42B0hfPwk44Q3JSVFLDUmwZPiY6fj3DVJmVNyqSCbe9Z/m/rC3BzDKWFAVFKqgC7fTpHUk1JKSKNXRwMz2Xxa5iJBlEEuQXATtc6eEehYLCzcMiVhpyipKQLvZj16GJxX2gUtQUJdCmduZRH9KYV4vi86ZMpmE92pJIIsLFxmq7Bg2cUjOK3QuNBoYe0y01CTKWVOL7DIK9AX9I51E5iCciMQ7fDyf7h84uVNdTPdRSMgFKewFu6HOWf1gtWGoCagEoCrJs6lGkAfupcA3uS+UJlU1cuy88+NUaWjn+vnnypm4pf38tQAaXUW1WQhzHYew3E1KlLUs8xskFKlVDVgLuCI5XE4StKmLqnKRcOxuKWf3Bvr4NHa8CwapKOZSkMhKVFIGRuWewYD9NDE04bdfZeeYz1YuOXy/wC39vc6fD8Ropk0sskgAbMpQVfpnsYp4nKmKHaBamA5gWYXbUuGzLhmirCGhdKGKl0AqBqYKcs+5Iz1vtDzB50Bh3iom7sWYdLxnrUXNNY8yKp1dDuhLwyWZkoLSbuQSLhwSDlpaDROUOVYf6+v6/KGk9Shyy0gWtolrPkLEbav0totBpJUASAWuwfaE+i0r339y0q+qW62BJagokJIJDOnUPlEhMOI4jNVCbgUoCT0DqveGslDJAJc6nc6mFxqKTskJ4mh6aT69CyNVpBDEOI2iQwyFFZR3i6fi1H8XT9713Nq1MIiydA523hJOKlKWmSsiWPxCH5fjEpb2tntdiDEDqdLVu8FuK4qmopSFTKWdKKbE5BS1EIf90EkQLjeNHlSEKlkpWD2gSALoa6VELyNgdnYGL5GFlqkPQmgotLSy9yXOSieWzWIzhNxdRWtIAqIJZ03BKXpAbTfOGaEotuX49vPwbKT1PTCO3V+7LMImpZQVpdShzHmUoWerIPmAMhbwgsywoKIWVAKJUhCqlCZmpCmJBt7oicLwdCkrmXLCggAgVVajVvIA5mLOyE1QEtYSgFYK2qUku8wSiXLqqZsg2WkMVVQjpkrdF+/uUqU1Kf0O/V/BvwxVUgBTmgrS17hB5Ms+Ui3SN5bGYlgs37pDBr6KYRtOShACUIAlsQwuX1K/iJLuc3J8Y2wcg0VcwUSAm5dLsH/AHt9bCMTV2kbJzUKbk+Y+wP4ifP6GG8KMD+Inz+hhvG2lg5EcCriXf8AIQF3S41sdoO4j3/IQIRCKiu2EZ6ZXBkS1JmLCRYtbxbL1ivEY4SkLXQpZRmkM9IyI1+uWWsFzpnMF1MySliO9kxfcDSFGIWVrQUl2Lm9jsD536N1jPfRsjqQ/mbszxRa5smqYkoToAk1B9VPkI584CY9JULvQSxQsZ8pFxYs3Qx3hVopQAa4LXfQ2Y7eXWAcLgEIUuhPaBbHs1d1LOAUvkLm8OjLS7Sd1/tPt8Ewq2Tsre3nc4r7HnVEJKX8CX3YVwl4tgcVJVVQZifeCJYTlla5MerL4SSHIQFO7CosNrmAsRw4ppKuVTtU4AG12+XWNEFHmnbvYHxLeHZ9snm8nh6QpJCAhdlXSVKSbEd5ZY+UN5XBCp1TalUspJV8Wjeud46+Xh6lFVMt2YqL3UNiM/DrF0qRURWQwVmOUEi6vAfWGtJbtlHWdrJWFmB4SUS0qVLSy1JJCQSsVFgalH/8h0nAJmS1JStICg5SmkoBDODck/rpCj2p47SgS0UlExFlhWhJFKQAQSwZ75nKOGViVJL1FDZGpJY5e8l0/KEuu29KXnQoqLmtUmelzFSJLKmrlo5nCEq5HIOQFyoDVmFtnhjh6RSoEKszggpAuS3pncx42vFFRUsqUsqLqVZidyQkOY6T2UmzFTEhal9nLJUhIcJKyXBZwTckl7RaUmslPSWnZndcS41LlKoKgFkVBL8xDs4HjHL4jHzJqqVKIT8It67wZxaR2heYATp0bK+8K1KpJOunrn+t45PF1nJ2wjpcJRUVfLH8qSAmUgM1VZb93/mGMKeAipJWcsh+f66Q1JjRw+8FK1rnJ41/zdPT3MxXOmUhyW6s4Hj0jd4X8cmkSJjEpJEtL5MJq0y1EHQgEsesOeLiKUNc0ijEYpc5KxJ7gSeYGlU1QB5ZROSXtVq+gYmJFBQhKaSJdKQCRLCyCWWkG/dsWLMY1x8uiUtKZjLVWJajSBJARdnNkihyQ5cu0Zn4NZWtRUqlRAQUMVJqCEVXsKee+yrRqpQSV8vzZE1pvaMVtfxsCxWIWgCWlS1zaAlRDmpViaU5A3PkGszi3BSEyjK5khSq69SyQQUjMJSFd5W7B7iLsZieYSgqUAB96S61FLpCUDmCqlJL1Elm1irF4hKlJUtkgslPxFyLDUuWtF1Ddyk/2Huo3BU4K3XuV8P4elaVBIEmSgJTMWnvTCkAiWhSr0h2c6Fgxelhi5iQEopCUJDICbBBGg8tfGBcHiQgrw049nzqVKmHuKrJLK6uo55giCsFw8pUAtYUU5AXDaOT+rRz1N1IqS55+DU1Gkrvljv38/QmEwgUSpVr93K+5+XjBMtVSgDmhyr+Lup8iCo+kXTyoJ5ACXHhcgEm4dhfyhfhps8qSVSgmrvmz5q12Ab+rO0XjGyOdVqyqO7HmB/ET5/Qw3hRgfxE+f0MN40UsFY4FXEhz+QgDByymWhKi6kpSCXJcgAEubm8H8R7/kIGhUsso8lc8JpNQcahn/RgbC8OZLCxeosd82JzAsPAReu6gnbmP+0fIn+URehRBcZwtxTyNpVpQedhBxvET5U7kK6KRSaQtPUgqBu/63pl/tk9hzAan8NP82qh0vpHSTezNyCndiW+RihCkuAlak+ZUCOjm368lSh9WdjpwrRcNo79bDOUUykJCi5ASknUmwc+MD4jGIYhJSoAAl7+b6+mkBY7CzlKAlTEgp5nUN6gkDTe/hFWJwZEv79YWobBhGicpKN0Z4Qi5bsDxWKVMJpJCd9T1Y92NMPJCf3juq5iYWW9rt12gpcoZRhcpS3bOg9MfpRTMwQWCkBKArvMi/RQIIYjTTpCLiPsytJUpE0qPMqiYCeRIJut2uwGWvjHRyEBAATkMrk/MxvicUaCnJ2S/wDEQD9Y0Uq+gzVIOWDkv/J2ILJXNlIsAlAKjUw5iCACPnHYcPwqZctIEsS2ZwCDlYOoNVGysYYDxWNOkTW4vUilPh5YNeJzgPGFHYGYoJAuf0X6f2i4pVMWw5j8h1MPuH4ESxuo5n8h0jnxputLsbKtePDQ/u5F+GkhCAkZARZFM7FISWUoDxi0GOppsltscBy1Nt5AMNhyU1BRC6luXcG5ZwdGaA+Kz2QtKpZdSaWBLKJyIUxYgsrcUwyRyzSNFiofxCx9Q3pF2Il1Jaz6PodDDJy33VwoycZbO3UUS0zEBBnIXMKXVLmISVhJKSmlSUXsCXcAdYoTiVKmJXJRUtaWmhSShLgAJqUu6UJZfKnUk3Lu0KloU5LJAzFnPUjLw8YXKxDrBJIdTJck2UFsXOpVUf5oo60uvnY6UKEXZrfzmWYHApQoqXTMWlISmzS0MLplIOjECo9WABaNMNJSlapoBK1PSVM6AckS3y6n9DbChS2d6iSXGQI5fmNPGGkjDAX97X+3zhd3y8/ctUqRpLfd+f6E/FcNMWhSUIqNBPXmCgBfUEA+UGYIKSlKlKpKggANU5a5LX310vB476v4U/VcB4yaEpYy1TGmEWBNIUlS6rXa9Nt4rSoxp3UetzHU4qc46Wby+JIuVLQwDuKgW3pIy6vFiuJygWKw5ds7gBy29r9dIWSpiCP/AG1IVyHPJDsLJum5p3q6vGk2fLYKGFKmuM3CnKWsGDFFjpytmIdYzHTcNmBSkKSXBDgjIggkEQ5hLwpIBQEhkgMBsGsPKHUOpYLxwJOOYlMs1Kyb6BSvoDClXHJTE89n9w3YVOCbM1/+Yd8VlhSmUAQwsQ4+cCiWNh6CFSyyjyLk8VlpKnqd1k2D8pUDkWsJahvyauHuw3E5a1lAJCgWYjNwSGORsCd2glMlIyAuSctSXJ8XvGwlh3YPllpFQMwFisCSXQWO2n/EHRViTysM1co88yPAOfKKygpbMZTqypu8SrDYk08/KpV/LIfIB+rxTOD5mDlIBDMG20iheCQdCPAmFThJ4NVLiYLKt+gMJyAQHDnIPc+Hp8owueOsWHhMuoKIJUAwNnAOYBZ4vRgkD3X8b/WKOnNjnxVJdWLV4hRshJJ6f3ipeGnkpskXdidgdurQZP4qEFSezWadh3su7vn/AJV7Xr+1XU/ZLsaQ9rqvkxty56RZcP1bFPjpf0xX+dzSmeLFD+BEafZ81ZuyBrdz6CL08act2Sx3rmwFLDm2fToRvDOWt0g7gH1iHwq5th/6FRYST87lWEwiZYZI8TqYviRDD1FRVkYpScneTuwfDjmmHWoDyCUsPmfWK27JX/TJ/oJ/2n5ExZItMmDTlV6gg/6fnF0xAIINwbEQ1uz3xt7C7bFOOQSmpOaTUPLMeYtF0tQIBGRAI8DAgnmWKZjkZJUA7vYAtkdOsXYJBEtIIZhltsPIRMlaIJ7lxSDn+mgDiKEppUQGcaapII+VUW4riUuWWWpmb3VNe4DgXPSAsVxCVMSpKipASoKqpNwhbE2FgSko6uYXYYpNYGeHk0pSLOAPVmMWwDO4vKR3lFOYulWYTURloPmQMyIIw2LRMegvSWNjnnrnBYhsye+OqT8iP7xtSyirSm/Slz+Z9Iwrvp/hX9UQp4hhZRMwqmLFRe16VJA7pIZPKk2dg6jZzAQO4wA2UIlycO6lduQO8QlVIDqMx+W/vpD6AAWcuZJ4OlKkqC1mkk3Lg1Ek+AuzC0ADnA/iJ8/oYbwowP4ifP6GG8PpYLxwKuI9/wAhA0E8R7/kIGhUsso8kgHiWPMoOJal2J5Qo3BSAOVJYmr5QdEipAsPEZt3w6mctdRJZRGQQwsHzbrk9U7iU0Of2ZSilJPKVFy7MPu72u/Ujcw4iQEilfFpgKv/AE8wgMxFV83sUPtprpDDCTStAUUlBOaTmPUCLokAEjEZiQALZsmcFKKD3qu8okCwCLFwL7N1eKasWGBALK7ySgEpqyIVZ6S7gZjLdxEgC4Fw1M4P25SSwah6c1OwOVinzfpBsSJABIwYzEgIBf8A5vFB+RDfU+sEAxqJQqq1ZvDX9eEWRMncEarSCCDkY0kKJDHvJseux8xf1GkWwHiMXLQt1rCGTzPYM4AJOQYlv5uoiCS04VBUVFCSotcgE2yzjP7JLd6EP/CNbHTa0VfaMu/NlnyqfMjJnzSQ/QxvIx0tZZCwojMDMWCr7WUPUQAbfssv4Eae6NMtNIsRLAyAHgGjaF/EJbqH33Z2FqiLElLtULkqAB3AgAMKecHSlQ9Sn+0YVh0F3Sku7uBdwQfkSPOEkyWUpJOMtyBwSS4CiWZRcqTpfuvFiJRJdWLBBzAVQxN7Mu3QbWibANDgJX+GjbujJgNtgB5RfCiVg1lgMWoqBBLFJ5UhKSGJLXBc7kveDeH4ZaAquYZjlw4ZvUnpEAMsD+Inz+hhvCjA/iJ8/oYbw+lgvHAr4j3/ACECwVxHv+QgWFSyyjySJEiRUgkSJFWLniXLWtTshKlFs2SCSz62gAtjEKZftDKJYBZNIUzD3gSB3s7EeLAO4fc8dlulgo1FIDU3qZj3nAYg3z0e8FiSsSMWXeYhHKAKWVzUKBN5dhWUlm0PnarD4lz96AHtZORcOfu8xYgdC5LwRhOIImISu6QqpqxSeUlN9AXFg8FwXATqw+LYgTUOyWLDR6nHZ62+cEYWViBMeZMQpF7AMenu/nDCNVLAzIEAGnOPhV6pPrcH0EV/tDkgkywM1EVX2DOH8Y3mTwAS4tAkuUO2QSsgISFFnuo3Vl5D1iGpXSsOowUrtm8/hy1peViJgHUJb1CYSYrAYxPdnLU2xIjr1cQlk2zb4b+pgFWBQqYpa1m/urDgbMXYeEUrUWvtv+RsIQl92xyCOMYuSefnGywPkoMfrDLB+2Mo2nJVLO91J+QcekC+0eLmDEGUpkywkFADgLfMks4AyYfOEkzh6ZiK5dSSzlJJY+GhEZ/UlB2bM0rXaiejSJyVpCkKCknIggj1EUzOHS1KKlJqJzckg933SW91OmgjyvhnFFYecFSyRcVAd1aXuFJj16NUZXFxkmroGGBQ4NIslSR4KIUr1IB8o2k4RCC6UJSegaL4kWJJAmM4dKmkGYioi2ZyzaxuH/LaC4kAACeDSQQQhiC4NS3B3zz2OmkajgslmKSWLjmVZjUAGNgDDGJBckEwvDZUtVUtFJZQsSzKIUoAOwcgGC4kSAgvwP4ifP6GG8KMD+Inz+hhvD6WBkcCriPf8hA0E8R7/kIR4xWI56QgAOUklhTbvF3B7xcbC8Kl9zKPIziQsmHFAmkII3Nj31DIf9Nj4mJKXia01JRS5qY3aotmfhY2e4ioDOJFZmXYpPjmPlceYiqbj5Se/MQm7cygkv4GAgIVcMbgxE2sLCAxxJCn7N5jZlF0j+bKEmJ9qg7IKH2SayfAuEv6wuVWKLW2udPFSMNdkOnoO76Gw8mMcnhfaCZMWlIrIJIUXSKWuakgWtHV8BVWSTp1eJhPVyJiovmMEYNQ7wqH7tj/AEk/n5RhXY5ApcZjIjxBuILxEwNc+kKMchBzD7ObjwIyMandbRHRinkzNTLNgXuI3/Ykly8LEMDqfG7eeZ83gtM3b5RCp3f1DNCS2KsVhQLvFskVpDlyLeI0ijHT0oTVMUEjqWfw3jncVxBakh6wlTmlGYSnMk9eu/S9/wCGi0TGKyPcfw6XNKUzgaQ9KgpSVIfMOk902sYTYn2XVJbsl1SwPessDK5yNvCEuD4iE0rw9ImS2Kud+1BPda9z4Zx6BNxHaSVqCw1JLJAcWdjU9/IRnr8OlHcpKnCTTa3PH52CpSSS5b0j16RiQUpZ1Fh3Q4dt8h5mPJcQU0ElvMv9Y9awk8FCWL8oyBOg1AhFJt5McUlg3qWcgE+Jc+gt843Sku5PkwA/v8407bZKj5Af6iDGal/CkeKi/oB+cOLC37FIZpqixR3rulJdQLN3tfm8H4PC9mGqUqwuoubPc9S9z0EUY6ROKkmWsAWCkl0vnUQWLZjfLS7iow2KYAzA9JchiArka1N3FQ2GedokBzEgDBypwWTMUmnmZIvmXF6RkLPB8QQSJEiQAX4H8RPn9DDeFGB/ET5/Qw3h9LAyOBVxHv8AkITz+GBRJKjckjcOlac+lTjalO0OeI9/yECwqWWUeRRM4G4I7aZdITnkwAcbGzvvDeJEioGI5D/xHH3Uo6gqI9BHXxxf/iTMZEsdFf7YpPBWf2jLhplq4cZaLJ7NQUBa1NvlHLS5CFpDgkliaqUkFORLHM2+loxwjFKlynB5SCD4EMYzLddJlkkdALObnJ165ee8Y3N46DXJS0yte3IZ8JkPWpPMpICbMbkj3vDrHScEmGWCFnmPy6Qp4JxtSl9ksVIS/OAEto7Dx21h3icFqm/Uf2jfw6WjVzLyl6j1RVl0CJ09zA86Y8ALQveMS0LeGKa5llN3skGy0amKcbxIS8iAykPryqYEvlmR6wRQ6c7/AKtAc3AiZyKdTs/kXDkC2Qyi+tPBohHnI53GImzShZKlJAd3cDQi+dwAfGNBImTVFKFELKaU6AuTU50huvg8xBZJye1lBtw48tIDHC5lPdvkA7Et4fq8NjWsh8oKXMR+z3s7Pws9U4lFKBSQkuVPkWIteH2Kn0qYKczA62USGY2UDkf7wsxuHnILrqlpu6lqTTlYM5JvsDlposXj1Bwgi9qik5ZWBPzMKr8RDS4rLRncY0vuYHiGCLACPY5IZKRsB9I8ewuHVNnS5YbmWkZHJw+u0ewUK+IeSf7kxjprY56LIzFIlH41eiP+2NMThlKQUiYpJLczBwxBLMBmLecNJCYkKpvDpxPLiC3VNw6nsygLJcXB+jWK4csv98oO+VVrAJbn0Ifq7HeABjEhX9mzf/sKzd6eqSxdRBFjp7xGVox9mzAkviF90MS9iEKTUee9ylX8nUmABrEhSJBJLYpTu7Gk6k2GzMLbWbKDsBLKZYBmdpnz7gkkanLLPSAA/A/iJ8/oYbwowP4ifP6GG8PpYLxwKuJd/wAhCYcZlcrEmpBWnlN0gl/oS2whzxIc/kICMhPwpv0HQ/kPSFSyyjyBnjEq1zfLlN3y9chGFcalDMkd33Tqx02cP4wXLwyAAAlIZzkMzmfGNjIT8Kc3yGe8V2ArkYsLJACnABLhrEqA/wBJ9IWcf4MjGS6SkpUO6suKf5c1B9CBlmLGHCJYHdAHgAN9vE+sbQBa55XwmXTVKmd5BKSDkCCxYfnG65Spa6pZ1un8xsY6L2u4OUr/AGqUNu1A6WCx5WPkd4SpNQcRgqxcZdmVS5dB57PcUlcwm99ViWs2xH5w8UaElYU6AHLFyPDe5jglSb9d4L4fxiZLcDmSQXJDj+nJQi1Ks4bLBqp1liR1H20nV/MD+8bftpUHSlSrtltmdoQ4T2gwabqlAr1JPyAVYDoLQVO9shkmSUsHBJTS27gm0PVfm/8AvwjW6lL+kV43GLMxlqaYnoxY3BDEggvnFc3i08Bq1MzcoIPiS4c9YrxXGkT2AQgBOVgKXzItA87DKV758LMfzHjE/wARGOF+bfBnqcQuW50WC9p5Ylfe952B71R1cAcpAbON8Px9CyaeRiGKma76D8s44bjksCYilwWz/WcUIw0yaqlNROgS/wAyPzil3JJ3yLhxkr7oae0uPM2c3NQl2cHmLtUfrFPDMCueuiUKjrsn+I6R0/AvYpVI/alkt7gLn+Zf5D1jsJOCloSEJQkJGQYNFlARJuTuxR7O+zSMPzqZc34tE7hP9/pD6K0yQDYkdKiR6Gw8oDxGHnlZKJgCSbAgWASm3d1UC98jDUgGEZhQjDYrleaizvZ3u4HcDWs8Zl4XE6zkkgDQMSMyrlGew6xNgG0SFYwuJDNPSeVOaA7hTqyDXFsvLWNpmHxBCaZqU5VWd2U5I5dUinTM5FjAAyjSdKCklJyIYwqVgsSWBnBveAsT3rBVLgFxfMUjO4OU4fFMB2iQxGbXAJdmRZxp9MoLAEL4TLLOC4NT1F35g9v4jBOEwyZaaU5OT5qJUfmTA+Dkzwt5kxKk0qsA3MVOk5WZNs4OgAvwP4ifP6GG8KMD+Inz+hhvD6WC8cCriPf8hA0E8R7/AJCBoVLLKPJIkV4hBUhSQaSQQFDMEhgR4QvHC5jkmesk5ZhmStLMFMbqCv5erxUBpGIWnh0y/wB+r/NboOe+13zLuWapfDZ1TieSMmNYtVUSaFAP7tgLawAN447j3BuyUZmGFQzXKSO71DZD93Pbp0eCwCkFVU1awoANcANmQxsTfLeDUIADAMOkVlBSVmB55hpiJgckE7aDy18/lF86UljlHQ8Y9l5U41JJlTNVJFj/ABJyPjYxzGL9lcYgmgpmp0ZVJ9Ff3jFLhZX2ZOvscvxMALtGeKYpSUJQDYpchhqW/KL+IcIxCVPMkrSPipJT/ULQZgOBjFYvsSooSiWCSACbNYPl3s4fFK6TFtinhWICc4e4ATZ1pUtSuoHL/UbfOOx4Z7HYWS3IZihrMNXysn5Q+SlgwsNos6Sk7sscrw/2PSpQXigFEZICi186mZzbds846aThkITShCUp2CQB5gZxjE4gIAJBYkCzWewe+9mDm9hF8MjFJWQWsUFBTdNx8J/2nTwNvCN5cwKyzGYNiPERZGCkOC1xkfrFiTMSFX2StgO3W4pvd3Sar8zEbhrgAEkO8Rwcin76ZZQUS5cszA83TbWABrGqVgkgEEjMPcPk+0LJfCVhvv1lgzF2zUXsp35t/cT1BuncPJJIWU1Eks73FNmUPochk0GwB8YeFP2VNYATyQCFAKSSXBdiQsEg3BBgvh+DMt3mKmPqrPNR3/ebIWSIADIkSJAQSJEiQAX4H8RPn9DDeFGB/ET5/Qw3h9LAyOBZxBJrsDkIG7M7H0MOJE9K0hSCFJORECTeLITMMshVYKAwAvW5BF8hSX8PCB07u5Gm+4F2Z2PoYnZnY+hhpKx0tRSErBqqpbWnvN4PGk/iSEEgu4UhFgS6pjUgb5h9niPS7hpF3ZnY+hidmdj6GGsrFBUxcsBToCSSRymp2Y65XgbCcYlLTVUEJZwVKQHHLeyi3eTm3eG4g9LuGkD7M7H0MTszsfQwdL4xJIBrAuQxN3GYbUjO2hByIi4Y+WxNaWBpN9WCmG5Yg2zBg9INIr7M7H0MTszsfQwzXxCWCQVgEFi5ZjyBr9VpH8w3jUcTk0V9omhnqezB7vtY3g9LuGkWqlEhikt4Qh4J7OrkYqfOLFMxggAF0h9XHQekdmvHSwkrK0hIbmJYXyvq+kaTOJyg7zEhk1G+Sd4j0VkNAu7M7H0MTszsfQwy+0pTkdolxmHY96jLarlfeMJ4nJIBExJBDgvYhiX8GSfQxPpdw0imdhKqaknlLhqgxYjToSPOLezOx9IZIx6DkX5gkMxckOwAO175C8RPEEEBTkAqWgOCLy66vLkUerQel3DSLezOx9InZnY+kNJmOlpVSVgKtY9dt/yjAx8uxrDEEgvYhLOXya49YPS7hpFnZnY+hidmdj6GGS+JShUDMSKSyr90sksdiyknzEZGPQVUhQJFRNxYJsom+QNn3tB6XcNIs7M7H0MTszsfQwd9qIdiFgdmZjlJApDanI3dj12Mb4niUtDBSmqJHgzAkk2ABIDnVQGZAg9LuGkXdmdj6GJ2Z2PoYZfaMr/ET5lmuU3ByuCL6iNftWSwPaJINwxfWnT963iDB6QaBf2Z2PoYnZnY+hhijiUo5LSe8bF7JcE26pI/lO0Z+0ZVvvE8xAFw5JAIDbsQW6wel3DSLezOx9DE7M7H0MMRxOWamUCEgEkMe93bC5q0tfR4n2gipSS4KKHcfGWTrv8AQs7Qel3DSC4JBrTY66dDDWJEi8Y6UWSsLMHxSSwSPuwMgQwHmLReMFJUqulKj8TvooZvky1Wy5jEiRWE29ikJX2MyuGyktSgBnY3e5Kjd9SXO8ZmcPlqLqQCawu9+cAAH0SPQRIkMGGZOAQl6QQ+fMrYjU2sYGPA5Lp5LJBFOhdIRzaqZIAAJYMNg0iQAXnhkpwezS4IItkwpHyt1ERPDJQSEiWlgoKA2UAwI8AG8oxEgA2PDZXwD5/u/wDYn+kRj7NlVVdml9/5q/8AVeJEgA2HD5YQEUCgBgnQCmhgNqbRXN4TJU9UtJqd+rhleoAB3AAjMSADRPBpLMUBXeLqzJUXU7bmLPsyT/hpzJy1JUSel1qPnGIkAG6MDLTTSkClVQbQ0lH+ktE/YEMkMWS9Ic2fMu7uzh3yJ3iRIAMfZ8uoqUKlFQU6rsRkBsBt55xPs6UwFAYCkZ2AZgNsh6RiJABg8Kk3+7TcMbZjmsd+8r1jKuGyjVyDmCkqbULaoebRIkAGZnD5aiskXWGXc8wsCGyDgAFhGZuAlqDKSFd4czmyy6hfQlvBg2QiRIANUcMlBmQLM29iFD5pB8Y0mcJlFhQAAzgWCgmohKtwColokSADb7Kku/Zhy41941K9TGfsuS79mlw2nwkKT6KSD4+JjESADKeGygGSgDuZf9M1I9D/AGjP2fLckJAdQUW1IUVh/wCdRV4knUvIkABUSJEgA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17411" name="AutoShape 8" descr="data:image/jpeg;base64,/9j/4AAQSkZJRgABAQAAAQABAAD/2wCEAAkGBxQTERUUEhQWFRUXGBgaGBgYFxgYGBgaGSAYGhgcGBkZHCggGB4lIBodIjEhJSkrLy4vGCAzODMsNygtLisBCgoKDg0OGxAQGy8kHyYsLywtLCwsLCwsLyw3LCw0LCwsLCwsLCwsLywsLCwsLCwsLC0sLCwsLCwsLCwsLCwvLP/AABEIANgA6QMBIgACEQEDEQH/xAAbAAACAgMBAAAAAAAAAAAAAAAEBQADAQIGB//EAEQQAAECBAQDBQUFBgUCBwAAAAECEQADEiEEMUFRBSJhEzJxgZEGQlKhsRUjM8HwFGJygpLRU6KywuFj0gcWJDRDVPH/xAAZAQACAwEAAAAAAAAAAAAAAAAAAwECBAX/xAAwEQACAQMCBQMDAgcBAAAAAAAAAQIDETESIQRBUWHwE7HRIjKRceEUI0JigaHBFf/aAAwDAQACEQMRAD8A9d4gshdichrA3aHc+picexiJSgVkgFhYE3ZStOiTC2XxeWd8ny0dn9SB5xmle4t5GXaHc+pidodz6mFh41JYKqLEEg0liya/9LHzEZPF5dxdwWyLZOLh8xcRXcgOm4wJ70wJsTdTWAJJucgAT5RqniCTlNScvfHvXTrqLjeAhKk4lKZly1goEpOrixyIJB8Y1l8KlJISQpQLgOtRYBITQL5FIL7td4kBqZp+I+sY7c/F84ExuETNABJdKgoEG4UHY9c8oAl8CluQFLdNIc0EBmIDUsTndvf1a0AO+1PxH1jSbiqQ6l0jcqaFsrgqErCnWae6CQw5irZzc63tnnF/FDLoHaJqFVrgMWN3JAFnGerawAXq4kgM80XdubYAnXYg+YjX7UR/ijQd7Uu30PoYRKm4d7ypibE2NKTSmWo5LzIKBe5bo8NcNhZUxCVBFlBw5L8zu97nmPqYkAj7URb75N8ucXYsdd7RkcTQWaaLlhza+sDjhElgKAQHABKiA5JNidSXjYcLlMRQGOYctr16mIuBcjiSCHE1JDAuFhmJYF31Noul4ioApU4OoLiA1cMkl3lpuAD4Jun0i0JEtISgamkObkuTcudyTBcAgzz8XzidsfiPrCXiX7PU05bKYgsDeoITsdaWvnveAZkvC2AVMWXewukoPfJpDBJlu/R7u8SB1Bnn4vnGe2PxH1jmhhcIgUFahZKeZwU8q0JuU2LTCXPQ5CCcNw/DTWMsq5FBVipN7kOCL7eQ2gAeCafiPqYnaHc+pgbA4VMpAQl2Dm7PzEqOQGpMXxFwNu0O59TE7Q7n1MJ1TMU7BMvIEG7BqQQTuaibZdmc3EbqXiaiyU0vZ2qAYWLKZ3y0zfeJAa9odz6mJ2h3PqYVYdc8TAFI5CQ5BBF0F81OGWAGAbm84ZxAG3aK3PqYnaHc+pgPiOG7SWUBr7/XI3GYscvMEpFrwAFYJZrFzrr0MNYUYH8RPn9DDeH0sF44FPE0gruAbDPzhfiJSaRyp7ydBqQPoT6wy4j3/IQvxZZBO1/6S/5QqX3FXk27FLvSH3Ydf7n1MVSsBKSXTLQmzWSBYWbKLwp8gT5H8oHmKVcVhLZ2y8SbeY2O0UuNhQlLsYxmMRKHugkEgOE5Zk7AWvHFcc4jiJjkqolIUmpSSRnYsB0fPeC8LPEzETFklQySTcFKbZ5MS5brCTHSJxwq5qlJ7KsmkfnG2NNQSTyzTCiofqG8SwiZZQcHNX2pvZTi275vtDbgHtWlUr70ETXNbNc6H0aPNsF7XCUqpCSl3Q+fib7flHoWF9m0GWZ6l8y+YkFkdMrdIidPUrEp05P6tx2PaBGiT6j6xeOJqv8AdKtnzJt4xwfEsJMloSsXST6erxrw/HEXBY5gnNiSLPYEEMxsMusZJUZxyzSuH4eS+le/yd2OMcxBQtg2V2LqdyPKCpePSdCPERxnB/a2ekKOIDprpqAANlJl32yBZ46ftu1QSDUu5ALjlBJGTX/OB0prmIlQo2xb/LGSMQk5GLAYW4TChkzEusKYlyeVwLDo4v5wyl4FaXZt7vr1iLSWUZ6lCCX0v8mJiwA5/WwG5jSUg95XeP8AlGw/M6noA2TJVUHYtkAQb7nysPE+W7wGeVOUclczDoUXUlJPVIP1jH7JL+BGb90Z75ZxdEiShQnBywzS0OMjSHGubb3jeVISl6UpS+bAB/FoAOMnkkJks2qjmWUWAe+SQ/7+rFtziJ7n7oe818z7uuT67QEjCJCv9sxDfgB2T7wYkjmGdmP9s4uwuJmlbLlUJ+KoHQNl5/KAA6Kk99X8KfquN1KAzLQAtVc9KQ4BSpjfmalx84i4ynSc2WT8YRYB7gVaB/8Am0DqExIZRJISVZn3e7b9ZRrjMcnDgpSaibpyDJ15tEg+95BzERxIyyEzQgGlLrQSwBdq0qukWPMD1IaI03ydCMYU7JL5ZeFrSQSXA0P1f9ZwZImVB9/1frAi0FlKKi5sGD0jQAXc9fyirBEpWABZW5u+elnLfTaIwylajGUHJZQ7wP4ifP6GG8KMD+Inz+hhvGqlgwxwKOKqZdg5LADrC3jJEqQpa3UVApSBqogt/CM+sMuLA1cpYgAjxECzcQFSylaQpPhk/T1jPUa1O5poJZ779Tn+G8UxOIU6VCWgFyyQEttzOSWd4Te3PEzWZSbS5YKlD4lgOX3bT+Ex3GGpCF9m7EEtZnA01vq+8c37Sezxmz1FLUrub/FUF/JZPlBS6yNimnPZW85nO4HE0IpApNLF8nO42B0hfPwk44Q3JSVFLDUmwZPiY6fj3DVJmVNyqSCbe9Z/m/rC3BzDKWFAVFKqgC7fTpHUk1JKSKNXRwMz2Xxa5iJBlEEuQXATtc6eEehYLCzcMiVhpyipKQLvZj16GJxX2gUtQUJdCmduZRH9KYV4vi86ZMpmE92pJIIsLFxmq7Bg2cUjOK3QuNBoYe0y01CTKWVOL7DIK9AX9I51E5iCciMQ7fDyf7h84uVNdTPdRSMgFKewFu6HOWf1gtWGoCagEoCrJs6lGkAfupcA3uS+UJlU1cuy88+NUaWjn+vnnypm4pf38tQAaXUW1WQhzHYew3E1KlLUs8xskFKlVDVgLuCI5XE4StKmLqnKRcOxuKWf3Bvr4NHa8CwapKOZSkMhKVFIGRuWewYD9NDE04bdfZeeYz1YuOXy/wC39vc6fD8Ropk0sskgAbMpQVfpnsYp4nKmKHaBamA5gWYXbUuGzLhmirCGhdKGKl0AqBqYKcs+5Iz1vtDzB50Bh3iom7sWYdLxnrUXNNY8yKp1dDuhLwyWZkoLSbuQSLhwSDlpaDROUOVYf6+v6/KGk9Shyy0gWtolrPkLEbav0totBpJUASAWuwfaE+i0r339y0q+qW62BJagokJIJDOnUPlEhMOI4jNVCbgUoCT0DqveGslDJAJc6nc6mFxqKTskJ4mh6aT69CyNVpBDEOI2iQwyFFZR3i6fi1H8XT9713Nq1MIiydA523hJOKlKWmSsiWPxCH5fjEpb2tntdiDEDqdLVu8FuK4qmopSFTKWdKKbE5BS1EIf90EkQLjeNHlSEKlkpWD2gSALoa6VELyNgdnYGL5GFlqkPQmgotLSy9yXOSieWzWIzhNxdRWtIAqIJZ03BKXpAbTfOGaEotuX49vPwbKT1PTCO3V+7LMImpZQVpdShzHmUoWerIPmAMhbwgsywoKIWVAKJUhCqlCZmpCmJBt7oicLwdCkrmXLCggAgVVajVvIA5mLOyE1QEtYSgFYK2qUku8wSiXLqqZsg2WkMVVQjpkrdF+/uUqU1Kf0O/V/BvwxVUgBTmgrS17hB5Ms+Ui3SN5bGYlgs37pDBr6KYRtOShACUIAlsQwuX1K/iJLuc3J8Y2wcg0VcwUSAm5dLsH/AHt9bCMTV2kbJzUKbk+Y+wP4ifP6GG8KMD+Inz+hhvG2lg5EcCriXf8AIQF3S41sdoO4j3/IQIRCKiu2EZ6ZXBkS1JmLCRYtbxbL1ivEY4SkLXQpZRmkM9IyI1+uWWsFzpnMF1MySliO9kxfcDSFGIWVrQUl2Lm9jsD536N1jPfRsjqQ/mbszxRa5smqYkoToAk1B9VPkI584CY9JULvQSxQsZ8pFxYs3Qx3hVopQAa4LXfQ2Y7eXWAcLgEIUuhPaBbHs1d1LOAUvkLm8OjLS7Sd1/tPt8Ewq2Tsre3nc4r7HnVEJKX8CX3YVwl4tgcVJVVQZifeCJYTlla5MerL4SSHIQFO7CosNrmAsRw4ppKuVTtU4AG12+XWNEFHmnbvYHxLeHZ9snm8nh6QpJCAhdlXSVKSbEd5ZY+UN5XBCp1TalUspJV8Wjeud46+Xh6lFVMt2YqL3UNiM/DrF0qRURWQwVmOUEi6vAfWGtJbtlHWdrJWFmB4SUS0qVLSy1JJCQSsVFgalH/8h0nAJmS1JStICg5SmkoBDODck/rpCj2p47SgS0UlExFlhWhJFKQAQSwZ75nKOGViVJL1FDZGpJY5e8l0/KEuu29KXnQoqLmtUmelzFSJLKmrlo5nCEq5HIOQFyoDVmFtnhjh6RSoEKszggpAuS3pncx42vFFRUsqUsqLqVZidyQkOY6T2UmzFTEhal9nLJUhIcJKyXBZwTckl7RaUmslPSWnZndcS41LlKoKgFkVBL8xDs4HjHL4jHzJqqVKIT8It67wZxaR2heYATp0bK+8K1KpJOunrn+t45PF1nJ2wjpcJRUVfLH8qSAmUgM1VZb93/mGMKeAipJWcsh+f66Q1JjRw+8FK1rnJ41/zdPT3MxXOmUhyW6s4Hj0jd4X8cmkSJjEpJEtL5MJq0y1EHQgEsesOeLiKUNc0ijEYpc5KxJ7gSeYGlU1QB5ZROSXtVq+gYmJFBQhKaSJdKQCRLCyCWWkG/dsWLMY1x8uiUtKZjLVWJajSBJARdnNkihyQ5cu0Zn4NZWtRUqlRAQUMVJqCEVXsKee+yrRqpQSV8vzZE1pvaMVtfxsCxWIWgCWlS1zaAlRDmpViaU5A3PkGszi3BSEyjK5khSq69SyQQUjMJSFd5W7B7iLsZieYSgqUAB96S61FLpCUDmCqlJL1Elm1irF4hKlJUtkgslPxFyLDUuWtF1Ddyk/2Huo3BU4K3XuV8P4elaVBIEmSgJTMWnvTCkAiWhSr0h2c6Fgxelhi5iQEopCUJDICbBBGg8tfGBcHiQgrw049nzqVKmHuKrJLK6uo55giCsFw8pUAtYUU5AXDaOT+rRz1N1IqS55+DU1Gkrvljv38/QmEwgUSpVr93K+5+XjBMtVSgDmhyr+Lup8iCo+kXTyoJ5ACXHhcgEm4dhfyhfhps8qSVSgmrvmz5q12Ab+rO0XjGyOdVqyqO7HmB/ET5/Qw3hRgfxE+f0MN40UsFY4FXEhz+QgDByymWhKi6kpSCXJcgAEubm8H8R7/kIGhUsso8lc8JpNQcahn/RgbC8OZLCxeosd82JzAsPAReu6gnbmP+0fIn+URehRBcZwtxTyNpVpQedhBxvET5U7kK6KRSaQtPUgqBu/63pl/tk9hzAan8NP82qh0vpHSTezNyCndiW+RihCkuAlak+ZUCOjm368lSh9WdjpwrRcNo79bDOUUykJCi5ASknUmwc+MD4jGIYhJSoAAl7+b6+mkBY7CzlKAlTEgp5nUN6gkDTe/hFWJwZEv79YWobBhGicpKN0Z4Qi5bsDxWKVMJpJCd9T1Y92NMPJCf3juq5iYWW9rt12gpcoZRhcpS3bOg9MfpRTMwQWCkBKArvMi/RQIIYjTTpCLiPsytJUpE0qPMqiYCeRIJut2uwGWvjHRyEBAATkMrk/MxvicUaCnJ2S/wDEQD9Y0Uq+gzVIOWDkv/J2ILJXNlIsAlAKjUw5iCACPnHYcPwqZctIEsS2ZwCDlYOoNVGysYYDxWNOkTW4vUilPh5YNeJzgPGFHYGYoJAuf0X6f2i4pVMWw5j8h1MPuH4ESxuo5n8h0jnxputLsbKtePDQ/u5F+GkhCAkZARZFM7FISWUoDxi0GOppsltscBy1Nt5AMNhyU1BRC6luXcG5ZwdGaA+Kz2QtKpZdSaWBLKJyIUxYgsrcUwyRyzSNFiofxCx9Q3pF2Il1Jaz6PodDDJy33VwoycZbO3UUS0zEBBnIXMKXVLmISVhJKSmlSUXsCXcAdYoTiVKmJXJRUtaWmhSShLgAJqUu6UJZfKnUk3Lu0KloU5LJAzFnPUjLw8YXKxDrBJIdTJck2UFsXOpVUf5oo60uvnY6UKEXZrfzmWYHApQoqXTMWlISmzS0MLplIOjECo9WABaNMNJSlapoBK1PSVM6AckS3y6n9DbChS2d6iSXGQI5fmNPGGkjDAX97X+3zhd3y8/ctUqRpLfd+f6E/FcNMWhSUIqNBPXmCgBfUEA+UGYIKSlKlKpKggANU5a5LX310vB476v4U/VcB4yaEpYy1TGmEWBNIUlS6rXa9Nt4rSoxp3UetzHU4qc46Wby+JIuVLQwDuKgW3pIy6vFiuJygWKw5ds7gBy29r9dIWSpiCP/AG1IVyHPJDsLJum5p3q6vGk2fLYKGFKmuM3CnKWsGDFFjpytmIdYzHTcNmBSkKSXBDgjIggkEQ5hLwpIBQEhkgMBsGsPKHUOpYLxwJOOYlMs1Kyb6BSvoDClXHJTE89n9w3YVOCbM1/+Yd8VlhSmUAQwsQ4+cCiWNh6CFSyyjyLk8VlpKnqd1k2D8pUDkWsJahvyauHuw3E5a1lAJCgWYjNwSGORsCd2glMlIyAuSctSXJ8XvGwlh3YPllpFQMwFisCSXQWO2n/EHRViTysM1co88yPAOfKKygpbMZTqypu8SrDYk08/KpV/LIfIB+rxTOD5mDlIBDMG20iheCQdCPAmFThJ4NVLiYLKt+gMJyAQHDnIPc+Hp8owueOsWHhMuoKIJUAwNnAOYBZ4vRgkD3X8b/WKOnNjnxVJdWLV4hRshJJ6f3ipeGnkpskXdidgdurQZP4qEFSezWadh3su7vn/AJV7Xr+1XU/ZLsaQ9rqvkxty56RZcP1bFPjpf0xX+dzSmeLFD+BEafZ81ZuyBrdz6CL08act2Sx3rmwFLDm2fToRvDOWt0g7gH1iHwq5th/6FRYST87lWEwiZYZI8TqYviRDD1FRVkYpScneTuwfDjmmHWoDyCUsPmfWK27JX/TJ/oJ/2n5ExZItMmDTlV6gg/6fnF0xAIINwbEQ1uz3xt7C7bFOOQSmpOaTUPLMeYtF0tQIBGRAI8DAgnmWKZjkZJUA7vYAtkdOsXYJBEtIIZhltsPIRMlaIJ7lxSDn+mgDiKEppUQGcaapII+VUW4riUuWWWpmb3VNe4DgXPSAsVxCVMSpKipASoKqpNwhbE2FgSko6uYXYYpNYGeHk0pSLOAPVmMWwDO4vKR3lFOYulWYTURloPmQMyIIw2LRMegvSWNjnnrnBYhsye+OqT8iP7xtSyirSm/Slz+Z9Iwrvp/hX9UQp4hhZRMwqmLFRe16VJA7pIZPKk2dg6jZzAQO4wA2UIlycO6lduQO8QlVIDqMx+W/vpD6AAWcuZJ4OlKkqC1mkk3Lg1Ek+AuzC0ADnA/iJ8/oYbwowP4ifP6GG8PpYLxwKuI9/wAhA0E8R7/kIGhUsso8kgHiWPMoOJal2J5Qo3BSAOVJYmr5QdEipAsPEZt3w6mctdRJZRGQQwsHzbrk9U7iU0Of2ZSilJPKVFy7MPu72u/Ujcw4iQEilfFpgKv/AE8wgMxFV83sUPtprpDDCTStAUUlBOaTmPUCLokAEjEZiQALZsmcFKKD3qu8okCwCLFwL7N1eKasWGBALK7ySgEpqyIVZ6S7gZjLdxEgC4Fw1M4P25SSwah6c1OwOVinzfpBsSJABIwYzEgIBf8A5vFB+RDfU+sEAxqJQqq1ZvDX9eEWRMncEarSCCDkY0kKJDHvJseux8xf1GkWwHiMXLQt1rCGTzPYM4AJOQYlv5uoiCS04VBUVFCSotcgE2yzjP7JLd6EP/CNbHTa0VfaMu/NlnyqfMjJnzSQ/QxvIx0tZZCwojMDMWCr7WUPUQAbfssv4Eae6NMtNIsRLAyAHgGjaF/EJbqH33Z2FqiLElLtULkqAB3AgAMKecHSlQ9Sn+0YVh0F3Sku7uBdwQfkSPOEkyWUpJOMtyBwSS4CiWZRcqTpfuvFiJRJdWLBBzAVQxN7Mu3QbWibANDgJX+GjbujJgNtgB5RfCiVg1lgMWoqBBLFJ5UhKSGJLXBc7kveDeH4ZaAquYZjlw4ZvUnpEAMsD+Inz+hhvCjA/iJ8/oYbw+lgvHAr4j3/ACECwVxHv+QgWFSyyjySJEiRUgkSJFWLniXLWtTshKlFs2SCSz62gAtjEKZftDKJYBZNIUzD3gSB3s7EeLAO4fc8dlulgo1FIDU3qZj3nAYg3z0e8FiSsSMWXeYhHKAKWVzUKBN5dhWUlm0PnarD4lz96AHtZORcOfu8xYgdC5LwRhOIImISu6QqpqxSeUlN9AXFg8FwXATqw+LYgTUOyWLDR6nHZ62+cEYWViBMeZMQpF7AMenu/nDCNVLAzIEAGnOPhV6pPrcH0EV/tDkgkywM1EVX2DOH8Y3mTwAS4tAkuUO2QSsgISFFnuo3Vl5D1iGpXSsOowUrtm8/hy1peViJgHUJb1CYSYrAYxPdnLU2xIjr1cQlk2zb4b+pgFWBQqYpa1m/urDgbMXYeEUrUWvtv+RsIQl92xyCOMYuSefnGywPkoMfrDLB+2Mo2nJVLO91J+QcekC+0eLmDEGUpkywkFADgLfMks4AyYfOEkzh6ZiK5dSSzlJJY+GhEZ/UlB2bM0rXaiejSJyVpCkKCknIggj1EUzOHS1KKlJqJzckg933SW91OmgjyvhnFFYecFSyRcVAd1aXuFJj16NUZXFxkmroGGBQ4NIslSR4KIUr1IB8o2k4RCC6UJSegaL4kWJJAmM4dKmkGYioi2ZyzaxuH/LaC4kAACeDSQQQhiC4NS3B3zz2OmkajgslmKSWLjmVZjUAGNgDDGJBckEwvDZUtVUtFJZQsSzKIUoAOwcgGC4kSAgvwP4ifP6GG8KMD+Inz+hhvD6WBkcCriPf8hA0E8R7/kIR4xWI56QgAOUklhTbvF3B7xcbC8Kl9zKPIziQsmHFAmkII3Nj31DIf9Nj4mJKXia01JRS5qY3aotmfhY2e4ioDOJFZmXYpPjmPlceYiqbj5Se/MQm7cygkv4GAgIVcMbgxE2sLCAxxJCn7N5jZlF0j+bKEmJ9qg7IKH2SayfAuEv6wuVWKLW2udPFSMNdkOnoO76Gw8mMcnhfaCZMWlIrIJIUXSKWuakgWtHV8BVWSTp1eJhPVyJiovmMEYNQ7wqH7tj/AEk/n5RhXY5ApcZjIjxBuILxEwNc+kKMchBzD7ObjwIyMandbRHRinkzNTLNgXuI3/Ykly8LEMDqfG7eeZ83gtM3b5RCp3f1DNCS2KsVhQLvFskVpDlyLeI0ijHT0oTVMUEjqWfw3jncVxBakh6wlTmlGYSnMk9eu/S9/wCGi0TGKyPcfw6XNKUzgaQ9KgpSVIfMOk902sYTYn2XVJbsl1SwPessDK5yNvCEuD4iE0rw9ImS2Kud+1BPda9z4Zx6BNxHaSVqCw1JLJAcWdjU9/IRnr8OlHcpKnCTTa3PH52CpSSS5b0j16RiQUpZ1Fh3Q4dt8h5mPJcQU0ElvMv9Y9awk8FCWL8oyBOg1AhFJt5McUlg3qWcgE+Jc+gt843Sku5PkwA/v8407bZKj5Af6iDGal/CkeKi/oB+cOLC37FIZpqixR3rulJdQLN3tfm8H4PC9mGqUqwuoubPc9S9z0EUY6ROKkmWsAWCkl0vnUQWLZjfLS7iow2KYAzA9JchiArka1N3FQ2GedokBzEgDBypwWTMUmnmZIvmXF6RkLPB8QQSJEiQAX4H8RPn9DDeFGB/ET5/Qw3h9LAyOBVxHv8AkITz+GBRJKjckjcOlac+lTjalO0OeI9/yECwqWWUeRRM4G4I7aZdITnkwAcbGzvvDeJEioGI5D/xHH3Uo6gqI9BHXxxf/iTMZEsdFf7YpPBWf2jLhplq4cZaLJ7NQUBa1NvlHLS5CFpDgkliaqUkFORLHM2+loxwjFKlynB5SCD4EMYzLddJlkkdALObnJ165ee8Y3N46DXJS0yte3IZ8JkPWpPMpICbMbkj3vDrHScEmGWCFnmPy6Qp4JxtSl9ksVIS/OAEto7Dx21h3icFqm/Uf2jfw6WjVzLyl6j1RVl0CJ09zA86Y8ALQveMS0LeGKa5llN3skGy0amKcbxIS8iAykPryqYEvlmR6wRQ6c7/AKtAc3AiZyKdTs/kXDkC2Qyi+tPBohHnI53GImzShZKlJAd3cDQi+dwAfGNBImTVFKFELKaU6AuTU50huvg8xBZJye1lBtw48tIDHC5lPdvkA7Et4fq8NjWsh8oKXMR+z3s7Pws9U4lFKBSQkuVPkWIteH2Kn0qYKczA62USGY2UDkf7wsxuHnILrqlpu6lqTTlYM5JvsDlposXj1Bwgi9qik5ZWBPzMKr8RDS4rLRncY0vuYHiGCLACPY5IZKRsB9I8ewuHVNnS5YbmWkZHJw+u0ewUK+IeSf7kxjprY56LIzFIlH41eiP+2NMThlKQUiYpJLczBwxBLMBmLecNJCYkKpvDpxPLiC3VNw6nsygLJcXB+jWK4csv98oO+VVrAJbn0Ifq7HeABjEhX9mzf/sKzd6eqSxdRBFjp7xGVox9mzAkviF90MS9iEKTUee9ylX8nUmABrEhSJBJLYpTu7Gk6k2GzMLbWbKDsBLKZYBmdpnz7gkkanLLPSAA/A/iJ8/oYbwowP4ifP6GG8PpYLxwKuJd/wAhCYcZlcrEmpBWnlN0gl/oS2whzxIc/kICMhPwpv0HQ/kPSFSyyjyBnjEq1zfLlN3y9chGFcalDMkd33Tqx02cP4wXLwyAAAlIZzkMzmfGNjIT8Kc3yGe8V2ArkYsLJACnABLhrEqA/wBJ9IWcf4MjGS6SkpUO6suKf5c1B9CBlmLGHCJYHdAHgAN9vE+sbQBa55XwmXTVKmd5BKSDkCCxYfnG65Spa6pZ1un8xsY6L2u4OUr/AGqUNu1A6WCx5WPkd4SpNQcRgqxcZdmVS5dB57PcUlcwm99ViWs2xH5w8UaElYU6AHLFyPDe5jglSb9d4L4fxiZLcDmSQXJDj+nJQi1Ks4bLBqp1liR1H20nV/MD+8bftpUHSlSrtltmdoQ4T2gwabqlAr1JPyAVYDoLQVO9shkmSUsHBJTS27gm0PVfm/8AvwjW6lL+kV43GLMxlqaYnoxY3BDEggvnFc3i08Bq1MzcoIPiS4c9YrxXGkT2AQgBOVgKXzItA87DKV758LMfzHjE/wARGOF+bfBnqcQuW50WC9p5Ylfe952B71R1cAcpAbON8Px9CyaeRiGKma76D8s44bjksCYilwWz/WcUIw0yaqlNROgS/wAyPzil3JJ3yLhxkr7oae0uPM2c3NQl2cHmLtUfrFPDMCueuiUKjrsn+I6R0/AvYpVI/alkt7gLn+Zf5D1jsJOCloSEJQkJGQYNFlARJuTuxR7O+zSMPzqZc34tE7hP9/pD6K0yQDYkdKiR6Gw8oDxGHnlZKJgCSbAgWASm3d1UC98jDUgGEZhQjDYrleaizvZ3u4HcDWs8Zl4XE6zkkgDQMSMyrlGew6xNgG0SFYwuJDNPSeVOaA7hTqyDXFsvLWNpmHxBCaZqU5VWd2U5I5dUinTM5FjAAyjSdKCklJyIYwqVgsSWBnBveAsT3rBVLgFxfMUjO4OU4fFMB2iQxGbXAJdmRZxp9MoLAEL4TLLOC4NT1F35g9v4jBOEwyZaaU5OT5qJUfmTA+Dkzwt5kxKk0qsA3MVOk5WZNs4OgAvwP4ifP6GG8KMD+Inz+hhvD6WC8cCriPf8hA0E8R7/AJCBoVLLKPJIkV4hBUhSQaSQQFDMEhgR4QvHC5jkmesk5ZhmStLMFMbqCv5erxUBpGIWnh0y/wB+r/NboOe+13zLuWapfDZ1TieSMmNYtVUSaFAP7tgLawAN447j3BuyUZmGFQzXKSO71DZD93Pbp0eCwCkFVU1awoANcANmQxsTfLeDUIADAMOkVlBSVmB55hpiJgckE7aDy18/lF86UljlHQ8Y9l5U41JJlTNVJFj/ABJyPjYxzGL9lcYgmgpmp0ZVJ9Ff3jFLhZX2ZOvscvxMALtGeKYpSUJQDYpchhqW/KL+IcIxCVPMkrSPipJT/ULQZgOBjFYvsSooSiWCSACbNYPl3s4fFK6TFtinhWICc4e4ATZ1pUtSuoHL/UbfOOx4Z7HYWS3IZihrMNXysn5Q+SlgwsNos6Sk7sscrw/2PSpQXigFEZICi186mZzbds846aThkITShCUp2CQB5gZxjE4gIAJBYkCzWewe+9mDm9hF8MjFJWQWsUFBTdNx8J/2nTwNvCN5cwKyzGYNiPERZGCkOC1xkfrFiTMSFX2StgO3W4pvd3Sar8zEbhrgAEkO8Rwcin76ZZQUS5cszA83TbWABrGqVgkgEEjMPcPk+0LJfCVhvv1lgzF2zUXsp35t/cT1BuncPJJIWU1Eks73FNmUPochk0GwB8YeFP2VNYATyQCFAKSSXBdiQsEg3BBgvh+DMt3mKmPqrPNR3/ebIWSIADIkSJAQSJEiQAX4H8RPn9DDeFGB/ET5/Qw3h9LAyOBZxBJrsDkIG7M7H0MOJE9K0hSCFJORECTeLITMMshVYKAwAvW5BF8hSX8PCB07u5Gm+4F2Z2PoYnZnY+hhpKx0tRSErBqqpbWnvN4PGk/iSEEgu4UhFgS6pjUgb5h9niPS7hpF3ZnY+hidmdj6GGsrFBUxcsBToCSSRymp2Y65XgbCcYlLTVUEJZwVKQHHLeyi3eTm3eG4g9LuGkD7M7H0MTszsfQwdL4xJIBrAuQxN3GYbUjO2hByIi4Y+WxNaWBpN9WCmG5Yg2zBg9INIr7M7H0MTszsfQwzXxCWCQVgEFi5ZjyBr9VpH8w3jUcTk0V9omhnqezB7vtY3g9LuGkWqlEhikt4Qh4J7OrkYqfOLFMxggAF0h9XHQekdmvHSwkrK0hIbmJYXyvq+kaTOJyg7zEhk1G+Sd4j0VkNAu7M7H0MTszsfQwy+0pTkdolxmHY96jLarlfeMJ4nJIBExJBDgvYhiX8GSfQxPpdw0imdhKqaknlLhqgxYjToSPOLezOx9IZIx6DkX5gkMxckOwAO175C8RPEEEBTkAqWgOCLy66vLkUerQel3DSLezOx9InZnY+kNJmOlpVSVgKtY9dt/yjAx8uxrDEEgvYhLOXya49YPS7hpFnZnY+hidmdj6GGS+JShUDMSKSyr90sksdiyknzEZGPQVUhQJFRNxYJsom+QNn3tB6XcNIs7M7H0MTszsfQwd9qIdiFgdmZjlJApDanI3dj12Mb4niUtDBSmqJHgzAkk2ABIDnVQGZAg9LuGkXdmdj6GJ2Z2PoYZfaMr/ET5lmuU3ByuCL6iNftWSwPaJINwxfWnT963iDB6QaBf2Z2PoYnZnY+hhijiUo5LSe8bF7JcE26pI/lO0Z+0ZVvvE8xAFw5JAIDbsQW6wel3DSLezOx9DE7M7H0MMRxOWamUCEgEkMe93bC5q0tfR4n2gipSS4KKHcfGWTrv8AQs7Qel3DSC4JBrTY66dDDWJEi8Y6UWSsLMHxSSwSPuwMgQwHmLReMFJUqulKj8TvooZvky1Wy5jEiRWE29ikJX2MyuGyktSgBnY3e5Kjd9SXO8ZmcPlqLqQCawu9+cAAH0SPQRIkMGGZOAQl6QQ+fMrYjU2sYGPA5Lp5LJBFOhdIRzaqZIAAJYMNg0iQAXnhkpwezS4IItkwpHyt1ERPDJQSEiWlgoKA2UAwI8AG8oxEgA2PDZXwD5/u/wDYn+kRj7NlVVdml9/5q/8AVeJEgA2HD5YQEUCgBgnQCmhgNqbRXN4TJU9UtJqd+rhleoAB3AAjMSADRPBpLMUBXeLqzJUXU7bmLPsyT/hpzJy1JUSel1qPnGIkAG6MDLTTSkClVQbQ0lH+ktE/YEMkMWS9Ic2fMu7uzh3yJ3iRIAMfZ8uoqUKlFQU6rsRkBsBt55xPs6UwFAYCkZ2AZgNsh6RiJABg8Kk3+7TcMbZjmsd+8r1jKuGyjVyDmCkqbULaoebRIkAGZnD5aiskXWGXc8wsCGyDgAFhGZuAlqDKSFd4czmyy6hfQlvBg2QiRIANUcMlBmQLM29iFD5pB8Y0mcJlFhQAAzgWCgmohKtwColokSADb7Kku/Zhy41941K9TGfsuS79mlw2nwkKT6KSD4+JjESADKeGygGSgDuZf9M1I9D/AGjP2fLckJAdQUW1IUVh/wCdRV4knUvIkABUSJEgA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17412" name="AutoShape 10" descr="data:image/jpeg;base64,/9j/4AAQSkZJRgABAQAAAQABAAD/2wCEAAkGBxQTERUUEhQWFRUXGBgaGBgYFxgYGBgaGSAYGhgcGBkZHCggGB4lIBodIjEhJSkrLy4vGCAzODMsNygtLisBCgoKDg0OGxAQGy8kHyYsLywtLCwsLCwsLyw3LCw0LCwsLCwsLCwsLywsLCwsLCwsLC0sLCwsLCwsLCwsLCwvLP/AABEIANgA6QMBIgACEQEDEQH/xAAbAAACAgMBAAAAAAAAAAAAAAAEBQADAQIGB//EAEQQAAECBAQDBQUFBgUCBwAAAAECEQADEiEEMUFRBSJhEzJxgZEGQlKhsRUjM8HwFGJygpLRU6KywuFj0gcWJDRDVPH/xAAZAQACAwEAAAAAAAAAAAAAAAAAAwECBAX/xAAwEQACAQMCBQMDAgcBAAAAAAAAAQIDETESIQRBUWHwE7HRIjKRceEUI0JigaHBFf/aAAwDAQACEQMRAD8A9d4gshdichrA3aHc+picexiJSgVkgFhYE3ZStOiTC2XxeWd8ny0dn9SB5xmle4t5GXaHc+pidodz6mFh41JYKqLEEg0liya/9LHzEZPF5dxdwWyLZOLh8xcRXcgOm4wJ70wJsTdTWAJJucgAT5RqniCTlNScvfHvXTrqLjeAhKk4lKZly1goEpOrixyIJB8Y1l8KlJISQpQLgOtRYBITQL5FIL7td4kBqZp+I+sY7c/F84ExuETNABJdKgoEG4UHY9c8oAl8CluQFLdNIc0EBmIDUsTndvf1a0AO+1PxH1jSbiqQ6l0jcqaFsrgqErCnWae6CQw5irZzc63tnnF/FDLoHaJqFVrgMWN3JAFnGerawAXq4kgM80XdubYAnXYg+YjX7UR/ijQd7Uu30PoYRKm4d7ypibE2NKTSmWo5LzIKBe5bo8NcNhZUxCVBFlBw5L8zu97nmPqYkAj7URb75N8ucXYsdd7RkcTQWaaLlhza+sDjhElgKAQHABKiA5JNidSXjYcLlMRQGOYctr16mIuBcjiSCHE1JDAuFhmJYF31Noul4ioApU4OoLiA1cMkl3lpuAD4Jun0i0JEtISgamkObkuTcudyTBcAgzz8XzidsfiPrCXiX7PU05bKYgsDeoITsdaWvnveAZkvC2AVMWXewukoPfJpDBJlu/R7u8SB1Bnn4vnGe2PxH1jmhhcIgUFahZKeZwU8q0JuU2LTCXPQ5CCcNw/DTWMsq5FBVipN7kOCL7eQ2gAeCafiPqYnaHc+pgbA4VMpAQl2Dm7PzEqOQGpMXxFwNu0O59TE7Q7n1MJ1TMU7BMvIEG7BqQQTuaibZdmc3EbqXiaiyU0vZ2qAYWLKZ3y0zfeJAa9odz6mJ2h3PqYVYdc8TAFI5CQ5BBF0F81OGWAGAbm84ZxAG3aK3PqYnaHc+pgPiOG7SWUBr7/XI3GYscvMEpFrwAFYJZrFzrr0MNYUYH8RPn9DDeH0sF44FPE0gruAbDPzhfiJSaRyp7ydBqQPoT6wy4j3/IQvxZZBO1/6S/5QqX3FXk27FLvSH3Ydf7n1MVSsBKSXTLQmzWSBYWbKLwp8gT5H8oHmKVcVhLZ2y8SbeY2O0UuNhQlLsYxmMRKHugkEgOE5Zk7AWvHFcc4jiJjkqolIUmpSSRnYsB0fPeC8LPEzETFklQySTcFKbZ5MS5brCTHSJxwq5qlJ7KsmkfnG2NNQSTyzTCiofqG8SwiZZQcHNX2pvZTi275vtDbgHtWlUr70ETXNbNc6H0aPNsF7XCUqpCSl3Q+fib7flHoWF9m0GWZ6l8y+YkFkdMrdIidPUrEp05P6tx2PaBGiT6j6xeOJqv8AdKtnzJt4xwfEsJMloSsXST6erxrw/HEXBY5gnNiSLPYEEMxsMusZJUZxyzSuH4eS+le/yd2OMcxBQtg2V2LqdyPKCpePSdCPERxnB/a2ekKOIDprpqAANlJl32yBZ46ftu1QSDUu5ALjlBJGTX/OB0prmIlQo2xb/LGSMQk5GLAYW4TChkzEusKYlyeVwLDo4v5wyl4FaXZt7vr1iLSWUZ6lCCX0v8mJiwA5/WwG5jSUg95XeP8AlGw/M6noA2TJVUHYtkAQb7nysPE+W7wGeVOUclczDoUXUlJPVIP1jH7JL+BGb90Z75ZxdEiShQnBywzS0OMjSHGubb3jeVISl6UpS+bAB/FoAOMnkkJks2qjmWUWAe+SQ/7+rFtziJ7n7oe818z7uuT67QEjCJCv9sxDfgB2T7wYkjmGdmP9s4uwuJmlbLlUJ+KoHQNl5/KAA6Kk99X8KfquN1KAzLQAtVc9KQ4BSpjfmalx84i4ynSc2WT8YRYB7gVaB/8Am0DqExIZRJISVZn3e7b9ZRrjMcnDgpSaibpyDJ15tEg+95BzERxIyyEzQgGlLrQSwBdq0qukWPMD1IaI03ydCMYU7JL5ZeFrSQSXA0P1f9ZwZImVB9/1frAi0FlKKi5sGD0jQAXc9fyirBEpWABZW5u+elnLfTaIwylajGUHJZQ7wP4ifP6GG8KMD+Inz+hhvGqlgwxwKOKqZdg5LADrC3jJEqQpa3UVApSBqogt/CM+sMuLA1cpYgAjxECzcQFSylaQpPhk/T1jPUa1O5poJZ779Tn+G8UxOIU6VCWgFyyQEttzOSWd4Te3PEzWZSbS5YKlD4lgOX3bT+Ex3GGpCF9m7EEtZnA01vq+8c37Sezxmz1FLUrub/FUF/JZPlBS6yNimnPZW85nO4HE0IpApNLF8nO42B0hfPwk44Q3JSVFLDUmwZPiY6fj3DVJmVNyqSCbe9Z/m/rC3BzDKWFAVFKqgC7fTpHUk1JKSKNXRwMz2Xxa5iJBlEEuQXATtc6eEehYLCzcMiVhpyipKQLvZj16GJxX2gUtQUJdCmduZRH9KYV4vi86ZMpmE92pJIIsLFxmq7Bg2cUjOK3QuNBoYe0y01CTKWVOL7DIK9AX9I51E5iCciMQ7fDyf7h84uVNdTPdRSMgFKewFu6HOWf1gtWGoCagEoCrJs6lGkAfupcA3uS+UJlU1cuy88+NUaWjn+vnnypm4pf38tQAaXUW1WQhzHYew3E1KlLUs8xskFKlVDVgLuCI5XE4StKmLqnKRcOxuKWf3Bvr4NHa8CwapKOZSkMhKVFIGRuWewYD9NDE04bdfZeeYz1YuOXy/wC39vc6fD8Ropk0sskgAbMpQVfpnsYp4nKmKHaBamA5gWYXbUuGzLhmirCGhdKGKl0AqBqYKcs+5Iz1vtDzB50Bh3iom7sWYdLxnrUXNNY8yKp1dDuhLwyWZkoLSbuQSLhwSDlpaDROUOVYf6+v6/KGk9Shyy0gWtolrPkLEbav0totBpJUASAWuwfaE+i0r339y0q+qW62BJagokJIJDOnUPlEhMOI4jNVCbgUoCT0DqveGslDJAJc6nc6mFxqKTskJ4mh6aT69CyNVpBDEOI2iQwyFFZR3i6fi1H8XT9713Nq1MIiydA523hJOKlKWmSsiWPxCH5fjEpb2tntdiDEDqdLVu8FuK4qmopSFTKWdKKbE5BS1EIf90EkQLjeNHlSEKlkpWD2gSALoa6VELyNgdnYGL5GFlqkPQmgotLSy9yXOSieWzWIzhNxdRWtIAqIJZ03BKXpAbTfOGaEotuX49vPwbKT1PTCO3V+7LMImpZQVpdShzHmUoWerIPmAMhbwgsywoKIWVAKJUhCqlCZmpCmJBt7oicLwdCkrmXLCggAgVVajVvIA5mLOyE1QEtYSgFYK2qUku8wSiXLqqZsg2WkMVVQjpkrdF+/uUqU1Kf0O/V/BvwxVUgBTmgrS17hB5Ms+Ui3SN5bGYlgs37pDBr6KYRtOShACUIAlsQwuX1K/iJLuc3J8Y2wcg0VcwUSAm5dLsH/AHt9bCMTV2kbJzUKbk+Y+wP4ifP6GG8KMD+Inz+hhvG2lg5EcCriXf8AIQF3S41sdoO4j3/IQIRCKiu2EZ6ZXBkS1JmLCRYtbxbL1ivEY4SkLXQpZRmkM9IyI1+uWWsFzpnMF1MySliO9kxfcDSFGIWVrQUl2Lm9jsD536N1jPfRsjqQ/mbszxRa5smqYkoToAk1B9VPkI584CY9JULvQSxQsZ8pFxYs3Qx3hVopQAa4LXfQ2Y7eXWAcLgEIUuhPaBbHs1d1LOAUvkLm8OjLS7Sd1/tPt8Ewq2Tsre3nc4r7HnVEJKX8CX3YVwl4tgcVJVVQZifeCJYTlla5MerL4SSHIQFO7CosNrmAsRw4ppKuVTtU4AG12+XWNEFHmnbvYHxLeHZ9snm8nh6QpJCAhdlXSVKSbEd5ZY+UN5XBCp1TalUspJV8Wjeud46+Xh6lFVMt2YqL3UNiM/DrF0qRURWQwVmOUEi6vAfWGtJbtlHWdrJWFmB4SUS0qVLSy1JJCQSsVFgalH/8h0nAJmS1JStICg5SmkoBDODck/rpCj2p47SgS0UlExFlhWhJFKQAQSwZ75nKOGViVJL1FDZGpJY5e8l0/KEuu29KXnQoqLmtUmelzFSJLKmrlo5nCEq5HIOQFyoDVmFtnhjh6RSoEKszggpAuS3pncx42vFFRUsqUsqLqVZidyQkOY6T2UmzFTEhal9nLJUhIcJKyXBZwTckl7RaUmslPSWnZndcS41LlKoKgFkVBL8xDs4HjHL4jHzJqqVKIT8It67wZxaR2heYATp0bK+8K1KpJOunrn+t45PF1nJ2wjpcJRUVfLH8qSAmUgM1VZb93/mGMKeAipJWcsh+f66Q1JjRw+8FK1rnJ41/zdPT3MxXOmUhyW6s4Hj0jd4X8cmkSJjEpJEtL5MJq0y1EHQgEsesOeLiKUNc0ijEYpc5KxJ7gSeYGlU1QB5ZROSXtVq+gYmJFBQhKaSJdKQCRLCyCWWkG/dsWLMY1x8uiUtKZjLVWJajSBJARdnNkihyQ5cu0Zn4NZWtRUqlRAQUMVJqCEVXsKee+yrRqpQSV8vzZE1pvaMVtfxsCxWIWgCWlS1zaAlRDmpViaU5A3PkGszi3BSEyjK5khSq69SyQQUjMJSFd5W7B7iLsZieYSgqUAB96S61FLpCUDmCqlJL1Elm1irF4hKlJUtkgslPxFyLDUuWtF1Ddyk/2Huo3BU4K3XuV8P4elaVBIEmSgJTMWnvTCkAiWhSr0h2c6Fgxelhi5iQEopCUJDICbBBGg8tfGBcHiQgrw049nzqVKmHuKrJLK6uo55giCsFw8pUAtYUU5AXDaOT+rRz1N1IqS55+DU1Gkrvljv38/QmEwgUSpVr93K+5+XjBMtVSgDmhyr+Lup8iCo+kXTyoJ5ACXHhcgEm4dhfyhfhps8qSVSgmrvmz5q12Ab+rO0XjGyOdVqyqO7HmB/ET5/Qw3hRgfxE+f0MN40UsFY4FXEhz+QgDByymWhKi6kpSCXJcgAEubm8H8R7/kIGhUsso8lc8JpNQcahn/RgbC8OZLCxeosd82JzAsPAReu6gnbmP+0fIn+URehRBcZwtxTyNpVpQedhBxvET5U7kK6KRSaQtPUgqBu/63pl/tk9hzAan8NP82qh0vpHSTezNyCndiW+RihCkuAlak+ZUCOjm368lSh9WdjpwrRcNo79bDOUUykJCi5ASknUmwc+MD4jGIYhJSoAAl7+b6+mkBY7CzlKAlTEgp5nUN6gkDTe/hFWJwZEv79YWobBhGicpKN0Z4Qi5bsDxWKVMJpJCd9T1Y92NMPJCf3juq5iYWW9rt12gpcoZRhcpS3bOg9MfpRTMwQWCkBKArvMi/RQIIYjTTpCLiPsytJUpE0qPMqiYCeRIJut2uwGWvjHRyEBAATkMrk/MxvicUaCnJ2S/wDEQD9Y0Uq+gzVIOWDkv/J2ILJXNlIsAlAKjUw5iCACPnHYcPwqZctIEsS2ZwCDlYOoNVGysYYDxWNOkTW4vUilPh5YNeJzgPGFHYGYoJAuf0X6f2i4pVMWw5j8h1MPuH4ESxuo5n8h0jnxputLsbKtePDQ/u5F+GkhCAkZARZFM7FISWUoDxi0GOppsltscBy1Nt5AMNhyU1BRC6luXcG5ZwdGaA+Kz2QtKpZdSaWBLKJyIUxYgsrcUwyRyzSNFiofxCx9Q3pF2Il1Jaz6PodDDJy33VwoycZbO3UUS0zEBBnIXMKXVLmISVhJKSmlSUXsCXcAdYoTiVKmJXJRUtaWmhSShLgAJqUu6UJZfKnUk3Lu0KloU5LJAzFnPUjLw8YXKxDrBJIdTJck2UFsXOpVUf5oo60uvnY6UKEXZrfzmWYHApQoqXTMWlISmzS0MLplIOjECo9WABaNMNJSlapoBK1PSVM6AckS3y6n9DbChS2d6iSXGQI5fmNPGGkjDAX97X+3zhd3y8/ctUqRpLfd+f6E/FcNMWhSUIqNBPXmCgBfUEA+UGYIKSlKlKpKggANU5a5LX310vB476v4U/VcB4yaEpYy1TGmEWBNIUlS6rXa9Nt4rSoxp3UetzHU4qc46Wby+JIuVLQwDuKgW3pIy6vFiuJygWKw5ds7gBy29r9dIWSpiCP/AG1IVyHPJDsLJum5p3q6vGk2fLYKGFKmuM3CnKWsGDFFjpytmIdYzHTcNmBSkKSXBDgjIggkEQ5hLwpIBQEhkgMBsGsPKHUOpYLxwJOOYlMs1Kyb6BSvoDClXHJTE89n9w3YVOCbM1/+Yd8VlhSmUAQwsQ4+cCiWNh6CFSyyjyLk8VlpKnqd1k2D8pUDkWsJahvyauHuw3E5a1lAJCgWYjNwSGORsCd2glMlIyAuSctSXJ8XvGwlh3YPllpFQMwFisCSXQWO2n/EHRViTysM1co88yPAOfKKygpbMZTqypu8SrDYk08/KpV/LIfIB+rxTOD5mDlIBDMG20iheCQdCPAmFThJ4NVLiYLKt+gMJyAQHDnIPc+Hp8owueOsWHhMuoKIJUAwNnAOYBZ4vRgkD3X8b/WKOnNjnxVJdWLV4hRshJJ6f3ipeGnkpskXdidgdurQZP4qEFSezWadh3su7vn/AJV7Xr+1XU/ZLsaQ9rqvkxty56RZcP1bFPjpf0xX+dzSmeLFD+BEafZ81ZuyBrdz6CL08act2Sx3rmwFLDm2fToRvDOWt0g7gH1iHwq5th/6FRYST87lWEwiZYZI8TqYviRDD1FRVkYpScneTuwfDjmmHWoDyCUsPmfWK27JX/TJ/oJ/2n5ExZItMmDTlV6gg/6fnF0xAIINwbEQ1uz3xt7C7bFOOQSmpOaTUPLMeYtF0tQIBGRAI8DAgnmWKZjkZJUA7vYAtkdOsXYJBEtIIZhltsPIRMlaIJ7lxSDn+mgDiKEppUQGcaapII+VUW4riUuWWWpmb3VNe4DgXPSAsVxCVMSpKipASoKqpNwhbE2FgSko6uYXYYpNYGeHk0pSLOAPVmMWwDO4vKR3lFOYulWYTURloPmQMyIIw2LRMegvSWNjnnrnBYhsye+OqT8iP7xtSyirSm/Slz+Z9Iwrvp/hX9UQp4hhZRMwqmLFRe16VJA7pIZPKk2dg6jZzAQO4wA2UIlycO6lduQO8QlVIDqMx+W/vpD6AAWcuZJ4OlKkqC1mkk3Lg1Ek+AuzC0ADnA/iJ8/oYbwowP4ifP6GG8PpYLxwKuI9/wAhA0E8R7/kIGhUsso8kgHiWPMoOJal2J5Qo3BSAOVJYmr5QdEipAsPEZt3w6mctdRJZRGQQwsHzbrk9U7iU0Of2ZSilJPKVFy7MPu72u/Ujcw4iQEilfFpgKv/AE8wgMxFV83sUPtprpDDCTStAUUlBOaTmPUCLokAEjEZiQALZsmcFKKD3qu8okCwCLFwL7N1eKasWGBALK7ySgEpqyIVZ6S7gZjLdxEgC4Fw1M4P25SSwah6c1OwOVinzfpBsSJABIwYzEgIBf8A5vFB+RDfU+sEAxqJQqq1ZvDX9eEWRMncEarSCCDkY0kKJDHvJseux8xf1GkWwHiMXLQt1rCGTzPYM4AJOQYlv5uoiCS04VBUVFCSotcgE2yzjP7JLd6EP/CNbHTa0VfaMu/NlnyqfMjJnzSQ/QxvIx0tZZCwojMDMWCr7WUPUQAbfssv4Eae6NMtNIsRLAyAHgGjaF/EJbqH33Z2FqiLElLtULkqAB3AgAMKecHSlQ9Sn+0YVh0F3Sku7uBdwQfkSPOEkyWUpJOMtyBwSS4CiWZRcqTpfuvFiJRJdWLBBzAVQxN7Mu3QbWibANDgJX+GjbujJgNtgB5RfCiVg1lgMWoqBBLFJ5UhKSGJLXBc7kveDeH4ZaAquYZjlw4ZvUnpEAMsD+Inz+hhvCjA/iJ8/oYbw+lgvHAr4j3/ACECwVxHv+QgWFSyyjySJEiRUgkSJFWLniXLWtTshKlFs2SCSz62gAtjEKZftDKJYBZNIUzD3gSB3s7EeLAO4fc8dlulgo1FIDU3qZj3nAYg3z0e8FiSsSMWXeYhHKAKWVzUKBN5dhWUlm0PnarD4lz96AHtZORcOfu8xYgdC5LwRhOIImISu6QqpqxSeUlN9AXFg8FwXATqw+LYgTUOyWLDR6nHZ62+cEYWViBMeZMQpF7AMenu/nDCNVLAzIEAGnOPhV6pPrcH0EV/tDkgkywM1EVX2DOH8Y3mTwAS4tAkuUO2QSsgISFFnuo3Vl5D1iGpXSsOowUrtm8/hy1peViJgHUJb1CYSYrAYxPdnLU2xIjr1cQlk2zb4b+pgFWBQqYpa1m/urDgbMXYeEUrUWvtv+RsIQl92xyCOMYuSefnGywPkoMfrDLB+2Mo2nJVLO91J+QcekC+0eLmDEGUpkywkFADgLfMks4AyYfOEkzh6ZiK5dSSzlJJY+GhEZ/UlB2bM0rXaiejSJyVpCkKCknIggj1EUzOHS1KKlJqJzckg933SW91OmgjyvhnFFYecFSyRcVAd1aXuFJj16NUZXFxkmroGGBQ4NIslSR4KIUr1IB8o2k4RCC6UJSegaL4kWJJAmM4dKmkGYioi2ZyzaxuH/LaC4kAACeDSQQQhiC4NS3B3zz2OmkajgslmKSWLjmVZjUAGNgDDGJBckEwvDZUtVUtFJZQsSzKIUoAOwcgGC4kSAgvwP4ifP6GG8KMD+Inz+hhvD6WBkcCriPf8hA0E8R7/kIR4xWI56QgAOUklhTbvF3B7xcbC8Kl9zKPIziQsmHFAmkII3Nj31DIf9Nj4mJKXia01JRS5qY3aotmfhY2e4ioDOJFZmXYpPjmPlceYiqbj5Se/MQm7cygkv4GAgIVcMbgxE2sLCAxxJCn7N5jZlF0j+bKEmJ9qg7IKH2SayfAuEv6wuVWKLW2udPFSMNdkOnoO76Gw8mMcnhfaCZMWlIrIJIUXSKWuakgWtHV8BVWSTp1eJhPVyJiovmMEYNQ7wqH7tj/AEk/n5RhXY5ApcZjIjxBuILxEwNc+kKMchBzD7ObjwIyMandbRHRinkzNTLNgXuI3/Ykly8LEMDqfG7eeZ83gtM3b5RCp3f1DNCS2KsVhQLvFskVpDlyLeI0ijHT0oTVMUEjqWfw3jncVxBakh6wlTmlGYSnMk9eu/S9/wCGi0TGKyPcfw6XNKUzgaQ9KgpSVIfMOk902sYTYn2XVJbsl1SwPessDK5yNvCEuD4iE0rw9ImS2Kud+1BPda9z4Zx6BNxHaSVqCw1JLJAcWdjU9/IRnr8OlHcpKnCTTa3PH52CpSSS5b0j16RiQUpZ1Fh3Q4dt8h5mPJcQU0ElvMv9Y9awk8FCWL8oyBOg1AhFJt5McUlg3qWcgE+Jc+gt843Sku5PkwA/v8407bZKj5Af6iDGal/CkeKi/oB+cOLC37FIZpqixR3rulJdQLN3tfm8H4PC9mGqUqwuoubPc9S9z0EUY6ROKkmWsAWCkl0vnUQWLZjfLS7iow2KYAzA9JchiArka1N3FQ2GedokBzEgDBypwWTMUmnmZIvmXF6RkLPB8QQSJEiQAX4H8RPn9DDeFGB/ET5/Qw3h9LAyOBVxHv8AkITz+GBRJKjckjcOlac+lTjalO0OeI9/yECwqWWUeRRM4G4I7aZdITnkwAcbGzvvDeJEioGI5D/xHH3Uo6gqI9BHXxxf/iTMZEsdFf7YpPBWf2jLhplq4cZaLJ7NQUBa1NvlHLS5CFpDgkliaqUkFORLHM2+loxwjFKlynB5SCD4EMYzLddJlkkdALObnJ165ee8Y3N46DXJS0yte3IZ8JkPWpPMpICbMbkj3vDrHScEmGWCFnmPy6Qp4JxtSl9ksVIS/OAEto7Dx21h3icFqm/Uf2jfw6WjVzLyl6j1RVl0CJ09zA86Y8ALQveMS0LeGKa5llN3skGy0amKcbxIS8iAykPryqYEvlmR6wRQ6c7/AKtAc3AiZyKdTs/kXDkC2Qyi+tPBohHnI53GImzShZKlJAd3cDQi+dwAfGNBImTVFKFELKaU6AuTU50huvg8xBZJye1lBtw48tIDHC5lPdvkA7Et4fq8NjWsh8oKXMR+z3s7Pws9U4lFKBSQkuVPkWIteH2Kn0qYKczA62USGY2UDkf7wsxuHnILrqlpu6lqTTlYM5JvsDlposXj1Bwgi9qik5ZWBPzMKr8RDS4rLRncY0vuYHiGCLACPY5IZKRsB9I8ewuHVNnS5YbmWkZHJw+u0ewUK+IeSf7kxjprY56LIzFIlH41eiP+2NMThlKQUiYpJLczBwxBLMBmLecNJCYkKpvDpxPLiC3VNw6nsygLJcXB+jWK4csv98oO+VVrAJbn0Ifq7HeABjEhX9mzf/sKzd6eqSxdRBFjp7xGVox9mzAkviF90MS9iEKTUee9ylX8nUmABrEhSJBJLYpTu7Gk6k2GzMLbWbKDsBLKZYBmdpnz7gkkanLLPSAA/A/iJ8/oYbwowP4ifP6GG8PpYLxwKuJd/wAhCYcZlcrEmpBWnlN0gl/oS2whzxIc/kICMhPwpv0HQ/kPSFSyyjyBnjEq1zfLlN3y9chGFcalDMkd33Tqx02cP4wXLwyAAAlIZzkMzmfGNjIT8Kc3yGe8V2ArkYsLJACnABLhrEqA/wBJ9IWcf4MjGS6SkpUO6suKf5c1B9CBlmLGHCJYHdAHgAN9vE+sbQBa55XwmXTVKmd5BKSDkCCxYfnG65Spa6pZ1un8xsY6L2u4OUr/AGqUNu1A6WCx5WPkd4SpNQcRgqxcZdmVS5dB57PcUlcwm99ViWs2xH5w8UaElYU6AHLFyPDe5jglSb9d4L4fxiZLcDmSQXJDj+nJQi1Ks4bLBqp1liR1H20nV/MD+8bftpUHSlSrtltmdoQ4T2gwabqlAr1JPyAVYDoLQVO9shkmSUsHBJTS27gm0PVfm/8AvwjW6lL+kV43GLMxlqaYnoxY3BDEggvnFc3i08Bq1MzcoIPiS4c9YrxXGkT2AQgBOVgKXzItA87DKV758LMfzHjE/wARGOF+bfBnqcQuW50WC9p5Ylfe952B71R1cAcpAbON8Px9CyaeRiGKma76D8s44bjksCYilwWz/WcUIw0yaqlNROgS/wAyPzil3JJ3yLhxkr7oae0uPM2c3NQl2cHmLtUfrFPDMCueuiUKjrsn+I6R0/AvYpVI/alkt7gLn+Zf5D1jsJOCloSEJQkJGQYNFlARJuTuxR7O+zSMPzqZc34tE7hP9/pD6K0yQDYkdKiR6Gw8oDxGHnlZKJgCSbAgWASm3d1UC98jDUgGEZhQjDYrleaizvZ3u4HcDWs8Zl4XE6zkkgDQMSMyrlGew6xNgG0SFYwuJDNPSeVOaA7hTqyDXFsvLWNpmHxBCaZqU5VWd2U5I5dUinTM5FjAAyjSdKCklJyIYwqVgsSWBnBveAsT3rBVLgFxfMUjO4OU4fFMB2iQxGbXAJdmRZxp9MoLAEL4TLLOC4NT1F35g9v4jBOEwyZaaU5OT5qJUfmTA+Dkzwt5kxKk0qsA3MVOk5WZNs4OgAvwP4ifP6GG8KMD+Inz+hhvD6WC8cCriPf8hA0E8R7/AJCBoVLLKPJIkV4hBUhSQaSQQFDMEhgR4QvHC5jkmesk5ZhmStLMFMbqCv5erxUBpGIWnh0y/wB+r/NboOe+13zLuWapfDZ1TieSMmNYtVUSaFAP7tgLawAN447j3BuyUZmGFQzXKSO71DZD93Pbp0eCwCkFVU1awoANcANmQxsTfLeDUIADAMOkVlBSVmB55hpiJgckE7aDy18/lF86UljlHQ8Y9l5U41JJlTNVJFj/ABJyPjYxzGL9lcYgmgpmp0ZVJ9Ff3jFLhZX2ZOvscvxMALtGeKYpSUJQDYpchhqW/KL+IcIxCVPMkrSPipJT/ULQZgOBjFYvsSooSiWCSACbNYPl3s4fFK6TFtinhWICc4e4ATZ1pUtSuoHL/UbfOOx4Z7HYWS3IZihrMNXysn5Q+SlgwsNos6Sk7sscrw/2PSpQXigFEZICi186mZzbds846aThkITShCUp2CQB5gZxjE4gIAJBYkCzWewe+9mDm9hF8MjFJWQWsUFBTdNx8J/2nTwNvCN5cwKyzGYNiPERZGCkOC1xkfrFiTMSFX2StgO3W4pvd3Sar8zEbhrgAEkO8Rwcin76ZZQUS5cszA83TbWABrGqVgkgEEjMPcPk+0LJfCVhvv1lgzF2zUXsp35t/cT1BuncPJJIWU1Eks73FNmUPochk0GwB8YeFP2VNYATyQCFAKSSXBdiQsEg3BBgvh+DMt3mKmPqrPNR3/ebIWSIADIkSJAQSJEiQAX4H8RPn9DDeFGB/ET5/Qw3h9LAyOBZxBJrsDkIG7M7H0MOJE9K0hSCFJORECTeLITMMshVYKAwAvW5BF8hSX8PCB07u5Gm+4F2Z2PoYnZnY+hhpKx0tRSErBqqpbWnvN4PGk/iSEEgu4UhFgS6pjUgb5h9niPS7hpF3ZnY+hidmdj6GGsrFBUxcsBToCSSRymp2Y65XgbCcYlLTVUEJZwVKQHHLeyi3eTm3eG4g9LuGkD7M7H0MTszsfQwdL4xJIBrAuQxN3GYbUjO2hByIi4Y+WxNaWBpN9WCmG5Yg2zBg9INIr7M7H0MTszsfQwzXxCWCQVgEFi5ZjyBr9VpH8w3jUcTk0V9omhnqezB7vtY3g9LuGkWqlEhikt4Qh4J7OrkYqfOLFMxggAF0h9XHQekdmvHSwkrK0hIbmJYXyvq+kaTOJyg7zEhk1G+Sd4j0VkNAu7M7H0MTszsfQwy+0pTkdolxmHY96jLarlfeMJ4nJIBExJBDgvYhiX8GSfQxPpdw0imdhKqaknlLhqgxYjToSPOLezOx9IZIx6DkX5gkMxckOwAO175C8RPEEEBTkAqWgOCLy66vLkUerQel3DSLezOx9InZnY+kNJmOlpVSVgKtY9dt/yjAx8uxrDEEgvYhLOXya49YPS7hpFnZnY+hidmdj6GGS+JShUDMSKSyr90sksdiyknzEZGPQVUhQJFRNxYJsom+QNn3tB6XcNIs7M7H0MTszsfQwd9qIdiFgdmZjlJApDanI3dj12Mb4niUtDBSmqJHgzAkk2ABIDnVQGZAg9LuGkXdmdj6GJ2Z2PoYZfaMr/ET5lmuU3ByuCL6iNftWSwPaJINwxfWnT963iDB6QaBf2Z2PoYnZnY+hhijiUo5LSe8bF7JcE26pI/lO0Z+0ZVvvE8xAFw5JAIDbsQW6wel3DSLezOx9DE7M7H0MMRxOWamUCEgEkMe93bC5q0tfR4n2gipSS4KKHcfGWTrv8AQs7Qel3DSC4JBrTY66dDDWJEi8Y6UWSsLMHxSSwSPuwMgQwHmLReMFJUqulKj8TvooZvky1Wy5jEiRWE29ikJX2MyuGyktSgBnY3e5Kjd9SXO8ZmcPlqLqQCawu9+cAAH0SPQRIkMGGZOAQl6QQ+fMrYjU2sYGPA5Lp5LJBFOhdIRzaqZIAAJYMNg0iQAXnhkpwezS4IItkwpHyt1ERPDJQSEiWlgoKA2UAwI8AG8oxEgA2PDZXwD5/u/wDYn+kRj7NlVVdml9/5q/8AVeJEgA2HD5YQEUCgBgnQCmhgNqbRXN4TJU9UtJqd+rhleoAB3AAjMSADRPBpLMUBXeLqzJUXU7bmLPsyT/hpzJy1JUSel1qPnGIkAG6MDLTTSkClVQbQ0lH+ktE/YEMkMWS9Ic2fMu7uzh3yJ3iRIAMfZ8uoqUKlFQU6rsRkBsBt55xPs6UwFAYCkZ2AZgNsh6RiJABg8Kk3+7TcMbZjmsd+8r1jKuGyjVyDmCkqbULaoebRIkAGZnD5aiskXWGXc8wsCGyDgAFhGZuAlqDKSFd4czmyy6hfQlvBg2QiRIANUcMlBmQLM29iFD5pB8Y0mcJlFhQAAzgWCgmohKtwColokSADb7Kku/Zhy41941K9TGfsuS79mlw2nwkKT6KSD4+JjESADKeGygGSgDuZf9M1I9D/AGjP2fLckJAdQUW1IUVh/wCdRV4knUvIkABUSJEgA/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17413" name="AutoShape 12" descr="data:image/jpeg;base64,/9j/4AAQSkZJRgABAQAAAQABAAD/2wCEAAkGBxQTERUUEhQWFRUXGBgaGBgYFxgYGBgaGSAYGhgcGBkZHCggGB4lIBodIjEhJSkrLy4vGCAzODMsNygtLisBCgoKDg0OGxAQGy8kHyYsLywtLCwsLCwsLyw3LCw0LCwsLCwsLCwsLywsLCwsLCwsLC0sLCwsLCwsLCwsLCwvLP/AABEIANgA6QMBIgACEQEDEQH/xAAbAAACAgMBAAAAAAAAAAAAAAAEBQADAQIGB//EAEQQAAECBAQDBQUFBgUCBwAAAAECEQADEiEEMUFRBSJhEzJxgZEGQlKhsRUjM8HwFGJygpLRU6KywuFj0gcWJDRDVPH/xAAZAQACAwEAAAAAAAAAAAAAAAAAAwECBAX/xAAwEQACAQMCBQMDAgcBAAAAAAAAAQIDETESIQRBUWHwE7HRIjKRceEUI0JigaHBFf/aAAwDAQACEQMRAD8A9d4gshdichrA3aHc+picexiJSgVkgFhYE3ZStOiTC2XxeWd8ny0dn9SB5xmle4t5GXaHc+pidodz6mFh41JYKqLEEg0liya/9LHzEZPF5dxdwWyLZOLh8xcRXcgOm4wJ70wJsTdTWAJJucgAT5RqniCTlNScvfHvXTrqLjeAhKk4lKZly1goEpOrixyIJB8Y1l8KlJISQpQLgOtRYBITQL5FIL7td4kBqZp+I+sY7c/F84ExuETNABJdKgoEG4UHY9c8oAl8CluQFLdNIc0EBmIDUsTndvf1a0AO+1PxH1jSbiqQ6l0jcqaFsrgqErCnWae6CQw5irZzc63tnnF/FDLoHaJqFVrgMWN3JAFnGerawAXq4kgM80XdubYAnXYg+YjX7UR/ijQd7Uu30PoYRKm4d7ypibE2NKTSmWo5LzIKBe5bo8NcNhZUxCVBFlBw5L8zu97nmPqYkAj7URb75N8ucXYsdd7RkcTQWaaLlhza+sDjhElgKAQHABKiA5JNidSXjYcLlMRQGOYctr16mIuBcjiSCHE1JDAuFhmJYF31Noul4ioApU4OoLiA1cMkl3lpuAD4Jun0i0JEtISgamkObkuTcudyTBcAgzz8XzidsfiPrCXiX7PU05bKYgsDeoITsdaWvnveAZkvC2AVMWXewukoPfJpDBJlu/R7u8SB1Bnn4vnGe2PxH1jmhhcIgUFahZKeZwU8q0JuU2LTCXPQ5CCcNw/DTWMsq5FBVipN7kOCL7eQ2gAeCafiPqYnaHc+pgbA4VMpAQl2Dm7PzEqOQGpMXxFwNu0O59TE7Q7n1MJ1TMU7BMvIEG7BqQQTuaibZdmc3EbqXiaiyU0vZ2qAYWLKZ3y0zfeJAa9odz6mJ2h3PqYVYdc8TAFI5CQ5BBF0F81OGWAGAbm84ZxAG3aK3PqYnaHc+pgPiOG7SWUBr7/XI3GYscvMEpFrwAFYJZrFzrr0MNYUYH8RPn9DDeH0sF44FPE0gruAbDPzhfiJSaRyp7ydBqQPoT6wy4j3/IQvxZZBO1/6S/5QqX3FXk27FLvSH3Ydf7n1MVSsBKSXTLQmzWSBYWbKLwp8gT5H8oHmKVcVhLZ2y8SbeY2O0UuNhQlLsYxmMRKHugkEgOE5Zk7AWvHFcc4jiJjkqolIUmpSSRnYsB0fPeC8LPEzETFklQySTcFKbZ5MS5brCTHSJxwq5qlJ7KsmkfnG2NNQSTyzTCiofqG8SwiZZQcHNX2pvZTi275vtDbgHtWlUr70ETXNbNc6H0aPNsF7XCUqpCSl3Q+fib7flHoWF9m0GWZ6l8y+YkFkdMrdIidPUrEp05P6tx2PaBGiT6j6xeOJqv8AdKtnzJt4xwfEsJMloSsXST6erxrw/HEXBY5gnNiSLPYEEMxsMusZJUZxyzSuH4eS+le/yd2OMcxBQtg2V2LqdyPKCpePSdCPERxnB/a2ekKOIDprpqAANlJl32yBZ46ftu1QSDUu5ALjlBJGTX/OB0prmIlQo2xb/LGSMQk5GLAYW4TChkzEusKYlyeVwLDo4v5wyl4FaXZt7vr1iLSWUZ6lCCX0v8mJiwA5/WwG5jSUg95XeP8AlGw/M6noA2TJVUHYtkAQb7nysPE+W7wGeVOUclczDoUXUlJPVIP1jH7JL+BGb90Z75ZxdEiShQnBywzS0OMjSHGubb3jeVISl6UpS+bAB/FoAOMnkkJks2qjmWUWAe+SQ/7+rFtziJ7n7oe818z7uuT67QEjCJCv9sxDfgB2T7wYkjmGdmP9s4uwuJmlbLlUJ+KoHQNl5/KAA6Kk99X8KfquN1KAzLQAtVc9KQ4BSpjfmalx84i4ynSc2WT8YRYB7gVaB/8Am0DqExIZRJISVZn3e7b9ZRrjMcnDgpSaibpyDJ15tEg+95BzERxIyyEzQgGlLrQSwBdq0qukWPMD1IaI03ydCMYU7JL5ZeFrSQSXA0P1f9ZwZImVB9/1frAi0FlKKi5sGD0jQAXc9fyirBEpWABZW5u+elnLfTaIwylajGUHJZQ7wP4ifP6GG8KMD+Inz+hhvGqlgwxwKOKqZdg5LADrC3jJEqQpa3UVApSBqogt/CM+sMuLA1cpYgAjxECzcQFSylaQpPhk/T1jPUa1O5poJZ779Tn+G8UxOIU6VCWgFyyQEttzOSWd4Te3PEzWZSbS5YKlD4lgOX3bT+Ex3GGpCF9m7EEtZnA01vq+8c37Sezxmz1FLUrub/FUF/JZPlBS6yNimnPZW85nO4HE0IpApNLF8nO42B0hfPwk44Q3JSVFLDUmwZPiY6fj3DVJmVNyqSCbe9Z/m/rC3BzDKWFAVFKqgC7fTpHUk1JKSKNXRwMz2Xxa5iJBlEEuQXATtc6eEehYLCzcMiVhpyipKQLvZj16GJxX2gUtQUJdCmduZRH9KYV4vi86ZMpmE92pJIIsLFxmq7Bg2cUjOK3QuNBoYe0y01CTKWVOL7DIK9AX9I51E5iCciMQ7fDyf7h84uVNdTPdRSMgFKewFu6HOWf1gtWGoCagEoCrJs6lGkAfupcA3uS+UJlU1cuy88+NUaWjn+vnnypm4pf38tQAaXUW1WQhzHYew3E1KlLUs8xskFKlVDVgLuCI5XE4StKmLqnKRcOxuKWf3Bvr4NHa8CwapKOZSkMhKVFIGRuWewYD9NDE04bdfZeeYz1YuOXy/wC39vc6fD8Ropk0sskgAbMpQVfpnsYp4nKmKHaBamA5gWYXbUuGzLhmirCGhdKGKl0AqBqYKcs+5Iz1vtDzB50Bh3iom7sWYdLxnrUXNNY8yKp1dDuhLwyWZkoLSbuQSLhwSDlpaDROUOVYf6+v6/KGk9Shyy0gWtolrPkLEbav0totBpJUASAWuwfaE+i0r339y0q+qW62BJagokJIJDOnUPlEhMOI4jNVCbgUoCT0DqveGslDJAJc6nc6mFxqKTskJ4mh6aT69CyNVpBDEOI2iQwyFFZR3i6fi1H8XT9713Nq1MIiydA523hJOKlKWmSsiWPxCH5fjEpb2tntdiDEDqdLVu8FuK4qmopSFTKWdKKbE5BS1EIf90EkQLjeNHlSEKlkpWD2gSALoa6VELyNgdnYGL5GFlqkPQmgotLSy9yXOSieWzWIzhNxdRWtIAqIJZ03BKXpAbTfOGaEotuX49vPwbKT1PTCO3V+7LMImpZQVpdShzHmUoWerIPmAMhbwgsywoKIWVAKJUhCqlCZmpCmJBt7oicLwdCkrmXLCggAgVVajVvIA5mLOyE1QEtYSgFYK2qUku8wSiXLqqZsg2WkMVVQjpkrdF+/uUqU1Kf0O/V/BvwxVUgBTmgrS17hB5Ms+Ui3SN5bGYlgs37pDBr6KYRtOShACUIAlsQwuX1K/iJLuc3J8Y2wcg0VcwUSAm5dLsH/AHt9bCMTV2kbJzUKbk+Y+wP4ifP6GG8KMD+Inz+hhvG2lg5EcCriXf8AIQF3S41sdoO4j3/IQIRCKiu2EZ6ZXBkS1JmLCRYtbxbL1ivEY4SkLXQpZRmkM9IyI1+uWWsFzpnMF1MySliO9kxfcDSFGIWVrQUl2Lm9jsD536N1jPfRsjqQ/mbszxRa5smqYkoToAk1B9VPkI584CY9JULvQSxQsZ8pFxYs3Qx3hVopQAa4LXfQ2Y7eXWAcLgEIUuhPaBbHs1d1LOAUvkLm8OjLS7Sd1/tPt8Ewq2Tsre3nc4r7HnVEJKX8CX3YVwl4tgcVJVVQZifeCJYTlla5MerL4SSHIQFO7CosNrmAsRw4ppKuVTtU4AG12+XWNEFHmnbvYHxLeHZ9snm8nh6QpJCAhdlXSVKSbEd5ZY+UN5XBCp1TalUspJV8Wjeud46+Xh6lFVMt2YqL3UNiM/DrF0qRURWQwVmOUEi6vAfWGtJbtlHWdrJWFmB4SUS0qVLSy1JJCQSsVFgalH/8h0nAJmS1JStICg5SmkoBDODck/rpCj2p47SgS0UlExFlhWhJFKQAQSwZ75nKOGViVJL1FDZGpJY5e8l0/KEuu29KXnQoqLmtUmelzFSJLKmrlo5nCEq5HIOQFyoDVmFtnhjh6RSoEKszggpAuS3pncx42vFFRUsqUsqLqVZidyQkOY6T2UmzFTEhal9nLJUhIcJKyXBZwTckl7RaUmslPSWnZndcS41LlKoKgFkVBL8xDs4HjHL4jHzJqqVKIT8It67wZxaR2heYATp0bK+8K1KpJOunrn+t45PF1nJ2wjpcJRUVfLH8qSAmUgM1VZb93/mGMKeAipJWcsh+f66Q1JjRw+8FK1rnJ41/zdPT3MxXOmUhyW6s4Hj0jd4X8cmkSJjEpJEtL5MJq0y1EHQgEsesOeLiKUNc0ijEYpc5KxJ7gSeYGlU1QB5ZROSXtVq+gYmJFBQhKaSJdKQCRLCyCWWkG/dsWLMY1x8uiUtKZjLVWJajSBJARdnNkihyQ5cu0Zn4NZWtRUqlRAQUMVJqCEVXsKee+yrRqpQSV8vzZE1pvaMVtfxsCxWIWgCWlS1zaAlRDmpViaU5A3PkGszi3BSEyjK5khSq69SyQQUjMJSFd5W7B7iLsZieYSgqUAB96S61FLpCUDmCqlJL1Elm1irF4hKlJUtkgslPxFyLDUuWtF1Ddyk/2Huo3BU4K3XuV8P4elaVBIEmSgJTMWnvTCkAiWhSr0h2c6Fgxelhi5iQEopCUJDICbBBGg8tfGBcHiQgrw049nzqVKmHuKrJLK6uo55giCsFw8pUAtYUU5AXDaOT+rRz1N1IqS55+DU1Gkrvljv38/QmEwgUSpVr93K+5+XjBMtVSgDmhyr+Lup8iCo+kXTyoJ5ACXHhcgEm4dhfyhfhps8qSVSgmrvmz5q12Ab+rO0XjGyOdVqyqO7HmB/ET5/Qw3hRgfxE+f0MN40UsFY4FXEhz+QgDByymWhKi6kpSCXJcgAEubm8H8R7/kIGhUsso8lc8JpNQcahn/RgbC8OZLCxeosd82JzAsPAReu6gnbmP+0fIn+URehRBcZwtxTyNpVpQedhBxvET5U7kK6KRSaQtPUgqBu/63pl/tk9hzAan8NP82qh0vpHSTezNyCndiW+RihCkuAlak+ZUCOjm368lSh9WdjpwrRcNo79bDOUUykJCi5ASknUmwc+MD4jGIYhJSoAAl7+b6+mkBY7CzlKAlTEgp5nUN6gkDTe/hFWJwZEv79YWobBhGicpKN0Z4Qi5bsDxWKVMJpJCd9T1Y92NMPJCf3juq5iYWW9rt12gpcoZRhcpS3bOg9MfpRTMwQWCkBKArvMi/RQIIYjTTpCLiPsytJUpE0qPMqiYCeRIJut2uwGWvjHRyEBAATkMrk/MxvicUaCnJ2S/wDEQD9Y0Uq+gzVIOWDkv/J2ILJXNlIsAlAKjUw5iCACPnHYcPwqZctIEsS2ZwCDlYOoNVGysYYDxWNOkTW4vUilPh5YNeJzgPGFHYGYoJAuf0X6f2i4pVMWw5j8h1MPuH4ESxuo5n8h0jnxputLsbKtePDQ/u5F+GkhCAkZARZFM7FISWUoDxi0GOppsltscBy1Nt5AMNhyU1BRC6luXcG5ZwdGaA+Kz2QtKpZdSaWBLKJyIUxYgsrcUwyRyzSNFiofxCx9Q3pF2Il1Jaz6PodDDJy33VwoycZbO3UUS0zEBBnIXMKXVLmISVhJKSmlSUXsCXcAdYoTiVKmJXJRUtaWmhSShLgAJqUu6UJZfKnUk3Lu0KloU5LJAzFnPUjLw8YXKxDrBJIdTJck2UFsXOpVUf5oo60uvnY6UKEXZrfzmWYHApQoqXTMWlISmzS0MLplIOjECo9WABaNMNJSlapoBK1PSVM6AckS3y6n9DbChS2d6iSXGQI5fmNPGGkjDAX97X+3zhd3y8/ctUqRpLfd+f6E/FcNMWhSUIqNBPXmCgBfUEA+UGYIKSlKlKpKggANU5a5LX310vB476v4U/VcB4yaEpYy1TGmEWBNIUlS6rXa9Nt4rSoxp3UetzHU4qc46Wby+JIuVLQwDuKgW3pIy6vFiuJygWKw5ds7gBy29r9dIWSpiCP/AG1IVyHPJDsLJum5p3q6vGk2fLYKGFKmuM3CnKWsGDFFjpytmIdYzHTcNmBSkKSXBDgjIggkEQ5hLwpIBQEhkgMBsGsPKHUOpYLxwJOOYlMs1Kyb6BSvoDClXHJTE89n9w3YVOCbM1/+Yd8VlhSmUAQwsQ4+cCiWNh6CFSyyjyLk8VlpKnqd1k2D8pUDkWsJahvyauHuw3E5a1lAJCgWYjNwSGORsCd2glMlIyAuSctSXJ8XvGwlh3YPllpFQMwFisCSXQWO2n/EHRViTysM1co88yPAOfKKygpbMZTqypu8SrDYk08/KpV/LIfIB+rxTOD5mDlIBDMG20iheCQdCPAmFThJ4NVLiYLKt+gMJyAQHDnIPc+Hp8owueOsWHhMuoKIJUAwNnAOYBZ4vRgkD3X8b/WKOnNjnxVJdWLV4hRshJJ6f3ipeGnkpskXdidgdurQZP4qEFSezWadh3su7vn/AJV7Xr+1XU/ZLsaQ9rqvkxty56RZcP1bFPjpf0xX+dzSmeLFD+BEafZ81ZuyBrdz6CL08act2Sx3rmwFLDm2fToRvDOWt0g7gH1iHwq5th/6FRYST87lWEwiZYZI8TqYviRDD1FRVkYpScneTuwfDjmmHWoDyCUsPmfWK27JX/TJ/oJ/2n5ExZItMmDTlV6gg/6fnF0xAIINwbEQ1uz3xt7C7bFOOQSmpOaTUPLMeYtF0tQIBGRAI8DAgnmWKZjkZJUA7vYAtkdOsXYJBEtIIZhltsPIRMlaIJ7lxSDn+mgDiKEppUQGcaapII+VUW4riUuWWWpmb3VNe4DgXPSAsVxCVMSpKipASoKqpNwhbE2FgSko6uYXYYpNYGeHk0pSLOAPVmMWwDO4vKR3lFOYulWYTURloPmQMyIIw2LRMegvSWNjnnrnBYhsye+OqT8iP7xtSyirSm/Slz+Z9Iwrvp/hX9UQp4hhZRMwqmLFRe16VJA7pIZPKk2dg6jZzAQO4wA2UIlycO6lduQO8QlVIDqMx+W/vpD6AAWcuZJ4OlKkqC1mkk3Lg1Ek+AuzC0ADnA/iJ8/oYbwowP4ifP6GG8PpYLxwKuI9/wAhA0E8R7/kIGhUsso8kgHiWPMoOJal2J5Qo3BSAOVJYmr5QdEipAsPEZt3w6mctdRJZRGQQwsHzbrk9U7iU0Of2ZSilJPKVFy7MPu72u/Ujcw4iQEilfFpgKv/AE8wgMxFV83sUPtprpDDCTStAUUlBOaTmPUCLokAEjEZiQALZsmcFKKD3qu8okCwCLFwL7N1eKasWGBALK7ySgEpqyIVZ6S7gZjLdxEgC4Fw1M4P25SSwah6c1OwOVinzfpBsSJABIwYzEgIBf8A5vFB+RDfU+sEAxqJQqq1ZvDX9eEWRMncEarSCCDkY0kKJDHvJseux8xf1GkWwHiMXLQt1rCGTzPYM4AJOQYlv5uoiCS04VBUVFCSotcgE2yzjP7JLd6EP/CNbHTa0VfaMu/NlnyqfMjJnzSQ/QxvIx0tZZCwojMDMWCr7WUPUQAbfssv4Eae6NMtNIsRLAyAHgGjaF/EJbqH33Z2FqiLElLtULkqAB3AgAMKecHSlQ9Sn+0YVh0F3Sku7uBdwQfkSPOEkyWUpJOMtyBwSS4CiWZRcqTpfuvFiJRJdWLBBzAVQxN7Mu3QbWibANDgJX+GjbujJgNtgB5RfCiVg1lgMWoqBBLFJ5UhKSGJLXBc7kveDeH4ZaAquYZjlw4ZvUnpEAMsD+Inz+hhvCjA/iJ8/oYbw+lgvHAr4j3/ACECwVxHv+QgWFSyyjySJEiRUgkSJFWLniXLWtTshKlFs2SCSz62gAtjEKZftDKJYBZNIUzD3gSB3s7EeLAO4fc8dlulgo1FIDU3qZj3nAYg3z0e8FiSsSMWXeYhHKAKWVzUKBN5dhWUlm0PnarD4lz96AHtZORcOfu8xYgdC5LwRhOIImISu6QqpqxSeUlN9AXFg8FwXATqw+LYgTUOyWLDR6nHZ62+cEYWViBMeZMQpF7AMenu/nDCNVLAzIEAGnOPhV6pPrcH0EV/tDkgkywM1EVX2DOH8Y3mTwAS4tAkuUO2QSsgISFFnuo3Vl5D1iGpXSsOowUrtm8/hy1peViJgHUJb1CYSYrAYxPdnLU2xIjr1cQlk2zb4b+pgFWBQqYpa1m/urDgbMXYeEUrUWvtv+RsIQl92xyCOMYuSefnGywPkoMfrDLB+2Mo2nJVLO91J+QcekC+0eLmDEGUpkywkFADgLfMks4AyYfOEkzh6ZiK5dSSzlJJY+GhEZ/UlB2bM0rXaiejSJyVpCkKCknIggj1EUzOHS1KKlJqJzckg933SW91OmgjyvhnFFYecFSyRcVAd1aXuFJj16NUZXFxkmroGGBQ4NIslSR4KIUr1IB8o2k4RCC6UJSegaL4kWJJAmM4dKmkGYioi2ZyzaxuH/LaC4kAACeDSQQQhiC4NS3B3zz2OmkajgslmKSWLjmVZjUAGNgDDGJBckEwvDZUtVUtFJZQsSzKIUoAOwcgGC4kSAgvwP4ifP6GG8KMD+Inz+hhvD6WBkcCriPf8hA0E8R7/kIR4xWI56QgAOUklhTbvF3B7xcbC8Kl9zKPIziQsmHFAmkII3Nj31DIf9Nj4mJKXia01JRS5qY3aotmfhY2e4ioDOJFZmXYpPjmPlceYiqbj5Se/MQm7cygkv4GAgIVcMbgxE2sLCAxxJCn7N5jZlF0j+bKEmJ9qg7IKH2SayfAuEv6wuVWKLW2udPFSMNdkOnoO76Gw8mMcnhfaCZMWlIrIJIUXSKWuakgWtHV8BVWSTp1eJhPVyJiovmMEYNQ7wqH7tj/AEk/n5RhXY5ApcZjIjxBuILxEwNc+kKMchBzD7ObjwIyMandbRHRinkzNTLNgXuI3/Ykly8LEMDqfG7eeZ83gtM3b5RCp3f1DNCS2KsVhQLvFskVpDlyLeI0ijHT0oTVMUEjqWfw3jncVxBakh6wlTmlGYSnMk9eu/S9/wCGi0TGKyPcfw6XNKUzgaQ9KgpSVIfMOk902sYTYn2XVJbsl1SwPessDK5yNvCEuD4iE0rw9ImS2Kud+1BPda9z4Zx6BNxHaSVqCw1JLJAcWdjU9/IRnr8OlHcpKnCTTa3PH52CpSSS5b0j16RiQUpZ1Fh3Q4dt8h5mPJcQU0ElvMv9Y9awk8FCWL8oyBOg1AhFJt5McUlg3qWcgE+Jc+gt843Sku5PkwA/v8407bZKj5Af6iDGal/CkeKi/oB+cOLC37FIZpqixR3rulJdQLN3tfm8H4PC9mGqUqwuoubPc9S9z0EUY6ROKkmWsAWCkl0vnUQWLZjfLS7iow2KYAzA9JchiArka1N3FQ2GedokBzEgDBypwWTMUmnmZIvmXF6RkLPB8QQSJEiQAX4H8RPn9DDeFGB/ET5/Qw3h9LAyOBVxHv8AkITz+GBRJKjckjcOlac+lTjalO0OeI9/yECwqWWUeRRM4G4I7aZdITnkwAcbGzvvDeJEioGI5D/xHH3Uo6gqI9BHXxxf/iTMZEsdFf7YpPBWf2jLhplq4cZaLJ7NQUBa1NvlHLS5CFpDgkliaqUkFORLHM2+loxwjFKlynB5SCD4EMYzLddJlkkdALObnJ165ee8Y3N46DXJS0yte3IZ8JkPWpPMpICbMbkj3vDrHScEmGWCFnmPy6Qp4JxtSl9ksVIS/OAEto7Dx21h3icFqm/Uf2jfw6WjVzLyl6j1RVl0CJ09zA86Y8ALQveMS0LeGKa5llN3skGy0amKcbxIS8iAykPryqYEvlmR6wRQ6c7/AKtAc3AiZyKdTs/kXDkC2Qyi+tPBohHnI53GImzShZKlJAd3cDQi+dwAfGNBImTVFKFELKaU6AuTU50huvg8xBZJye1lBtw48tIDHC5lPdvkA7Et4fq8NjWsh8oKXMR+z3s7Pws9U4lFKBSQkuVPkWIteH2Kn0qYKczA62USGY2UDkf7wsxuHnILrqlpu6lqTTlYM5JvsDlposXj1Bwgi9qik5ZWBPzMKr8RDS4rLRncY0vuYHiGCLACPY5IZKRsB9I8ewuHVNnS5YbmWkZHJw+u0ewUK+IeSf7kxjprY56LIzFIlH41eiP+2NMThlKQUiYpJLczBwxBLMBmLecNJCYkKpvDpxPLiC3VNw6nsygLJcXB+jWK4csv98oO+VVrAJbn0Ifq7HeABjEhX9mzf/sKzd6eqSxdRBFjp7xGVox9mzAkviF90MS9iEKTUee9ylX8nUmABrEhSJBJLYpTu7Gk6k2GzMLbWbKDsBLKZYBmdpnz7gkkanLLPSAA/A/iJ8/oYbwowP4ifP6GG8PpYLxwKuJd/wAhCYcZlcrEmpBWnlN0gl/oS2whzxIc/kICMhPwpv0HQ/kPSFSyyjyBnjEq1zfLlN3y9chGFcalDMkd33Tqx02cP4wXLwyAAAlIZzkMzmfGNjIT8Kc3yGe8V2ArkYsLJACnABLhrEqA/wBJ9IWcf4MjGS6SkpUO6suKf5c1B9CBlmLGHCJYHdAHgAN9vE+sbQBa55XwmXTVKmd5BKSDkCCxYfnG65Spa6pZ1un8xsY6L2u4OUr/AGqUNu1A6WCx5WPkd4SpNQcRgqxcZdmVS5dB57PcUlcwm99ViWs2xH5w8UaElYU6AHLFyPDe5jglSb9d4L4fxiZLcDmSQXJDj+nJQi1Ks4bLBqp1liR1H20nV/MD+8bftpUHSlSrtltmdoQ4T2gwabqlAr1JPyAVYDoLQVO9shkmSUsHBJTS27gm0PVfm/8AvwjW6lL+kV43GLMxlqaYnoxY3BDEggvnFc3i08Bq1MzcoIPiS4c9YrxXGkT2AQgBOVgKXzItA87DKV758LMfzHjE/wARGOF+bfBnqcQuW50WC9p5Ylfe952B71R1cAcpAbON8Px9CyaeRiGKma76D8s44bjksCYilwWz/WcUIw0yaqlNROgS/wAyPzil3JJ3yLhxkr7oae0uPM2c3NQl2cHmLtUfrFPDMCueuiUKjrsn+I6R0/AvYpVI/alkt7gLn+Zf5D1jsJOCloSEJQkJGQYNFlARJuTuxR7O+zSMPzqZc34tE7hP9/pD6K0yQDYkdKiR6Gw8oDxGHnlZKJgCSbAgWASm3d1UC98jDUgGEZhQjDYrleaizvZ3u4HcDWs8Zl4XE6zkkgDQMSMyrlGew6xNgG0SFYwuJDNPSeVOaA7hTqyDXFsvLWNpmHxBCaZqU5VWd2U5I5dUinTM5FjAAyjSdKCklJyIYwqVgsSWBnBveAsT3rBVLgFxfMUjO4OU4fFMB2iQxGbXAJdmRZxp9MoLAEL4TLLOC4NT1F35g9v4jBOEwyZaaU5OT5qJUfmTA+Dkzwt5kxKk0qsA3MVOk5WZNs4OgAvwP4ifP6GG8KMD+Inz+hhvD6WC8cCriPf8hA0E8R7/AJCBoVLLKPJIkV4hBUhSQaSQQFDMEhgR4QvHC5jkmesk5ZhmStLMFMbqCv5erxUBpGIWnh0y/wB+r/NboOe+13zLuWapfDZ1TieSMmNYtVUSaFAP7tgLawAN447j3BuyUZmGFQzXKSO71DZD93Pbp0eCwCkFVU1awoANcANmQxsTfLeDUIADAMOkVlBSVmB55hpiJgckE7aDy18/lF86UljlHQ8Y9l5U41JJlTNVJFj/ABJyPjYxzGL9lcYgmgpmp0ZVJ9Ff3jFLhZX2ZOvscvxMALtGeKYpSUJQDYpchhqW/KL+IcIxCVPMkrSPipJT/ULQZgOBjFYvsSooSiWCSACbNYPl3s4fFK6TFtinhWICc4e4ATZ1pUtSuoHL/UbfOOx4Z7HYWS3IZihrMNXysn5Q+SlgwsNos6Sk7sscrw/2PSpQXigFEZICi186mZzbds846aThkITShCUp2CQB5gZxjE4gIAJBYkCzWewe+9mDm9hF8MjFJWQWsUFBTdNx8J/2nTwNvCN5cwKyzGYNiPERZGCkOC1xkfrFiTMSFX2StgO3W4pvd3Sar8zEbhrgAEkO8Rwcin76ZZQUS5cszA83TbWABrGqVgkgEEjMPcPk+0LJfCVhvv1lgzF2zUXsp35t/cT1BuncPJJIWU1Eks73FNmUPochk0GwB8YeFP2VNYATyQCFAKSSXBdiQsEg3BBgvh+DMt3mKmPqrPNR3/ebIWSIADIkSJAQSJEiQAX4H8RPn9DDeFGB/ET5/Qw3h9LAyOBZxBJrsDkIG7M7H0MOJE9K0hSCFJORECTeLITMMshVYKAwAvW5BF8hSX8PCB07u5Gm+4F2Z2PoYnZnY+hhpKx0tRSErBqqpbWnvN4PGk/iSEEgu4UhFgS6pjUgb5h9niPS7hpF3ZnY+hidmdj6GGsrFBUxcsBToCSSRymp2Y65XgbCcYlLTVUEJZwVKQHHLeyi3eTm3eG4g9LuGkD7M7H0MTszsfQwdL4xJIBrAuQxN3GYbUjO2hByIi4Y+WxNaWBpN9WCmG5Yg2zBg9INIr7M7H0MTszsfQwzXxCWCQVgEFi5ZjyBr9VpH8w3jUcTk0V9omhnqezB7vtY3g9LuGkWqlEhikt4Qh4J7OrkYqfOLFMxggAF0h9XHQekdmvHSwkrK0hIbmJYXyvq+kaTOJyg7zEhk1G+Sd4j0VkNAu7M7H0MTszsfQwy+0pTkdolxmHY96jLarlfeMJ4nJIBExJBDgvYhiX8GSfQxPpdw0imdhKqaknlLhqgxYjToSPOLezOx9IZIx6DkX5gkMxckOwAO175C8RPEEEBTkAqWgOCLy66vLkUerQel3DSLezOx9InZnY+kNJmOlpVSVgKtY9dt/yjAx8uxrDEEgvYhLOXya49YPS7hpFnZnY+hidmdj6GGS+JShUDMSKSyr90sksdiyknzEZGPQVUhQJFRNxYJsom+QNn3tB6XcNIs7M7H0MTszsfQwd9qIdiFgdmZjlJApDanI3dj12Mb4niUtDBSmqJHgzAkk2ABIDnVQGZAg9LuGkXdmdj6GJ2Z2PoYZfaMr/ET5lmuU3ByuCL6iNftWSwPaJINwxfWnT963iDB6QaBf2Z2PoYnZnY+hhijiUo5LSe8bF7JcE26pI/lO0Z+0ZVvvE8xAFw5JAIDbsQW6wel3DSLezOx9DE7M7H0MMRxOWamUCEgEkMe93bC5q0tfR4n2gipSS4KKHcfGWTrv8AQs7Qel3DSC4JBrTY66dDDWJEi8Y6UWSsLMHxSSwSPuwMgQwHmLReMFJUqulKj8TvooZvky1Wy5jEiRWE29ikJX2MyuGyktSgBnY3e5Kjd9SXO8ZmcPlqLqQCawu9+cAAH0SPQRIkMGGZOAQl6QQ+fMrYjU2sYGPA5Lp5LJBFOhdIRzaqZIAAJYMNg0iQAXnhkpwezS4IItkwpHyt1ERPDJQSEiWlgoKA2UAwI8AG8oxEgA2PDZXwD5/u/wDYn+kRj7NlVVdml9/5q/8AVeJEgA2HD5YQEUCgBgnQCmhgNqbRXN4TJU9UtJqd+rhleoAB3AAjMSADRPBpLMUBXeLqzJUXU7bmLPsyT/hpzJy1JUSel1qPnGIkAG6MDLTTSkClVQbQ0lH+ktE/YEMkMWS9Ic2fMu7uzh3yJ3iRIAMfZ8uoqUKlFQU6rsRkBsBt55xPs6UwFAYCkZ2AZgNsh6RiJABg8Kk3+7TcMbZjmsd+8r1jKuGyjVyDmCkqbULaoebRIkAGZnD5aiskXWGXc8wsCGyDgAFhGZuAlqDKSFd4czmyy6hfQlvBg2QiRIANUcMlBmQLM29iFD5pB8Y0mcJlFhQAAzgWCgmohKtwColokSADb7Kku/Zhy41941K9TGfsuS79mlw2nwkKT6KSD4+JjESADKeGygGSgDuZf9M1I9D/AGjP2fLckJAdQUW1IUVh/wCdRV4knUvIkABUSJEgA//Z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17414" name="AutoShape 14" descr="data:image/jpeg;base64,/9j/4AAQSkZJRgABAQAAAQABAAD/2wCEAAkGBxQTERUUEhQWFRUXGBgaGBgYFxgYGBgaGSAYGhgcGBkZHCggGB4lIBodIjEhJSkrLy4vGCAzODMsNygtLisBCgoKDg0OGxAQGy8kHyYsLywtLCwsLCwsLyw3LCw0LCwsLCwsLCwsLywsLCwsLCwsLC0sLCwsLCwsLCwsLCwvLP/AABEIANgA6QMBIgACEQEDEQH/xAAbAAACAgMBAAAAAAAAAAAAAAAEBQADAQIGB//EAEQQAAECBAQDBQUFBgUCBwAAAAECEQADEiEEMUFRBSJhEzJxgZEGQlKhsRUjM8HwFGJygpLRU6KywuFj0gcWJDRDVPH/xAAZAQACAwEAAAAAAAAAAAAAAAAAAwECBAX/xAAwEQACAQMCBQMDAgcBAAAAAAAAAQIDETESIQRBUWHwE7HRIjKRceEUI0JigaHBFf/aAAwDAQACEQMRAD8A9d4gshdichrA3aHc+picexiJSgVkgFhYE3ZStOiTC2XxeWd8ny0dn9SB5xmle4t5GXaHc+pidodz6mFh41JYKqLEEg0liya/9LHzEZPF5dxdwWyLZOLh8xcRXcgOm4wJ70wJsTdTWAJJucgAT5RqniCTlNScvfHvXTrqLjeAhKk4lKZly1goEpOrixyIJB8Y1l8KlJISQpQLgOtRYBITQL5FIL7td4kBqZp+I+sY7c/F84ExuETNABJdKgoEG4UHY9c8oAl8CluQFLdNIc0EBmIDUsTndvf1a0AO+1PxH1jSbiqQ6l0jcqaFsrgqErCnWae6CQw5irZzc63tnnF/FDLoHaJqFVrgMWN3JAFnGerawAXq4kgM80XdubYAnXYg+YjX7UR/ijQd7Uu30PoYRKm4d7ypibE2NKTSmWo5LzIKBe5bo8NcNhZUxCVBFlBw5L8zu97nmPqYkAj7URb75N8ucXYsdd7RkcTQWaaLlhza+sDjhElgKAQHABKiA5JNidSXjYcLlMRQGOYctr16mIuBcjiSCHE1JDAuFhmJYF31Noul4ioApU4OoLiA1cMkl3lpuAD4Jun0i0JEtISgamkObkuTcudyTBcAgzz8XzidsfiPrCXiX7PU05bKYgsDeoITsdaWvnveAZkvC2AVMWXewukoPfJpDBJlu/R7u8SB1Bnn4vnGe2PxH1jmhhcIgUFahZKeZwU8q0JuU2LTCXPQ5CCcNw/DTWMsq5FBVipN7kOCL7eQ2gAeCafiPqYnaHc+pgbA4VMpAQl2Dm7PzEqOQGpMXxFwNu0O59TE7Q7n1MJ1TMU7BMvIEG7BqQQTuaibZdmc3EbqXiaiyU0vZ2qAYWLKZ3y0zfeJAa9odz6mJ2h3PqYVYdc8TAFI5CQ5BBF0F81OGWAGAbm84ZxAG3aK3PqYnaHc+pgPiOG7SWUBr7/XI3GYscvMEpFrwAFYJZrFzrr0MNYUYH8RPn9DDeH0sF44FPE0gruAbDPzhfiJSaRyp7ydBqQPoT6wy4j3/IQvxZZBO1/6S/5QqX3FXk27FLvSH3Ydf7n1MVSsBKSXTLQmzWSBYWbKLwp8gT5H8oHmKVcVhLZ2y8SbeY2O0UuNhQlLsYxmMRKHugkEgOE5Zk7AWvHFcc4jiJjkqolIUmpSSRnYsB0fPeC8LPEzETFklQySTcFKbZ5MS5brCTHSJxwq5qlJ7KsmkfnG2NNQSTyzTCiofqG8SwiZZQcHNX2pvZTi275vtDbgHtWlUr70ETXNbNc6H0aPNsF7XCUqpCSl3Q+fib7flHoWF9m0GWZ6l8y+YkFkdMrdIidPUrEp05P6tx2PaBGiT6j6xeOJqv8AdKtnzJt4xwfEsJMloSsXST6erxrw/HEXBY5gnNiSLPYEEMxsMusZJUZxyzSuH4eS+le/yd2OMcxBQtg2V2LqdyPKCpePSdCPERxnB/a2ekKOIDprpqAANlJl32yBZ46ftu1QSDUu5ALjlBJGTX/OB0prmIlQo2xb/LGSMQk5GLAYW4TChkzEusKYlyeVwLDo4v5wyl4FaXZt7vr1iLSWUZ6lCCX0v8mJiwA5/WwG5jSUg95XeP8AlGw/M6noA2TJVUHYtkAQb7nysPE+W7wGeVOUclczDoUXUlJPVIP1jH7JL+BGb90Z75ZxdEiShQnBywzS0OMjSHGubb3jeVISl6UpS+bAB/FoAOMnkkJks2qjmWUWAe+SQ/7+rFtziJ7n7oe818z7uuT67QEjCJCv9sxDfgB2T7wYkjmGdmP9s4uwuJmlbLlUJ+KoHQNl5/KAA6Kk99X8KfquN1KAzLQAtVc9KQ4BSpjfmalx84i4ynSc2WT8YRYB7gVaB/8Am0DqExIZRJISVZn3e7b9ZRrjMcnDgpSaibpyDJ15tEg+95BzERxIyyEzQgGlLrQSwBdq0qukWPMD1IaI03ydCMYU7JL5ZeFrSQSXA0P1f9ZwZImVB9/1frAi0FlKKi5sGD0jQAXc9fyirBEpWABZW5u+elnLfTaIwylajGUHJZQ7wP4ifP6GG8KMD+Inz+hhvGqlgwxwKOKqZdg5LADrC3jJEqQpa3UVApSBqogt/CM+sMuLA1cpYgAjxECzcQFSylaQpPhk/T1jPUa1O5poJZ779Tn+G8UxOIU6VCWgFyyQEttzOSWd4Te3PEzWZSbS5YKlD4lgOX3bT+Ex3GGpCF9m7EEtZnA01vq+8c37Sezxmz1FLUrub/FUF/JZPlBS6yNimnPZW85nO4HE0IpApNLF8nO42B0hfPwk44Q3JSVFLDUmwZPiY6fj3DVJmVNyqSCbe9Z/m/rC3BzDKWFAVFKqgC7fTpHUk1JKSKNXRwMz2Xxa5iJBlEEuQXATtc6eEehYLCzcMiVhpyipKQLvZj16GJxX2gUtQUJdCmduZRH9KYV4vi86ZMpmE92pJIIsLFxmq7Bg2cUjOK3QuNBoYe0y01CTKWVOL7DIK9AX9I51E5iCciMQ7fDyf7h84uVNdTPdRSMgFKewFu6HOWf1gtWGoCagEoCrJs6lGkAfupcA3uS+UJlU1cuy88+NUaWjn+vnnypm4pf38tQAaXUW1WQhzHYew3E1KlLUs8xskFKlVDVgLuCI5XE4StKmLqnKRcOxuKWf3Bvr4NHa8CwapKOZSkMhKVFIGRuWewYD9NDE04bdfZeeYz1YuOXy/wC39vc6fD8Ropk0sskgAbMpQVfpnsYp4nKmKHaBamA5gWYXbUuGzLhmirCGhdKGKl0AqBqYKcs+5Iz1vtDzB50Bh3iom7sWYdLxnrUXNNY8yKp1dDuhLwyWZkoLSbuQSLhwSDlpaDROUOVYf6+v6/KGk9Shyy0gWtolrPkLEbav0totBpJUASAWuwfaE+i0r339y0q+qW62BJagokJIJDOnUPlEhMOI4jNVCbgUoCT0DqveGslDJAJc6nc6mFxqKTskJ4mh6aT69CyNVpBDEOI2iQwyFFZR3i6fi1H8XT9713Nq1MIiydA523hJOKlKWmSsiWPxCH5fjEpb2tntdiDEDqdLVu8FuK4qmopSFTKWdKKbE5BS1EIf90EkQLjeNHlSEKlkpWD2gSALoa6VELyNgdnYGL5GFlqkPQmgotLSy9yXOSieWzWIzhNxdRWtIAqIJZ03BKXpAbTfOGaEotuX49vPwbKT1PTCO3V+7LMImpZQVpdShzHmUoWerIPmAMhbwgsywoKIWVAKJUhCqlCZmpCmJBt7oicLwdCkrmXLCggAgVVajVvIA5mLOyE1QEtYSgFYK2qUku8wSiXLqqZsg2WkMVVQjpkrdF+/uUqU1Kf0O/V/BvwxVUgBTmgrS17hB5Ms+Ui3SN5bGYlgs37pDBr6KYRtOShACUIAlsQwuX1K/iJLuc3J8Y2wcg0VcwUSAm5dLsH/AHt9bCMTV2kbJzUKbk+Y+wP4ifP6GG8KMD+Inz+hhvG2lg5EcCriXf8AIQF3S41sdoO4j3/IQIRCKiu2EZ6ZXBkS1JmLCRYtbxbL1ivEY4SkLXQpZRmkM9IyI1+uWWsFzpnMF1MySliO9kxfcDSFGIWVrQUl2Lm9jsD536N1jPfRsjqQ/mbszxRa5smqYkoToAk1B9VPkI584CY9JULvQSxQsZ8pFxYs3Qx3hVopQAa4LXfQ2Y7eXWAcLgEIUuhPaBbHs1d1LOAUvkLm8OjLS7Sd1/tPt8Ewq2Tsre3nc4r7HnVEJKX8CX3YVwl4tgcVJVVQZifeCJYTlla5MerL4SSHIQFO7CosNrmAsRw4ppKuVTtU4AG12+XWNEFHmnbvYHxLeHZ9snm8nh6QpJCAhdlXSVKSbEd5ZY+UN5XBCp1TalUspJV8Wjeud46+Xh6lFVMt2YqL3UNiM/DrF0qRURWQwVmOUEi6vAfWGtJbtlHWdrJWFmB4SUS0qVLSy1JJCQSsVFgalH/8h0nAJmS1JStICg5SmkoBDODck/rpCj2p47SgS0UlExFlhWhJFKQAQSwZ75nKOGViVJL1FDZGpJY5e8l0/KEuu29KXnQoqLmtUmelzFSJLKmrlo5nCEq5HIOQFyoDVmFtnhjh6RSoEKszggpAuS3pncx42vFFRUsqUsqLqVZidyQkOY6T2UmzFTEhal9nLJUhIcJKyXBZwTckl7RaUmslPSWnZndcS41LlKoKgFkVBL8xDs4HjHL4jHzJqqVKIT8It67wZxaR2heYATp0bK+8K1KpJOunrn+t45PF1nJ2wjpcJRUVfLH8qSAmUgM1VZb93/mGMKeAipJWcsh+f66Q1JjRw+8FK1rnJ41/zdPT3MxXOmUhyW6s4Hj0jd4X8cmkSJjEpJEtL5MJq0y1EHQgEsesOeLiKUNc0ijEYpc5KxJ7gSeYGlU1QB5ZROSXtVq+gYmJFBQhKaSJdKQCRLCyCWWkG/dsWLMY1x8uiUtKZjLVWJajSBJARdnNkihyQ5cu0Zn4NZWtRUqlRAQUMVJqCEVXsKee+yrRqpQSV8vzZE1pvaMVtfxsCxWIWgCWlS1zaAlRDmpViaU5A3PkGszi3BSEyjK5khSq69SyQQUjMJSFd5W7B7iLsZieYSgqUAB96S61FLpCUDmCqlJL1Elm1irF4hKlJUtkgslPxFyLDUuWtF1Ddyk/2Huo3BU4K3XuV8P4elaVBIEmSgJTMWnvTCkAiWhSr0h2c6Fgxelhi5iQEopCUJDICbBBGg8tfGBcHiQgrw049nzqVKmHuKrJLK6uo55giCsFw8pUAtYUU5AXDaOT+rRz1N1IqS55+DU1Gkrvljv38/QmEwgUSpVr93K+5+XjBMtVSgDmhyr+Lup8iCo+kXTyoJ5ACXHhcgEm4dhfyhfhps8qSVSgmrvmz5q12Ab+rO0XjGyOdVqyqO7HmB/ET5/Qw3hRgfxE+f0MN40UsFY4FXEhz+QgDByymWhKi6kpSCXJcgAEubm8H8R7/kIGhUsso8lc8JpNQcahn/RgbC8OZLCxeosd82JzAsPAReu6gnbmP+0fIn+URehRBcZwtxTyNpVpQedhBxvET5U7kK6KRSaQtPUgqBu/63pl/tk9hzAan8NP82qh0vpHSTezNyCndiW+RihCkuAlak+ZUCOjm368lSh9WdjpwrRcNo79bDOUUykJCi5ASknUmwc+MD4jGIYhJSoAAl7+b6+mkBY7CzlKAlTEgp5nUN6gkDTe/hFWJwZEv79YWobBhGicpKN0Z4Qi5bsDxWKVMJpJCd9T1Y92NMPJCf3juq5iYWW9rt12gpcoZRhcpS3bOg9MfpRTMwQWCkBKArvMi/RQIIYjTTpCLiPsytJUpE0qPMqiYCeRIJut2uwGWvjHRyEBAATkMrk/MxvicUaCnJ2S/wDEQD9Y0Uq+gzVIOWDkv/J2ILJXNlIsAlAKjUw5iCACPnHYcPwqZctIEsS2ZwCDlYOoNVGysYYDxWNOkTW4vUilPh5YNeJzgPGFHYGYoJAuf0X6f2i4pVMWw5j8h1MPuH4ESxuo5n8h0jnxputLsbKtePDQ/u5F+GkhCAkZARZFM7FISWUoDxi0GOppsltscBy1Nt5AMNhyU1BRC6luXcG5ZwdGaA+Kz2QtKpZdSaWBLKJyIUxYgsrcUwyRyzSNFiofxCx9Q3pF2Il1Jaz6PodDDJy33VwoycZbO3UUS0zEBBnIXMKXVLmISVhJKSmlSUXsCXcAdYoTiVKmJXJRUtaWmhSShLgAJqUu6UJZfKnUk3Lu0KloU5LJAzFnPUjLw8YXKxDrBJIdTJck2UFsXOpVUf5oo60uvnY6UKEXZrfzmWYHApQoqXTMWlISmzS0MLplIOjECo9WABaNMNJSlapoBK1PSVM6AckS3y6n9DbChS2d6iSXGQI5fmNPGGkjDAX97X+3zhd3y8/ctUqRpLfd+f6E/FcNMWhSUIqNBPXmCgBfUEA+UGYIKSlKlKpKggANU5a5LX310vB476v4U/VcB4yaEpYy1TGmEWBNIUlS6rXa9Nt4rSoxp3UetzHU4qc46Wby+JIuVLQwDuKgW3pIy6vFiuJygWKw5ds7gBy29r9dIWSpiCP/AG1IVyHPJDsLJum5p3q6vGk2fLYKGFKmuM3CnKWsGDFFjpytmIdYzHTcNmBSkKSXBDgjIggkEQ5hLwpIBQEhkgMBsGsPKHUOpYLxwJOOYlMs1Kyb6BSvoDClXHJTE89n9w3YVOCbM1/+Yd8VlhSmUAQwsQ4+cCiWNh6CFSyyjyLk8VlpKnqd1k2D8pUDkWsJahvyauHuw3E5a1lAJCgWYjNwSGORsCd2glMlIyAuSctSXJ8XvGwlh3YPllpFQMwFisCSXQWO2n/EHRViTysM1co88yPAOfKKygpbMZTqypu8SrDYk08/KpV/LIfIB+rxTOD5mDlIBDMG20iheCQdCPAmFThJ4NVLiYLKt+gMJyAQHDnIPc+Hp8owueOsWHhMuoKIJUAwNnAOYBZ4vRgkD3X8b/WKOnNjnxVJdWLV4hRshJJ6f3ipeGnkpskXdidgdurQZP4qEFSezWadh3su7vn/AJV7Xr+1XU/ZLsaQ9rqvkxty56RZcP1bFPjpf0xX+dzSmeLFD+BEafZ81ZuyBrdz6CL08act2Sx3rmwFLDm2fToRvDOWt0g7gH1iHwq5th/6FRYST87lWEwiZYZI8TqYviRDD1FRVkYpScneTuwfDjmmHWoDyCUsPmfWK27JX/TJ/oJ/2n5ExZItMmDTlV6gg/6fnF0xAIINwbEQ1uz3xt7C7bFOOQSmpOaTUPLMeYtF0tQIBGRAI8DAgnmWKZjkZJUA7vYAtkdOsXYJBEtIIZhltsPIRMlaIJ7lxSDn+mgDiKEppUQGcaapII+VUW4riUuWWWpmb3VNe4DgXPSAsVxCVMSpKipASoKqpNwhbE2FgSko6uYXYYpNYGeHk0pSLOAPVmMWwDO4vKR3lFOYulWYTURloPmQMyIIw2LRMegvSWNjnnrnBYhsye+OqT8iP7xtSyirSm/Slz+Z9Iwrvp/hX9UQp4hhZRMwqmLFRe16VJA7pIZPKk2dg6jZzAQO4wA2UIlycO6lduQO8QlVIDqMx+W/vpD6AAWcuZJ4OlKkqC1mkk3Lg1Ek+AuzC0ADnA/iJ8/oYbwowP4ifP6GG8PpYLxwKuI9/wAhA0E8R7/kIGhUsso8kgHiWPMoOJal2J5Qo3BSAOVJYmr5QdEipAsPEZt3w6mctdRJZRGQQwsHzbrk9U7iU0Of2ZSilJPKVFy7MPu72u/Ujcw4iQEilfFpgKv/AE8wgMxFV83sUPtprpDDCTStAUUlBOaTmPUCLokAEjEZiQALZsmcFKKD3qu8okCwCLFwL7N1eKasWGBALK7ySgEpqyIVZ6S7gZjLdxEgC4Fw1M4P25SSwah6c1OwOVinzfpBsSJABIwYzEgIBf8A5vFB+RDfU+sEAxqJQqq1ZvDX9eEWRMncEarSCCDkY0kKJDHvJseux8xf1GkWwHiMXLQt1rCGTzPYM4AJOQYlv5uoiCS04VBUVFCSotcgE2yzjP7JLd6EP/CNbHTa0VfaMu/NlnyqfMjJnzSQ/QxvIx0tZZCwojMDMWCr7WUPUQAbfssv4Eae6NMtNIsRLAyAHgGjaF/EJbqH33Z2FqiLElLtULkqAB3AgAMKecHSlQ9Sn+0YVh0F3Sku7uBdwQfkSPOEkyWUpJOMtyBwSS4CiWZRcqTpfuvFiJRJdWLBBzAVQxN7Mu3QbWibANDgJX+GjbujJgNtgB5RfCiVg1lgMWoqBBLFJ5UhKSGJLXBc7kveDeH4ZaAquYZjlw4ZvUnpEAMsD+Inz+hhvCjA/iJ8/oYbw+lgvHAr4j3/ACECwVxHv+QgWFSyyjySJEiRUgkSJFWLniXLWtTshKlFs2SCSz62gAtjEKZftDKJYBZNIUzD3gSB3s7EeLAO4fc8dlulgo1FIDU3qZj3nAYg3z0e8FiSsSMWXeYhHKAKWVzUKBN5dhWUlm0PnarD4lz96AHtZORcOfu8xYgdC5LwRhOIImISu6QqpqxSeUlN9AXFg8FwXATqw+LYgTUOyWLDR6nHZ62+cEYWViBMeZMQpF7AMenu/nDCNVLAzIEAGnOPhV6pPrcH0EV/tDkgkywM1EVX2DOH8Y3mTwAS4tAkuUO2QSsgISFFnuo3Vl5D1iGpXSsOowUrtm8/hy1peViJgHUJb1CYSYrAYxPdnLU2xIjr1cQlk2zb4b+pgFWBQqYpa1m/urDgbMXYeEUrUWvtv+RsIQl92xyCOMYuSefnGywPkoMfrDLB+2Mo2nJVLO91J+QcekC+0eLmDEGUpkywkFADgLfMks4AyYfOEkzh6ZiK5dSSzlJJY+GhEZ/UlB2bM0rXaiejSJyVpCkKCknIggj1EUzOHS1KKlJqJzckg933SW91OmgjyvhnFFYecFSyRcVAd1aXuFJj16NUZXFxkmroGGBQ4NIslSR4KIUr1IB8o2k4RCC6UJSegaL4kWJJAmM4dKmkGYioi2ZyzaxuH/LaC4kAACeDSQQQhiC4NS3B3zz2OmkajgslmKSWLjmVZjUAGNgDDGJBckEwvDZUtVUtFJZQsSzKIUoAOwcgGC4kSAgvwP4ifP6GG8KMD+Inz+hhvD6WBkcCriPf8hA0E8R7/kIR4xWI56QgAOUklhTbvF3B7xcbC8Kl9zKPIziQsmHFAmkII3Nj31DIf9Nj4mJKXia01JRS5qY3aotmfhY2e4ioDOJFZmXYpPjmPlceYiqbj5Se/MQm7cygkv4GAgIVcMbgxE2sLCAxxJCn7N5jZlF0j+bKEmJ9qg7IKH2SayfAuEv6wuVWKLW2udPFSMNdkOnoO76Gw8mMcnhfaCZMWlIrIJIUXSKWuakgWtHV8BVWSTp1eJhPVyJiovmMEYNQ7wqH7tj/AEk/n5RhXY5ApcZjIjxBuILxEwNc+kKMchBzD7ObjwIyMandbRHRinkzNTLNgXuI3/Ykly8LEMDqfG7eeZ83gtM3b5RCp3f1DNCS2KsVhQLvFskVpDlyLeI0ijHT0oTVMUEjqWfw3jncVxBakh6wlTmlGYSnMk9eu/S9/wCGi0TGKyPcfw6XNKUzgaQ9KgpSVIfMOk902sYTYn2XVJbsl1SwPessDK5yNvCEuD4iE0rw9ImS2Kud+1BPda9z4Zx6BNxHaSVqCw1JLJAcWdjU9/IRnr8OlHcpKnCTTa3PH52CpSSS5b0j16RiQUpZ1Fh3Q4dt8h5mPJcQU0ElvMv9Y9awk8FCWL8oyBOg1AhFJt5McUlg3qWcgE+Jc+gt843Sku5PkwA/v8407bZKj5Af6iDGal/CkeKi/oB+cOLC37FIZpqixR3rulJdQLN3tfm8H4PC9mGqUqwuoubPc9S9z0EUY6ROKkmWsAWCkl0vnUQWLZjfLS7iow2KYAzA9JchiArka1N3FQ2GedokBzEgDBypwWTMUmnmZIvmXF6RkLPB8QQSJEiQAX4H8RPn9DDeFGB/ET5/Qw3h9LAyOBVxHv8AkITz+GBRJKjckjcOlac+lTjalO0OeI9/yECwqWWUeRRM4G4I7aZdITnkwAcbGzvvDeJEioGI5D/xHH3Uo6gqI9BHXxxf/iTMZEsdFf7YpPBWf2jLhplq4cZaLJ7NQUBa1NvlHLS5CFpDgkliaqUkFORLHM2+loxwjFKlynB5SCD4EMYzLddJlkkdALObnJ165ee8Y3N46DXJS0yte3IZ8JkPWpPMpICbMbkj3vDrHScEmGWCFnmPy6Qp4JxtSl9ksVIS/OAEto7Dx21h3icFqm/Uf2jfw6WjVzLyl6j1RVl0CJ09zA86Y8ALQveMS0LeGKa5llN3skGy0amKcbxIS8iAykPryqYEvlmR6wRQ6c7/AKtAc3AiZyKdTs/kXDkC2Qyi+tPBohHnI53GImzShZKlJAd3cDQi+dwAfGNBImTVFKFELKaU6AuTU50huvg8xBZJye1lBtw48tIDHC5lPdvkA7Et4fq8NjWsh8oKXMR+z3s7Pws9U4lFKBSQkuVPkWIteH2Kn0qYKczA62USGY2UDkf7wsxuHnILrqlpu6lqTTlYM5JvsDlposXj1Bwgi9qik5ZWBPzMKr8RDS4rLRncY0vuYHiGCLACPY5IZKRsB9I8ewuHVNnS5YbmWkZHJw+u0ewUK+IeSf7kxjprY56LIzFIlH41eiP+2NMThlKQUiYpJLczBwxBLMBmLecNJCYkKpvDpxPLiC3VNw6nsygLJcXB+jWK4csv98oO+VVrAJbn0Ifq7HeABjEhX9mzf/sKzd6eqSxdRBFjp7xGVox9mzAkviF90MS9iEKTUee9ylX8nUmABrEhSJBJLYpTu7Gk6k2GzMLbWbKDsBLKZYBmdpnz7gkkanLLPSAA/A/iJ8/oYbwowP4ifP6GG8PpYLxwKuJd/wAhCYcZlcrEmpBWnlN0gl/oS2whzxIc/kICMhPwpv0HQ/kPSFSyyjyBnjEq1zfLlN3y9chGFcalDMkd33Tqx02cP4wXLwyAAAlIZzkMzmfGNjIT8Kc3yGe8V2ArkYsLJACnABLhrEqA/wBJ9IWcf4MjGS6SkpUO6suKf5c1B9CBlmLGHCJYHdAHgAN9vE+sbQBa55XwmXTVKmd5BKSDkCCxYfnG65Spa6pZ1un8xsY6L2u4OUr/AGqUNu1A6WCx5WPkd4SpNQcRgqxcZdmVS5dB57PcUlcwm99ViWs2xH5w8UaElYU6AHLFyPDe5jglSb9d4L4fxiZLcDmSQXJDj+nJQi1Ks4bLBqp1liR1H20nV/MD+8bftpUHSlSrtltmdoQ4T2gwabqlAr1JPyAVYDoLQVO9shkmSUsHBJTS27gm0PVfm/8AvwjW6lL+kV43GLMxlqaYnoxY3BDEggvnFc3i08Bq1MzcoIPiS4c9YrxXGkT2AQgBOVgKXzItA87DKV758LMfzHjE/wARGOF+bfBnqcQuW50WC9p5Ylfe952B71R1cAcpAbON8Px9CyaeRiGKma76D8s44bjksCYilwWz/WcUIw0yaqlNROgS/wAyPzil3JJ3yLhxkr7oae0uPM2c3NQl2cHmLtUfrFPDMCueuiUKjrsn+I6R0/AvYpVI/alkt7gLn+Zf5D1jsJOCloSEJQkJGQYNFlARJuTuxR7O+zSMPzqZc34tE7hP9/pD6K0yQDYkdKiR6Gw8oDxGHnlZKJgCSbAgWASm3d1UC98jDUgGEZhQjDYrleaizvZ3u4HcDWs8Zl4XE6zkkgDQMSMyrlGew6xNgG0SFYwuJDNPSeVOaA7hTqyDXFsvLWNpmHxBCaZqU5VWd2U5I5dUinTM5FjAAyjSdKCklJyIYwqVgsSWBnBveAsT3rBVLgFxfMUjO4OU4fFMB2iQxGbXAJdmRZxp9MoLAEL4TLLOC4NT1F35g9v4jBOEwyZaaU5OT5qJUfmTA+Dkzwt5kxKk0qsA3MVOk5WZNs4OgAvwP4ifP6GG8KMD+Inz+hhvD6WC8cCriPf8hA0E8R7/AJCBoVLLKPJIkV4hBUhSQaSQQFDMEhgR4QvHC5jkmesk5ZhmStLMFMbqCv5erxUBpGIWnh0y/wB+r/NboOe+13zLuWapfDZ1TieSMmNYtVUSaFAP7tgLawAN447j3BuyUZmGFQzXKSO71DZD93Pbp0eCwCkFVU1awoANcANmQxsTfLeDUIADAMOkVlBSVmB55hpiJgckE7aDy18/lF86UljlHQ8Y9l5U41JJlTNVJFj/ABJyPjYxzGL9lcYgmgpmp0ZVJ9Ff3jFLhZX2ZOvscvxMALtGeKYpSUJQDYpchhqW/KL+IcIxCVPMkrSPipJT/ULQZgOBjFYvsSooSiWCSACbNYPl3s4fFK6TFtinhWICc4e4ATZ1pUtSuoHL/UbfOOx4Z7HYWS3IZihrMNXysn5Q+SlgwsNos6Sk7sscrw/2PSpQXigFEZICi186mZzbds846aThkITShCUp2CQB5gZxjE4gIAJBYkCzWewe+9mDm9hF8MjFJWQWsUFBTdNx8J/2nTwNvCN5cwKyzGYNiPERZGCkOC1xkfrFiTMSFX2StgO3W4pvd3Sar8zEbhrgAEkO8Rwcin76ZZQUS5cszA83TbWABrGqVgkgEEjMPcPk+0LJfCVhvv1lgzF2zUXsp35t/cT1BuncPJJIWU1Eks73FNmUPochk0GwB8YeFP2VNYATyQCFAKSSXBdiQsEg3BBgvh+DMt3mKmPqrPNR3/ebIWSIADIkSJAQSJEiQAX4H8RPn9DDeFGB/ET5/Qw3h9LAyOBZxBJrsDkIG7M7H0MOJE9K0hSCFJORECTeLITMMshVYKAwAvW5BF8hSX8PCB07u5Gm+4F2Z2PoYnZnY+hhpKx0tRSErBqqpbWnvN4PGk/iSEEgu4UhFgS6pjUgb5h9niPS7hpF3ZnY+hidmdj6GGsrFBUxcsBToCSSRymp2Y65XgbCcYlLTVUEJZwVKQHHLeyi3eTm3eG4g9LuGkD7M7H0MTszsfQwdL4xJIBrAuQxN3GYbUjO2hByIi4Y+WxNaWBpN9WCmG5Yg2zBg9INIr7M7H0MTszsfQwzXxCWCQVgEFi5ZjyBr9VpH8w3jUcTk0V9omhnqezB7vtY3g9LuGkWqlEhikt4Qh4J7OrkYqfOLFMxggAF0h9XHQekdmvHSwkrK0hIbmJYXyvq+kaTOJyg7zEhk1G+Sd4j0VkNAu7M7H0MTszsfQwy+0pTkdolxmHY96jLarlfeMJ4nJIBExJBDgvYhiX8GSfQxPpdw0imdhKqaknlLhqgxYjToSPOLezOx9IZIx6DkX5gkMxckOwAO175C8RPEEEBTkAqWgOCLy66vLkUerQel3DSLezOx9InZnY+kNJmOlpVSVgKtY9dt/yjAx8uxrDEEgvYhLOXya49YPS7hpFnZnY+hidmdj6GGS+JShUDMSKSyr90sksdiyknzEZGPQVUhQJFRNxYJsom+QNn3tB6XcNIs7M7H0MTszsfQwd9qIdiFgdmZjlJApDanI3dj12Mb4niUtDBSmqJHgzAkk2ABIDnVQGZAg9LuGkXdmdj6GJ2Z2PoYZfaMr/ET5lmuU3ByuCL6iNftWSwPaJINwxfWnT963iDB6QaBf2Z2PoYnZnY+hhijiUo5LSe8bF7JcE26pI/lO0Z+0ZVvvE8xAFw5JAIDbsQW6wel3DSLezOx9DE7M7H0MMRxOWamUCEgEkMe93bC5q0tfR4n2gipSS4KKHcfGWTrv8AQs7Qel3DSC4JBrTY66dDDWJEi8Y6UWSsLMHxSSwSPuwMgQwHmLReMFJUqulKj8TvooZvky1Wy5jEiRWE29ikJX2MyuGyktSgBnY3e5Kjd9SXO8ZmcPlqLqQCawu9+cAAH0SPQRIkMGGZOAQl6QQ+fMrYjU2sYGPA5Lp5LJBFOhdIRzaqZIAAJYMNg0iQAXnhkpwezS4IItkwpHyt1ERPDJQSEiWlgoKA2UAwI8AG8oxEgA2PDZXwD5/u/wDYn+kRj7NlVVdml9/5q/8AVeJEgA2HD5YQEUCgBgnQCmhgNqbRXN4TJU9UtJqd+rhleoAB3AAjMSADRPBpLMUBXeLqzJUXU7bmLPsyT/hpzJy1JUSel1qPnGIkAG6MDLTTSkClVQbQ0lH+ktE/YEMkMWS9Ic2fMu7uzh3yJ3iRIAMfZ8uoqUKlFQU6rsRkBsBt55xPs6UwFAYCkZ2AZgNsh6RiJABg8Kk3+7TcMbZjmsd+8r1jKuGyjVyDmCkqbULaoebRIkAGZnD5aiskXWGXc8wsCGyDgAFhGZuAlqDKSFd4czmyy6hfQlvBg2QiRIANUcMlBmQLM29iFD5pB8Y0mcJlFhQAAzgWCgmohKtwColokSADb7Kku/Zhy41941K9TGfsuS79mlw2nwkKT6KSD4+JjESADKeGygGSgDuZf9M1I9D/AGjP2fLckJAdQUW1IUVh/wCdRV4knUvIkABUSJEgA//Z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17415" name="AutoShape 16" descr="data:image/jpeg;base64,/9j/4AAQSkZJRgABAQAAAQABAAD/2wCEAAkGBxQTERUUEhQWFRUXGBgaGBgYFxgYGBgaGSAYGhgcGBkZHCggGB4lIBodIjEhJSkrLy4vGCAzODMsNygtLisBCgoKDg0OGxAQGy8kHyYsLywtLCwsLCwsLyw3LCw0LCwsLCwsLCwsLywsLCwsLCwsLC0sLCwsLCwsLCwsLCwvLP/AABEIANgA6QMBIgACEQEDEQH/xAAbAAACAgMBAAAAAAAAAAAAAAAEBQADAQIGB//EAEQQAAECBAQDBQUFBgUCBwAAAAECEQADEiEEMUFRBSJhEzJxgZEGQlKhsRUjM8HwFGJygpLRU6KywuFj0gcWJDRDVPH/xAAZAQACAwEAAAAAAAAAAAAAAAAAAwECBAX/xAAwEQACAQMCBQMDAgcBAAAAAAAAAQIDETESIQRBUWHwE7HRIjKRceEUI0JigaHBFf/aAAwDAQACEQMRAD8A9d4gshdichrA3aHc+picexiJSgVkgFhYE3ZStOiTC2XxeWd8ny0dn9SB5xmle4t5GXaHc+pidodz6mFh41JYKqLEEg0liya/9LHzEZPF5dxdwWyLZOLh8xcRXcgOm4wJ70wJsTdTWAJJucgAT5RqniCTlNScvfHvXTrqLjeAhKk4lKZly1goEpOrixyIJB8Y1l8KlJISQpQLgOtRYBITQL5FIL7td4kBqZp+I+sY7c/F84ExuETNABJdKgoEG4UHY9c8oAl8CluQFLdNIc0EBmIDUsTndvf1a0AO+1PxH1jSbiqQ6l0jcqaFsrgqErCnWae6CQw5irZzc63tnnF/FDLoHaJqFVrgMWN3JAFnGerawAXq4kgM80XdubYAnXYg+YjX7UR/ijQd7Uu30PoYRKm4d7ypibE2NKTSmWo5LzIKBe5bo8NcNhZUxCVBFlBw5L8zu97nmPqYkAj7URb75N8ucXYsdd7RkcTQWaaLlhza+sDjhElgKAQHABKiA5JNidSXjYcLlMRQGOYctr16mIuBcjiSCHE1JDAuFhmJYF31Noul4ioApU4OoLiA1cMkl3lpuAD4Jun0i0JEtISgamkObkuTcudyTBcAgzz8XzidsfiPrCXiX7PU05bKYgsDeoITsdaWvnveAZkvC2AVMWXewukoPfJpDBJlu/R7u8SB1Bnn4vnGe2PxH1jmhhcIgUFahZKeZwU8q0JuU2LTCXPQ5CCcNw/DTWMsq5FBVipN7kOCL7eQ2gAeCafiPqYnaHc+pgbA4VMpAQl2Dm7PzEqOQGpMXxFwNu0O59TE7Q7n1MJ1TMU7BMvIEG7BqQQTuaibZdmc3EbqXiaiyU0vZ2qAYWLKZ3y0zfeJAa9odz6mJ2h3PqYVYdc8TAFI5CQ5BBF0F81OGWAGAbm84ZxAG3aK3PqYnaHc+pgPiOG7SWUBr7/XI3GYscvMEpFrwAFYJZrFzrr0MNYUYH8RPn9DDeH0sF44FPE0gruAbDPzhfiJSaRyp7ydBqQPoT6wy4j3/IQvxZZBO1/6S/5QqX3FXk27FLvSH3Ydf7n1MVSsBKSXTLQmzWSBYWbKLwp8gT5H8oHmKVcVhLZ2y8SbeY2O0UuNhQlLsYxmMRKHugkEgOE5Zk7AWvHFcc4jiJjkqolIUmpSSRnYsB0fPeC8LPEzETFklQySTcFKbZ5MS5brCTHSJxwq5qlJ7KsmkfnG2NNQSTyzTCiofqG8SwiZZQcHNX2pvZTi275vtDbgHtWlUr70ETXNbNc6H0aPNsF7XCUqpCSl3Q+fib7flHoWF9m0GWZ6l8y+YkFkdMrdIidPUrEp05P6tx2PaBGiT6j6xeOJqv8AdKtnzJt4xwfEsJMloSsXST6erxrw/HEXBY5gnNiSLPYEEMxsMusZJUZxyzSuH4eS+le/yd2OMcxBQtg2V2LqdyPKCpePSdCPERxnB/a2ekKOIDprpqAANlJl32yBZ46ftu1QSDUu5ALjlBJGTX/OB0prmIlQo2xb/LGSMQk5GLAYW4TChkzEusKYlyeVwLDo4v5wyl4FaXZt7vr1iLSWUZ6lCCX0v8mJiwA5/WwG5jSUg95XeP8AlGw/M6noA2TJVUHYtkAQb7nysPE+W7wGeVOUclczDoUXUlJPVIP1jH7JL+BGb90Z75ZxdEiShQnBywzS0OMjSHGubb3jeVISl6UpS+bAB/FoAOMnkkJks2qjmWUWAe+SQ/7+rFtziJ7n7oe818z7uuT67QEjCJCv9sxDfgB2T7wYkjmGdmP9s4uwuJmlbLlUJ+KoHQNl5/KAA6Kk99X8KfquN1KAzLQAtVc9KQ4BSpjfmalx84i4ynSc2WT8YRYB7gVaB/8Am0DqExIZRJISVZn3e7b9ZRrjMcnDgpSaibpyDJ15tEg+95BzERxIyyEzQgGlLrQSwBdq0qukWPMD1IaI03ydCMYU7JL5ZeFrSQSXA0P1f9ZwZImVB9/1frAi0FlKKi5sGD0jQAXc9fyirBEpWABZW5u+elnLfTaIwylajGUHJZQ7wP4ifP6GG8KMD+Inz+hhvGqlgwxwKOKqZdg5LADrC3jJEqQpa3UVApSBqogt/CM+sMuLA1cpYgAjxECzcQFSylaQpPhk/T1jPUa1O5poJZ779Tn+G8UxOIU6VCWgFyyQEttzOSWd4Te3PEzWZSbS5YKlD4lgOX3bT+Ex3GGpCF9m7EEtZnA01vq+8c37Sezxmz1FLUrub/FUF/JZPlBS6yNimnPZW85nO4HE0IpApNLF8nO42B0hfPwk44Q3JSVFLDUmwZPiY6fj3DVJmVNyqSCbe9Z/m/rC3BzDKWFAVFKqgC7fTpHUk1JKSKNXRwMz2Xxa5iJBlEEuQXATtc6eEehYLCzcMiVhpyipKQLvZj16GJxX2gUtQUJdCmduZRH9KYV4vi86ZMpmE92pJIIsLFxmq7Bg2cUjOK3QuNBoYe0y01CTKWVOL7DIK9AX9I51E5iCciMQ7fDyf7h84uVNdTPdRSMgFKewFu6HOWf1gtWGoCagEoCrJs6lGkAfupcA3uS+UJlU1cuy88+NUaWjn+vnnypm4pf38tQAaXUW1WQhzHYew3E1KlLUs8xskFKlVDVgLuCI5XE4StKmLqnKRcOxuKWf3Bvr4NHa8CwapKOZSkMhKVFIGRuWewYD9NDE04bdfZeeYz1YuOXy/wC39vc6fD8Ropk0sskgAbMpQVfpnsYp4nKmKHaBamA5gWYXbUuGzLhmirCGhdKGKl0AqBqYKcs+5Iz1vtDzB50Bh3iom7sWYdLxnrUXNNY8yKp1dDuhLwyWZkoLSbuQSLhwSDlpaDROUOVYf6+v6/KGk9Shyy0gWtolrPkLEbav0totBpJUASAWuwfaE+i0r339y0q+qW62BJagokJIJDOnUPlEhMOI4jNVCbgUoCT0DqveGslDJAJc6nc6mFxqKTskJ4mh6aT69CyNVpBDEOI2iQwyFFZR3i6fi1H8XT9713Nq1MIiydA523hJOKlKWmSsiWPxCH5fjEpb2tntdiDEDqdLVu8FuK4qmopSFTKWdKKbE5BS1EIf90EkQLjeNHlSEKlkpWD2gSALoa6VELyNgdnYGL5GFlqkPQmgotLSy9yXOSieWzWIzhNxdRWtIAqIJZ03BKXpAbTfOGaEotuX49vPwbKT1PTCO3V+7LMImpZQVpdShzHmUoWerIPmAMhbwgsywoKIWVAKJUhCqlCZmpCmJBt7oicLwdCkrmXLCggAgVVajVvIA5mLOyE1QEtYSgFYK2qUku8wSiXLqqZsg2WkMVVQjpkrdF+/uUqU1Kf0O/V/BvwxVUgBTmgrS17hB5Ms+Ui3SN5bGYlgs37pDBr6KYRtOShACUIAlsQwuX1K/iJLuc3J8Y2wcg0VcwUSAm5dLsH/AHt9bCMTV2kbJzUKbk+Y+wP4ifP6GG8KMD+Inz+hhvG2lg5EcCriXf8AIQF3S41sdoO4j3/IQIRCKiu2EZ6ZXBkS1JmLCRYtbxbL1ivEY4SkLXQpZRmkM9IyI1+uWWsFzpnMF1MySliO9kxfcDSFGIWVrQUl2Lm9jsD536N1jPfRsjqQ/mbszxRa5smqYkoToAk1B9VPkI584CY9JULvQSxQsZ8pFxYs3Qx3hVopQAa4LXfQ2Y7eXWAcLgEIUuhPaBbHs1d1LOAUvkLm8OjLS7Sd1/tPt8Ewq2Tsre3nc4r7HnVEJKX8CX3YVwl4tgcVJVVQZifeCJYTlla5MerL4SSHIQFO7CosNrmAsRw4ppKuVTtU4AG12+XWNEFHmnbvYHxLeHZ9snm8nh6QpJCAhdlXSVKSbEd5ZY+UN5XBCp1TalUspJV8Wjeud46+Xh6lFVMt2YqL3UNiM/DrF0qRURWQwVmOUEi6vAfWGtJbtlHWdrJWFmB4SUS0qVLSy1JJCQSsVFgalH/8h0nAJmS1JStICg5SmkoBDODck/rpCj2p47SgS0UlExFlhWhJFKQAQSwZ75nKOGViVJL1FDZGpJY5e8l0/KEuu29KXnQoqLmtUmelzFSJLKmrlo5nCEq5HIOQFyoDVmFtnhjh6RSoEKszggpAuS3pncx42vFFRUsqUsqLqVZidyQkOY6T2UmzFTEhal9nLJUhIcJKyXBZwTckl7RaUmslPSWnZndcS41LlKoKgFkVBL8xDs4HjHL4jHzJqqVKIT8It67wZxaR2heYATp0bK+8K1KpJOunrn+t45PF1nJ2wjpcJRUVfLH8qSAmUgM1VZb93/mGMKeAipJWcsh+f66Q1JjRw+8FK1rnJ41/zdPT3MxXOmUhyW6s4Hj0jd4X8cmkSJjEpJEtL5MJq0y1EHQgEsesOeLiKUNc0ijEYpc5KxJ7gSeYGlU1QB5ZROSXtVq+gYmJFBQhKaSJdKQCRLCyCWWkG/dsWLMY1x8uiUtKZjLVWJajSBJARdnNkihyQ5cu0Zn4NZWtRUqlRAQUMVJqCEVXsKee+yrRqpQSV8vzZE1pvaMVtfxsCxWIWgCWlS1zaAlRDmpViaU5A3PkGszi3BSEyjK5khSq69SyQQUjMJSFd5W7B7iLsZieYSgqUAB96S61FLpCUDmCqlJL1Elm1irF4hKlJUtkgslPxFyLDUuWtF1Ddyk/2Huo3BU4K3XuV8P4elaVBIEmSgJTMWnvTCkAiWhSr0h2c6Fgxelhi5iQEopCUJDICbBBGg8tfGBcHiQgrw049nzqVKmHuKrJLK6uo55giCsFw8pUAtYUU5AXDaOT+rRz1N1IqS55+DU1Gkrvljv38/QmEwgUSpVr93K+5+XjBMtVSgDmhyr+Lup8iCo+kXTyoJ5ACXHhcgEm4dhfyhfhps8qSVSgmrvmz5q12Ab+rO0XjGyOdVqyqO7HmB/ET5/Qw3hRgfxE+f0MN40UsFY4FXEhz+QgDByymWhKi6kpSCXJcgAEubm8H8R7/kIGhUsso8lc8JpNQcahn/RgbC8OZLCxeosd82JzAsPAReu6gnbmP+0fIn+URehRBcZwtxTyNpVpQedhBxvET5U7kK6KRSaQtPUgqBu/63pl/tk9hzAan8NP82qh0vpHSTezNyCndiW+RihCkuAlak+ZUCOjm368lSh9WdjpwrRcNo79bDOUUykJCi5ASknUmwc+MD4jGIYhJSoAAl7+b6+mkBY7CzlKAlTEgp5nUN6gkDTe/hFWJwZEv79YWobBhGicpKN0Z4Qi5bsDxWKVMJpJCd9T1Y92NMPJCf3juq5iYWW9rt12gpcoZRhcpS3bOg9MfpRTMwQWCkBKArvMi/RQIIYjTTpCLiPsytJUpE0qPMqiYCeRIJut2uwGWvjHRyEBAATkMrk/MxvicUaCnJ2S/wDEQD9Y0Uq+gzVIOWDkv/J2ILJXNlIsAlAKjUw5iCACPnHYcPwqZctIEsS2ZwCDlYOoNVGysYYDxWNOkTW4vUilPh5YNeJzgPGFHYGYoJAuf0X6f2i4pVMWw5j8h1MPuH4ESxuo5n8h0jnxputLsbKtePDQ/u5F+GkhCAkZARZFM7FISWUoDxi0GOppsltscBy1Nt5AMNhyU1BRC6luXcG5ZwdGaA+Kz2QtKpZdSaWBLKJyIUxYgsrcUwyRyzSNFiofxCx9Q3pF2Il1Jaz6PodDDJy33VwoycZbO3UUS0zEBBnIXMKXVLmISVhJKSmlSUXsCXcAdYoTiVKmJXJRUtaWmhSShLgAJqUu6UJZfKnUk3Lu0KloU5LJAzFnPUjLw8YXKxDrBJIdTJck2UFsXOpVUf5oo60uvnY6UKEXZrfzmWYHApQoqXTMWlISmzS0MLplIOjECo9WABaNMNJSlapoBK1PSVM6AckS3y6n9DbChS2d6iSXGQI5fmNPGGkjDAX97X+3zhd3y8/ctUqRpLfd+f6E/FcNMWhSUIqNBPXmCgBfUEA+UGYIKSlKlKpKggANU5a5LX310vB476v4U/VcB4yaEpYy1TGmEWBNIUlS6rXa9Nt4rSoxp3UetzHU4qc46Wby+JIuVLQwDuKgW3pIy6vFiuJygWKw5ds7gBy29r9dIWSpiCP/AG1IVyHPJDsLJum5p3q6vGk2fLYKGFKmuM3CnKWsGDFFjpytmIdYzHTcNmBSkKSXBDgjIggkEQ5hLwpIBQEhkgMBsGsPKHUOpYLxwJOOYlMs1Kyb6BSvoDClXHJTE89n9w3YVOCbM1/+Yd8VlhSmUAQwsQ4+cCiWNh6CFSyyjyLk8VlpKnqd1k2D8pUDkWsJahvyauHuw3E5a1lAJCgWYjNwSGORsCd2glMlIyAuSctSXJ8XvGwlh3YPllpFQMwFisCSXQWO2n/EHRViTysM1co88yPAOfKKygpbMZTqypu8SrDYk08/KpV/LIfIB+rxTOD5mDlIBDMG20iheCQdCPAmFThJ4NVLiYLKt+gMJyAQHDnIPc+Hp8owueOsWHhMuoKIJUAwNnAOYBZ4vRgkD3X8b/WKOnNjnxVJdWLV4hRshJJ6f3ipeGnkpskXdidgdurQZP4qEFSezWadh3su7vn/AJV7Xr+1XU/ZLsaQ9rqvkxty56RZcP1bFPjpf0xX+dzSmeLFD+BEafZ81ZuyBrdz6CL08act2Sx3rmwFLDm2fToRvDOWt0g7gH1iHwq5th/6FRYST87lWEwiZYZI8TqYviRDD1FRVkYpScneTuwfDjmmHWoDyCUsPmfWK27JX/TJ/oJ/2n5ExZItMmDTlV6gg/6fnF0xAIINwbEQ1uz3xt7C7bFOOQSmpOaTUPLMeYtF0tQIBGRAI8DAgnmWKZjkZJUA7vYAtkdOsXYJBEtIIZhltsPIRMlaIJ7lxSDn+mgDiKEppUQGcaapII+VUW4riUuWWWpmb3VNe4DgXPSAsVxCVMSpKipASoKqpNwhbE2FgSko6uYXYYpNYGeHk0pSLOAPVmMWwDO4vKR3lFOYulWYTURloPmQMyIIw2LRMegvSWNjnnrnBYhsye+OqT8iP7xtSyirSm/Slz+Z9Iwrvp/hX9UQp4hhZRMwqmLFRe16VJA7pIZPKk2dg6jZzAQO4wA2UIlycO6lduQO8QlVIDqMx+W/vpD6AAWcuZJ4OlKkqC1mkk3Lg1Ek+AuzC0ADnA/iJ8/oYbwowP4ifP6GG8PpYLxwKuI9/wAhA0E8R7/kIGhUsso8kgHiWPMoOJal2J5Qo3BSAOVJYmr5QdEipAsPEZt3w6mctdRJZRGQQwsHzbrk9U7iU0Of2ZSilJPKVFy7MPu72u/Ujcw4iQEilfFpgKv/AE8wgMxFV83sUPtprpDDCTStAUUlBOaTmPUCLokAEjEZiQALZsmcFKKD3qu8okCwCLFwL7N1eKasWGBALK7ySgEpqyIVZ6S7gZjLdxEgC4Fw1M4P25SSwah6c1OwOVinzfpBsSJABIwYzEgIBf8A5vFB+RDfU+sEAxqJQqq1ZvDX9eEWRMncEarSCCDkY0kKJDHvJseux8xf1GkWwHiMXLQt1rCGTzPYM4AJOQYlv5uoiCS04VBUVFCSotcgE2yzjP7JLd6EP/CNbHTa0VfaMu/NlnyqfMjJnzSQ/QxvIx0tZZCwojMDMWCr7WUPUQAbfssv4Eae6NMtNIsRLAyAHgGjaF/EJbqH33Z2FqiLElLtULkqAB3AgAMKecHSlQ9Sn+0YVh0F3Sku7uBdwQfkSPOEkyWUpJOMtyBwSS4CiWZRcqTpfuvFiJRJdWLBBzAVQxN7Mu3QbWibANDgJX+GjbujJgNtgB5RfCiVg1lgMWoqBBLFJ5UhKSGJLXBc7kveDeH4ZaAquYZjlw4ZvUnpEAMsD+Inz+hhvCjA/iJ8/oYbw+lgvHAr4j3/ACECwVxHv+QgWFSyyjySJEiRUgkSJFWLniXLWtTshKlFs2SCSz62gAtjEKZftDKJYBZNIUzD3gSB3s7EeLAO4fc8dlulgo1FIDU3qZj3nAYg3z0e8FiSsSMWXeYhHKAKWVzUKBN5dhWUlm0PnarD4lz96AHtZORcOfu8xYgdC5LwRhOIImISu6QqpqxSeUlN9AXFg8FwXATqw+LYgTUOyWLDR6nHZ62+cEYWViBMeZMQpF7AMenu/nDCNVLAzIEAGnOPhV6pPrcH0EV/tDkgkywM1EVX2DOH8Y3mTwAS4tAkuUO2QSsgISFFnuo3Vl5D1iGpXSsOowUrtm8/hy1peViJgHUJb1CYSYrAYxPdnLU2xIjr1cQlk2zb4b+pgFWBQqYpa1m/urDgbMXYeEUrUWvtv+RsIQl92xyCOMYuSefnGywPkoMfrDLB+2Mo2nJVLO91J+QcekC+0eLmDEGUpkywkFADgLfMks4AyYfOEkzh6ZiK5dSSzlJJY+GhEZ/UlB2bM0rXaiejSJyVpCkKCknIggj1EUzOHS1KKlJqJzckg933SW91OmgjyvhnFFYecFSyRcVAd1aXuFJj16NUZXFxkmroGGBQ4NIslSR4KIUr1IB8o2k4RCC6UJSegaL4kWJJAmM4dKmkGYioi2ZyzaxuH/LaC4kAACeDSQQQhiC4NS3B3zz2OmkajgslmKSWLjmVZjUAGNgDDGJBckEwvDZUtVUtFJZQsSzKIUoAOwcgGC4kSAgvwP4ifP6GG8KMD+Inz+hhvD6WBkcCriPf8hA0E8R7/kIR4xWI56QgAOUklhTbvF3B7xcbC8Kl9zKPIziQsmHFAmkII3Nj31DIf9Nj4mJKXia01JRS5qY3aotmfhY2e4ioDOJFZmXYpPjmPlceYiqbj5Se/MQm7cygkv4GAgIVcMbgxE2sLCAxxJCn7N5jZlF0j+bKEmJ9qg7IKH2SayfAuEv6wuVWKLW2udPFSMNdkOnoO76Gw8mMcnhfaCZMWlIrIJIUXSKWuakgWtHV8BVWSTp1eJhPVyJiovmMEYNQ7wqH7tj/AEk/n5RhXY5ApcZjIjxBuILxEwNc+kKMchBzD7ObjwIyMandbRHRinkzNTLNgXuI3/Ykly8LEMDqfG7eeZ83gtM3b5RCp3f1DNCS2KsVhQLvFskVpDlyLeI0ijHT0oTVMUEjqWfw3jncVxBakh6wlTmlGYSnMk9eu/S9/wCGi0TGKyPcfw6XNKUzgaQ9KgpSVIfMOk902sYTYn2XVJbsl1SwPessDK5yNvCEuD4iE0rw9ImS2Kud+1BPda9z4Zx6BNxHaSVqCw1JLJAcWdjU9/IRnr8OlHcpKnCTTa3PH52CpSSS5b0j16RiQUpZ1Fh3Q4dt8h5mPJcQU0ElvMv9Y9awk8FCWL8oyBOg1AhFJt5McUlg3qWcgE+Jc+gt843Sku5PkwA/v8407bZKj5Af6iDGal/CkeKi/oB+cOLC37FIZpqixR3rulJdQLN3tfm8H4PC9mGqUqwuoubPc9S9z0EUY6ROKkmWsAWCkl0vnUQWLZjfLS7iow2KYAzA9JchiArka1N3FQ2GedokBzEgDBypwWTMUmnmZIvmXF6RkLPB8QQSJEiQAX4H8RPn9DDeFGB/ET5/Qw3h9LAyOBVxHv8AkITz+GBRJKjckjcOlac+lTjalO0OeI9/yECwqWWUeRRM4G4I7aZdITnkwAcbGzvvDeJEioGI5D/xHH3Uo6gqI9BHXxxf/iTMZEsdFf7YpPBWf2jLhplq4cZaLJ7NQUBa1NvlHLS5CFpDgkliaqUkFORLHM2+loxwjFKlynB5SCD4EMYzLddJlkkdALObnJ165ee8Y3N46DXJS0yte3IZ8JkPWpPMpICbMbkj3vDrHScEmGWCFnmPy6Qp4JxtSl9ksVIS/OAEto7Dx21h3icFqm/Uf2jfw6WjVzLyl6j1RVl0CJ09zA86Y8ALQveMS0LeGKa5llN3skGy0amKcbxIS8iAykPryqYEvlmR6wRQ6c7/AKtAc3AiZyKdTs/kXDkC2Qyi+tPBohHnI53GImzShZKlJAd3cDQi+dwAfGNBImTVFKFELKaU6AuTU50huvg8xBZJye1lBtw48tIDHC5lPdvkA7Et4fq8NjWsh8oKXMR+z3s7Pws9U4lFKBSQkuVPkWIteH2Kn0qYKczA62USGY2UDkf7wsxuHnILrqlpu6lqTTlYM5JvsDlposXj1Bwgi9qik5ZWBPzMKr8RDS4rLRncY0vuYHiGCLACPY5IZKRsB9I8ewuHVNnS5YbmWkZHJw+u0ewUK+IeSf7kxjprY56LIzFIlH41eiP+2NMThlKQUiYpJLczBwxBLMBmLecNJCYkKpvDpxPLiC3VNw6nsygLJcXB+jWK4csv98oO+VVrAJbn0Ifq7HeABjEhX9mzf/sKzd6eqSxdRBFjp7xGVox9mzAkviF90MS9iEKTUee9ylX8nUmABrEhSJBJLYpTu7Gk6k2GzMLbWbKDsBLKZYBmdpnz7gkkanLLPSAA/A/iJ8/oYbwowP4ifP6GG8PpYLxwKuJd/wAhCYcZlcrEmpBWnlN0gl/oS2whzxIc/kICMhPwpv0HQ/kPSFSyyjyBnjEq1zfLlN3y9chGFcalDMkd33Tqx02cP4wXLwyAAAlIZzkMzmfGNjIT8Kc3yGe8V2ArkYsLJACnABLhrEqA/wBJ9IWcf4MjGS6SkpUO6suKf5c1B9CBlmLGHCJYHdAHgAN9vE+sbQBa55XwmXTVKmd5BKSDkCCxYfnG65Spa6pZ1un8xsY6L2u4OUr/AGqUNu1A6WCx5WPkd4SpNQcRgqxcZdmVS5dB57PcUlcwm99ViWs2xH5w8UaElYU6AHLFyPDe5jglSb9d4L4fxiZLcDmSQXJDj+nJQi1Ks4bLBqp1liR1H20nV/MD+8bftpUHSlSrtltmdoQ4T2gwabqlAr1JPyAVYDoLQVO9shkmSUsHBJTS27gm0PVfm/8AvwjW6lL+kV43GLMxlqaYnoxY3BDEggvnFc3i08Bq1MzcoIPiS4c9YrxXGkT2AQgBOVgKXzItA87DKV758LMfzHjE/wARGOF+bfBnqcQuW50WC9p5Ylfe952B71R1cAcpAbON8Px9CyaeRiGKma76D8s44bjksCYilwWz/WcUIw0yaqlNROgS/wAyPzil3JJ3yLhxkr7oae0uPM2c3NQl2cHmLtUfrFPDMCueuiUKjrsn+I6R0/AvYpVI/alkt7gLn+Zf5D1jsJOCloSEJQkJGQYNFlARJuTuxR7O+zSMPzqZc34tE7hP9/pD6K0yQDYkdKiR6Gw8oDxGHnlZKJgCSbAgWASm3d1UC98jDUgGEZhQjDYrleaizvZ3u4HcDWs8Zl4XE6zkkgDQMSMyrlGew6xNgG0SFYwuJDNPSeVOaA7hTqyDXFsvLWNpmHxBCaZqU5VWd2U5I5dUinTM5FjAAyjSdKCklJyIYwqVgsSWBnBveAsT3rBVLgFxfMUjO4OU4fFMB2iQxGbXAJdmRZxp9MoLAEL4TLLOC4NT1F35g9v4jBOEwyZaaU5OT5qJUfmTA+Dkzwt5kxKk0qsA3MVOk5WZNs4OgAvwP4ifP6GG8KMD+Inz+hhvD6WC8cCriPf8hA0E8R7/AJCBoVLLKPJIkV4hBUhSQaSQQFDMEhgR4QvHC5jkmesk5ZhmStLMFMbqCv5erxUBpGIWnh0y/wB+r/NboOe+13zLuWapfDZ1TieSMmNYtVUSaFAP7tgLawAN447j3BuyUZmGFQzXKSO71DZD93Pbp0eCwCkFVU1awoANcANmQxsTfLeDUIADAMOkVlBSVmB55hpiJgckE7aDy18/lF86UljlHQ8Y9l5U41JJlTNVJFj/ABJyPjYxzGL9lcYgmgpmp0ZVJ9Ff3jFLhZX2ZOvscvxMALtGeKYpSUJQDYpchhqW/KL+IcIxCVPMkrSPipJT/ULQZgOBjFYvsSooSiWCSACbNYPl3s4fFK6TFtinhWICc4e4ATZ1pUtSuoHL/UbfOOx4Z7HYWS3IZihrMNXysn5Q+SlgwsNos6Sk7sscrw/2PSpQXigFEZICi186mZzbds846aThkITShCUp2CQB5gZxjE4gIAJBYkCzWewe+9mDm9hF8MjFJWQWsUFBTdNx8J/2nTwNvCN5cwKyzGYNiPERZGCkOC1xkfrFiTMSFX2StgO3W4pvd3Sar8zEbhrgAEkO8Rwcin76ZZQUS5cszA83TbWABrGqVgkgEEjMPcPk+0LJfCVhvv1lgzF2zUXsp35t/cT1BuncPJJIWU1Eks73FNmUPochk0GwB8YeFP2VNYATyQCFAKSSXBdiQsEg3BBgvh+DMt3mKmPqrPNR3/ebIWSIADIkSJAQSJEiQAX4H8RPn9DDeFGB/ET5/Qw3h9LAyOBZxBJrsDkIG7M7H0MOJE9K0hSCFJORECTeLITMMshVYKAwAvW5BF8hSX8PCB07u5Gm+4F2Z2PoYnZnY+hhpKx0tRSErBqqpbWnvN4PGk/iSEEgu4UhFgS6pjUgb5h9niPS7hpF3ZnY+hidmdj6GGsrFBUxcsBToCSSRymp2Y65XgbCcYlLTVUEJZwVKQHHLeyi3eTm3eG4g9LuGkD7M7H0MTszsfQwdL4xJIBrAuQxN3GYbUjO2hByIi4Y+WxNaWBpN9WCmG5Yg2zBg9INIr7M7H0MTszsfQwzXxCWCQVgEFi5ZjyBr9VpH8w3jUcTk0V9omhnqezB7vtY3g9LuGkWqlEhikt4Qh4J7OrkYqfOLFMxggAF0h9XHQekdmvHSwkrK0hIbmJYXyvq+kaTOJyg7zEhk1G+Sd4j0VkNAu7M7H0MTszsfQwy+0pTkdolxmHY96jLarlfeMJ4nJIBExJBDgvYhiX8GSfQxPpdw0imdhKqaknlLhqgxYjToSPOLezOx9IZIx6DkX5gkMxckOwAO175C8RPEEEBTkAqWgOCLy66vLkUerQel3DSLezOx9InZnY+kNJmOlpVSVgKtY9dt/yjAx8uxrDEEgvYhLOXya49YPS7hpFnZnY+hidmdj6GGS+JShUDMSKSyr90sksdiyknzEZGPQVUhQJFRNxYJsom+QNn3tB6XcNIs7M7H0MTszsfQwd9qIdiFgdmZjlJApDanI3dj12Mb4niUtDBSmqJHgzAkk2ABIDnVQGZAg9LuGkXdmdj6GJ2Z2PoYZfaMr/ET5lmuU3ByuCL6iNftWSwPaJINwxfWnT963iDB6QaBf2Z2PoYnZnY+hhijiUo5LSe8bF7JcE26pI/lO0Z+0ZVvvE8xAFw5JAIDbsQW6wel3DSLezOx9DE7M7H0MMRxOWamUCEgEkMe93bC5q0tfR4n2gipSS4KKHcfGWTrv8AQs7Qel3DSC4JBrTY66dDDWJEi8Y6UWSsLMHxSSwSPuwMgQwHmLReMFJUqulKj8TvooZvky1Wy5jEiRWE29ikJX2MyuGyktSgBnY3e5Kjd9SXO8ZmcPlqLqQCawu9+cAAH0SPQRIkMGGZOAQl6QQ+fMrYjU2sYGPA5Lp5LJBFOhdIRzaqZIAAJYMNg0iQAXnhkpwezS4IItkwpHyt1ERPDJQSEiWlgoKA2UAwI8AG8oxEgA2PDZXwD5/u/wDYn+kRj7NlVVdml9/5q/8AVeJEgA2HD5YQEUCgBgnQCmhgNqbRXN4TJU9UtJqd+rhleoAB3AAjMSADRPBpLMUBXeLqzJUXU7bmLPsyT/hpzJy1JUSel1qPnGIkAG6MDLTTSkClVQbQ0lH+ktE/YEMkMWS9Ic2fMu7uzh3yJ3iRIAMfZ8uoqUKlFQU6rsRkBsBt55xPs6UwFAYCkZ2AZgNsh6RiJABg8Kk3+7TcMbZjmsd+8r1jKuGyjVyDmCkqbULaoebRIkAGZnD5aiskXWGXc8wsCGyDgAFhGZuAlqDKSFd4czmyy6hfQlvBg2QiRIANUcMlBmQLM29iFD5pB8Y0mcJlFhQAAzgWCgmohKtwColokSADb7Kku/Zhy41941K9TGfsuS79mlw2nwkKT6KSD4+JjESADKeGygGSgDuZf9M1I9D/AGjP2fLckJAdQUW1IUVh/wCdRV4knUvIkABUSJEgA//Z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17416" name="AutoShape 18" descr="data:image/jpeg;base64,/9j/4AAQSkZJRgABAQAAAQABAAD/2wCEAAkGBxQTERUUEhQWFRUXGBgaGBgYFxgYGBgaGSAYGhgcGBkZHCggGB4lIBodIjEhJSkrLy4vGCAzODMsNygtLisBCgoKDg0OGxAQGy8kHyYsLywtLCwsLCwsLyw3LCw0LCwsLCwsLCwsLywsLCwsLCwsLC0sLCwsLCwsLCwsLCwvLP/AABEIANgA6QMBIgACEQEDEQH/xAAbAAACAgMBAAAAAAAAAAAAAAAEBQADAQIGB//EAEQQAAECBAQDBQUFBgUCBwAAAAECEQADEiEEMUFRBSJhEzJxgZEGQlKhsRUjM8HwFGJygpLRU6KywuFj0gcWJDRDVPH/xAAZAQACAwEAAAAAAAAAAAAAAAAAAwECBAX/xAAwEQACAQMCBQMDAgcBAAAAAAAAAQIDETESIQRBUWHwE7HRIjKRceEUI0JigaHBFf/aAAwDAQACEQMRAD8A9d4gshdichrA3aHc+picexiJSgVkgFhYE3ZStOiTC2XxeWd8ny0dn9SB5xmle4t5GXaHc+pidodz6mFh41JYKqLEEg0liya/9LHzEZPF5dxdwWyLZOLh8xcRXcgOm4wJ70wJsTdTWAJJucgAT5RqniCTlNScvfHvXTrqLjeAhKk4lKZly1goEpOrixyIJB8Y1l8KlJISQpQLgOtRYBITQL5FIL7td4kBqZp+I+sY7c/F84ExuETNABJdKgoEG4UHY9c8oAl8CluQFLdNIc0EBmIDUsTndvf1a0AO+1PxH1jSbiqQ6l0jcqaFsrgqErCnWae6CQw5irZzc63tnnF/FDLoHaJqFVrgMWN3JAFnGerawAXq4kgM80XdubYAnXYg+YjX7UR/ijQd7Uu30PoYRKm4d7ypibE2NKTSmWo5LzIKBe5bo8NcNhZUxCVBFlBw5L8zu97nmPqYkAj7URb75N8ucXYsdd7RkcTQWaaLlhza+sDjhElgKAQHABKiA5JNidSXjYcLlMRQGOYctr16mIuBcjiSCHE1JDAuFhmJYF31Noul4ioApU4OoLiA1cMkl3lpuAD4Jun0i0JEtISgamkObkuTcudyTBcAgzz8XzidsfiPrCXiX7PU05bKYgsDeoITsdaWvnveAZkvC2AVMWXewukoPfJpDBJlu/R7u8SB1Bnn4vnGe2PxH1jmhhcIgUFahZKeZwU8q0JuU2LTCXPQ5CCcNw/DTWMsq5FBVipN7kOCL7eQ2gAeCafiPqYnaHc+pgbA4VMpAQl2Dm7PzEqOQGpMXxFwNu0O59TE7Q7n1MJ1TMU7BMvIEG7BqQQTuaibZdmc3EbqXiaiyU0vZ2qAYWLKZ3y0zfeJAa9odz6mJ2h3PqYVYdc8TAFI5CQ5BBF0F81OGWAGAbm84ZxAG3aK3PqYnaHc+pgPiOG7SWUBr7/XI3GYscvMEpFrwAFYJZrFzrr0MNYUYH8RPn9DDeH0sF44FPE0gruAbDPzhfiJSaRyp7ydBqQPoT6wy4j3/IQvxZZBO1/6S/5QqX3FXk27FLvSH3Ydf7n1MVSsBKSXTLQmzWSBYWbKLwp8gT5H8oHmKVcVhLZ2y8SbeY2O0UuNhQlLsYxmMRKHugkEgOE5Zk7AWvHFcc4jiJjkqolIUmpSSRnYsB0fPeC8LPEzETFklQySTcFKbZ5MS5brCTHSJxwq5qlJ7KsmkfnG2NNQSTyzTCiofqG8SwiZZQcHNX2pvZTi275vtDbgHtWlUr70ETXNbNc6H0aPNsF7XCUqpCSl3Q+fib7flHoWF9m0GWZ6l8y+YkFkdMrdIidPUrEp05P6tx2PaBGiT6j6xeOJqv8AdKtnzJt4xwfEsJMloSsXST6erxrw/HEXBY5gnNiSLPYEEMxsMusZJUZxyzSuH4eS+le/yd2OMcxBQtg2V2LqdyPKCpePSdCPERxnB/a2ekKOIDprpqAANlJl32yBZ46ftu1QSDUu5ALjlBJGTX/OB0prmIlQo2xb/LGSMQk5GLAYW4TChkzEusKYlyeVwLDo4v5wyl4FaXZt7vr1iLSWUZ6lCCX0v8mJiwA5/WwG5jSUg95XeP8AlGw/M6noA2TJVUHYtkAQb7nysPE+W7wGeVOUclczDoUXUlJPVIP1jH7JL+BGb90Z75ZxdEiShQnBywzS0OMjSHGubb3jeVISl6UpS+bAB/FoAOMnkkJks2qjmWUWAe+SQ/7+rFtziJ7n7oe818z7uuT67QEjCJCv9sxDfgB2T7wYkjmGdmP9s4uwuJmlbLlUJ+KoHQNl5/KAA6Kk99X8KfquN1KAzLQAtVc9KQ4BSpjfmalx84i4ynSc2WT8YRYB7gVaB/8Am0DqExIZRJISVZn3e7b9ZRrjMcnDgpSaibpyDJ15tEg+95BzERxIyyEzQgGlLrQSwBdq0qukWPMD1IaI03ydCMYU7JL5ZeFrSQSXA0P1f9ZwZImVB9/1frAi0FlKKi5sGD0jQAXc9fyirBEpWABZW5u+elnLfTaIwylajGUHJZQ7wP4ifP6GG8KMD+Inz+hhvGqlgwxwKOKqZdg5LADrC3jJEqQpa3UVApSBqogt/CM+sMuLA1cpYgAjxECzcQFSylaQpPhk/T1jPUa1O5poJZ779Tn+G8UxOIU6VCWgFyyQEttzOSWd4Te3PEzWZSbS5YKlD4lgOX3bT+Ex3GGpCF9m7EEtZnA01vq+8c37Sezxmz1FLUrub/FUF/JZPlBS6yNimnPZW85nO4HE0IpApNLF8nO42B0hfPwk44Q3JSVFLDUmwZPiY6fj3DVJmVNyqSCbe9Z/m/rC3BzDKWFAVFKqgC7fTpHUk1JKSKNXRwMz2Xxa5iJBlEEuQXATtc6eEehYLCzcMiVhpyipKQLvZj16GJxX2gUtQUJdCmduZRH9KYV4vi86ZMpmE92pJIIsLFxmq7Bg2cUjOK3QuNBoYe0y01CTKWVOL7DIK9AX9I51E5iCciMQ7fDyf7h84uVNdTPdRSMgFKewFu6HOWf1gtWGoCagEoCrJs6lGkAfupcA3uS+UJlU1cuy88+NUaWjn+vnnypm4pf38tQAaXUW1WQhzHYew3E1KlLUs8xskFKlVDVgLuCI5XE4StKmLqnKRcOxuKWf3Bvr4NHa8CwapKOZSkMhKVFIGRuWewYD9NDE04bdfZeeYz1YuOXy/wC39vc6fD8Ropk0sskgAbMpQVfpnsYp4nKmKHaBamA5gWYXbUuGzLhmirCGhdKGKl0AqBqYKcs+5Iz1vtDzB50Bh3iom7sWYdLxnrUXNNY8yKp1dDuhLwyWZkoLSbuQSLhwSDlpaDROUOVYf6+v6/KGk9Shyy0gWtolrPkLEbav0totBpJUASAWuwfaE+i0r339y0q+qW62BJagokJIJDOnUPlEhMOI4jNVCbgUoCT0DqveGslDJAJc6nc6mFxqKTskJ4mh6aT69CyNVpBDEOI2iQwyFFZR3i6fi1H8XT9713Nq1MIiydA523hJOKlKWmSsiWPxCH5fjEpb2tntdiDEDqdLVu8FuK4qmopSFTKWdKKbE5BS1EIf90EkQLjeNHlSEKlkpWD2gSALoa6VELyNgdnYGL5GFlqkPQmgotLSy9yXOSieWzWIzhNxdRWtIAqIJZ03BKXpAbTfOGaEotuX49vPwbKT1PTCO3V+7LMImpZQVpdShzHmUoWerIPmAMhbwgsywoKIWVAKJUhCqlCZmpCmJBt7oicLwdCkrmXLCggAgVVajVvIA5mLOyE1QEtYSgFYK2qUku8wSiXLqqZsg2WkMVVQjpkrdF+/uUqU1Kf0O/V/BvwxVUgBTmgrS17hB5Ms+Ui3SN5bGYlgs37pDBr6KYRtOShACUIAlsQwuX1K/iJLuc3J8Y2wcg0VcwUSAm5dLsH/AHt9bCMTV2kbJzUKbk+Y+wP4ifP6GG8KMD+Inz+hhvG2lg5EcCriXf8AIQF3S41sdoO4j3/IQIRCKiu2EZ6ZXBkS1JmLCRYtbxbL1ivEY4SkLXQpZRmkM9IyI1+uWWsFzpnMF1MySliO9kxfcDSFGIWVrQUl2Lm9jsD536N1jPfRsjqQ/mbszxRa5smqYkoToAk1B9VPkI584CY9JULvQSxQsZ8pFxYs3Qx3hVopQAa4LXfQ2Y7eXWAcLgEIUuhPaBbHs1d1LOAUvkLm8OjLS7Sd1/tPt8Ewq2Tsre3nc4r7HnVEJKX8CX3YVwl4tgcVJVVQZifeCJYTlla5MerL4SSHIQFO7CosNrmAsRw4ppKuVTtU4AG12+XWNEFHmnbvYHxLeHZ9snm8nh6QpJCAhdlXSVKSbEd5ZY+UN5XBCp1TalUspJV8Wjeud46+Xh6lFVMt2YqL3UNiM/DrF0qRURWQwVmOUEi6vAfWGtJbtlHWdrJWFmB4SUS0qVLSy1JJCQSsVFgalH/8h0nAJmS1JStICg5SmkoBDODck/rpCj2p47SgS0UlExFlhWhJFKQAQSwZ75nKOGViVJL1FDZGpJY5e8l0/KEuu29KXnQoqLmtUmelzFSJLKmrlo5nCEq5HIOQFyoDVmFtnhjh6RSoEKszggpAuS3pncx42vFFRUsqUsqLqVZidyQkOY6T2UmzFTEhal9nLJUhIcJKyXBZwTckl7RaUmslPSWnZndcS41LlKoKgFkVBL8xDs4HjHL4jHzJqqVKIT8It67wZxaR2heYATp0bK+8K1KpJOunrn+t45PF1nJ2wjpcJRUVfLH8qSAmUgM1VZb93/mGMKeAipJWcsh+f66Q1JjRw+8FK1rnJ41/zdPT3MxXOmUhyW6s4Hj0jd4X8cmkSJjEpJEtL5MJq0y1EHQgEsesOeLiKUNc0ijEYpc5KxJ7gSeYGlU1QB5ZROSXtVq+gYmJFBQhKaSJdKQCRLCyCWWkG/dsWLMY1x8uiUtKZjLVWJajSBJARdnNkihyQ5cu0Zn4NZWtRUqlRAQUMVJqCEVXsKee+yrRqpQSV8vzZE1pvaMVtfxsCxWIWgCWlS1zaAlRDmpViaU5A3PkGszi3BSEyjK5khSq69SyQQUjMJSFd5W7B7iLsZieYSgqUAB96S61FLpCUDmCqlJL1Elm1irF4hKlJUtkgslPxFyLDUuWtF1Ddyk/2Huo3BU4K3XuV8P4elaVBIEmSgJTMWnvTCkAiWhSr0h2c6Fgxelhi5iQEopCUJDICbBBGg8tfGBcHiQgrw049nzqVKmHuKrJLK6uo55giCsFw8pUAtYUU5AXDaOT+rRz1N1IqS55+DU1Gkrvljv38/QmEwgUSpVr93K+5+XjBMtVSgDmhyr+Lup8iCo+kXTyoJ5ACXHhcgEm4dhfyhfhps8qSVSgmrvmz5q12Ab+rO0XjGyOdVqyqO7HmB/ET5/Qw3hRgfxE+f0MN40UsFY4FXEhz+QgDByymWhKi6kpSCXJcgAEubm8H8R7/kIGhUsso8lc8JpNQcahn/RgbC8OZLCxeosd82JzAsPAReu6gnbmP+0fIn+URehRBcZwtxTyNpVpQedhBxvET5U7kK6KRSaQtPUgqBu/63pl/tk9hzAan8NP82qh0vpHSTezNyCndiW+RihCkuAlak+ZUCOjm368lSh9WdjpwrRcNo79bDOUUykJCi5ASknUmwc+MD4jGIYhJSoAAl7+b6+mkBY7CzlKAlTEgp5nUN6gkDTe/hFWJwZEv79YWobBhGicpKN0Z4Qi5bsDxWKVMJpJCd9T1Y92NMPJCf3juq5iYWW9rt12gpcoZRhcpS3bOg9MfpRTMwQWCkBKArvMi/RQIIYjTTpCLiPsytJUpE0qPMqiYCeRIJut2uwGWvjHRyEBAATkMrk/MxvicUaCnJ2S/wDEQD9Y0Uq+gzVIOWDkv/J2ILJXNlIsAlAKjUw5iCACPnHYcPwqZctIEsS2ZwCDlYOoNVGysYYDxWNOkTW4vUilPh5YNeJzgPGFHYGYoJAuf0X6f2i4pVMWw5j8h1MPuH4ESxuo5n8h0jnxputLsbKtePDQ/u5F+GkhCAkZARZFM7FISWUoDxi0GOppsltscBy1Nt5AMNhyU1BRC6luXcG5ZwdGaA+Kz2QtKpZdSaWBLKJyIUxYgsrcUwyRyzSNFiofxCx9Q3pF2Il1Jaz6PodDDJy33VwoycZbO3UUS0zEBBnIXMKXVLmISVhJKSmlSUXsCXcAdYoTiVKmJXJRUtaWmhSShLgAJqUu6UJZfKnUk3Lu0KloU5LJAzFnPUjLw8YXKxDrBJIdTJck2UFsXOpVUf5oo60uvnY6UKEXZrfzmWYHApQoqXTMWlISmzS0MLplIOjECo9WABaNMNJSlapoBK1PSVM6AckS3y6n9DbChS2d6iSXGQI5fmNPGGkjDAX97X+3zhd3y8/ctUqRpLfd+f6E/FcNMWhSUIqNBPXmCgBfUEA+UGYIKSlKlKpKggANU5a5LX310vB476v4U/VcB4yaEpYy1TGmEWBNIUlS6rXa9Nt4rSoxp3UetzHU4qc46Wby+JIuVLQwDuKgW3pIy6vFiuJygWKw5ds7gBy29r9dIWSpiCP/AG1IVyHPJDsLJum5p3q6vGk2fLYKGFKmuM3CnKWsGDFFjpytmIdYzHTcNmBSkKSXBDgjIggkEQ5hLwpIBQEhkgMBsGsPKHUOpYLxwJOOYlMs1Kyb6BSvoDClXHJTE89n9w3YVOCbM1/+Yd8VlhSmUAQwsQ4+cCiWNh6CFSyyjyLk8VlpKnqd1k2D8pUDkWsJahvyauHuw3E5a1lAJCgWYjNwSGORsCd2glMlIyAuSctSXJ8XvGwlh3YPllpFQMwFisCSXQWO2n/EHRViTysM1co88yPAOfKKygpbMZTqypu8SrDYk08/KpV/LIfIB+rxTOD5mDlIBDMG20iheCQdCPAmFThJ4NVLiYLKt+gMJyAQHDnIPc+Hp8owueOsWHhMuoKIJUAwNnAOYBZ4vRgkD3X8b/WKOnNjnxVJdWLV4hRshJJ6f3ipeGnkpskXdidgdurQZP4qEFSezWadh3su7vn/AJV7Xr+1XU/ZLsaQ9rqvkxty56RZcP1bFPjpf0xX+dzSmeLFD+BEafZ81ZuyBrdz6CL08act2Sx3rmwFLDm2fToRvDOWt0g7gH1iHwq5th/6FRYST87lWEwiZYZI8TqYviRDD1FRVkYpScneTuwfDjmmHWoDyCUsPmfWK27JX/TJ/oJ/2n5ExZItMmDTlV6gg/6fnF0xAIINwbEQ1uz3xt7C7bFOOQSmpOaTUPLMeYtF0tQIBGRAI8DAgnmWKZjkZJUA7vYAtkdOsXYJBEtIIZhltsPIRMlaIJ7lxSDn+mgDiKEppUQGcaapII+VUW4riUuWWWpmb3VNe4DgXPSAsVxCVMSpKipASoKqpNwhbE2FgSko6uYXYYpNYGeHk0pSLOAPVmMWwDO4vKR3lFOYulWYTURloPmQMyIIw2LRMegvSWNjnnrnBYhsye+OqT8iP7xtSyirSm/Slz+Z9Iwrvp/hX9UQp4hhZRMwqmLFRe16VJA7pIZPKk2dg6jZzAQO4wA2UIlycO6lduQO8QlVIDqMx+W/vpD6AAWcuZJ4OlKkqC1mkk3Lg1Ek+AuzC0ADnA/iJ8/oYbwowP4ifP6GG8PpYLxwKuI9/wAhA0E8R7/kIGhUsso8kgHiWPMoOJal2J5Qo3BSAOVJYmr5QdEipAsPEZt3w6mctdRJZRGQQwsHzbrk9U7iU0Of2ZSilJPKVFy7MPu72u/Ujcw4iQEilfFpgKv/AE8wgMxFV83sUPtprpDDCTStAUUlBOaTmPUCLokAEjEZiQALZsmcFKKD3qu8okCwCLFwL7N1eKasWGBALK7ySgEpqyIVZ6S7gZjLdxEgC4Fw1M4P25SSwah6c1OwOVinzfpBsSJABIwYzEgIBf8A5vFB+RDfU+sEAxqJQqq1ZvDX9eEWRMncEarSCCDkY0kKJDHvJseux8xf1GkWwHiMXLQt1rCGTzPYM4AJOQYlv5uoiCS04VBUVFCSotcgE2yzjP7JLd6EP/CNbHTa0VfaMu/NlnyqfMjJnzSQ/QxvIx0tZZCwojMDMWCr7WUPUQAbfssv4Eae6NMtNIsRLAyAHgGjaF/EJbqH33Z2FqiLElLtULkqAB3AgAMKecHSlQ9Sn+0YVh0F3Sku7uBdwQfkSPOEkyWUpJOMtyBwSS4CiWZRcqTpfuvFiJRJdWLBBzAVQxN7Mu3QbWibANDgJX+GjbujJgNtgB5RfCiVg1lgMWoqBBLFJ5UhKSGJLXBc7kveDeH4ZaAquYZjlw4ZvUnpEAMsD+Inz+hhvCjA/iJ8/oYbw+lgvHAr4j3/ACECwVxHv+QgWFSyyjySJEiRUgkSJFWLniXLWtTshKlFs2SCSz62gAtjEKZftDKJYBZNIUzD3gSB3s7EeLAO4fc8dlulgo1FIDU3qZj3nAYg3z0e8FiSsSMWXeYhHKAKWVzUKBN5dhWUlm0PnarD4lz96AHtZORcOfu8xYgdC5LwRhOIImISu6QqpqxSeUlN9AXFg8FwXATqw+LYgTUOyWLDR6nHZ62+cEYWViBMeZMQpF7AMenu/nDCNVLAzIEAGnOPhV6pPrcH0EV/tDkgkywM1EVX2DOH8Y3mTwAS4tAkuUO2QSsgISFFnuo3Vl5D1iGpXSsOowUrtm8/hy1peViJgHUJb1CYSYrAYxPdnLU2xIjr1cQlk2zb4b+pgFWBQqYpa1m/urDgbMXYeEUrUWvtv+RsIQl92xyCOMYuSefnGywPkoMfrDLB+2Mo2nJVLO91J+QcekC+0eLmDEGUpkywkFADgLfMks4AyYfOEkzh6ZiK5dSSzlJJY+GhEZ/UlB2bM0rXaiejSJyVpCkKCknIggj1EUzOHS1KKlJqJzckg933SW91OmgjyvhnFFYecFSyRcVAd1aXuFJj16NUZXFxkmroGGBQ4NIslSR4KIUr1IB8o2k4RCC6UJSegaL4kWJJAmM4dKmkGYioi2ZyzaxuH/LaC4kAACeDSQQQhiC4NS3B3zz2OmkajgslmKSWLjmVZjUAGNgDDGJBckEwvDZUtVUtFJZQsSzKIUoAOwcgGC4kSAgvwP4ifP6GG8KMD+Inz+hhvD6WBkcCriPf8hA0E8R7/kIR4xWI56QgAOUklhTbvF3B7xcbC8Kl9zKPIziQsmHFAmkII3Nj31DIf9Nj4mJKXia01JRS5qY3aotmfhY2e4ioDOJFZmXYpPjmPlceYiqbj5Se/MQm7cygkv4GAgIVcMbgxE2sLCAxxJCn7N5jZlF0j+bKEmJ9qg7IKH2SayfAuEv6wuVWKLW2udPFSMNdkOnoO76Gw8mMcnhfaCZMWlIrIJIUXSKWuakgWtHV8BVWSTp1eJhPVyJiovmMEYNQ7wqH7tj/AEk/n5RhXY5ApcZjIjxBuILxEwNc+kKMchBzD7ObjwIyMandbRHRinkzNTLNgXuI3/Ykly8LEMDqfG7eeZ83gtM3b5RCp3f1DNCS2KsVhQLvFskVpDlyLeI0ijHT0oTVMUEjqWfw3jncVxBakh6wlTmlGYSnMk9eu/S9/wCGi0TGKyPcfw6XNKUzgaQ9KgpSVIfMOk902sYTYn2XVJbsl1SwPessDK5yNvCEuD4iE0rw9ImS2Kud+1BPda9z4Zx6BNxHaSVqCw1JLJAcWdjU9/IRnr8OlHcpKnCTTa3PH52CpSSS5b0j16RiQUpZ1Fh3Q4dt8h5mPJcQU0ElvMv9Y9awk8FCWL8oyBOg1AhFJt5McUlg3qWcgE+Jc+gt843Sku5PkwA/v8407bZKj5Af6iDGal/CkeKi/oB+cOLC37FIZpqixR3rulJdQLN3tfm8H4PC9mGqUqwuoubPc9S9z0EUY6ROKkmWsAWCkl0vnUQWLZjfLS7iow2KYAzA9JchiArka1N3FQ2GedokBzEgDBypwWTMUmnmZIvmXF6RkLPB8QQSJEiQAX4H8RPn9DDeFGB/ET5/Qw3h9LAyOBVxHv8AkITz+GBRJKjckjcOlac+lTjalO0OeI9/yECwqWWUeRRM4G4I7aZdITnkwAcbGzvvDeJEioGI5D/xHH3Uo6gqI9BHXxxf/iTMZEsdFf7YpPBWf2jLhplq4cZaLJ7NQUBa1NvlHLS5CFpDgkliaqUkFORLHM2+loxwjFKlynB5SCD4EMYzLddJlkkdALObnJ165ee8Y3N46DXJS0yte3IZ8JkPWpPMpICbMbkj3vDrHScEmGWCFnmPy6Qp4JxtSl9ksVIS/OAEto7Dx21h3icFqm/Uf2jfw6WjVzLyl6j1RVl0CJ09zA86Y8ALQveMS0LeGKa5llN3skGy0amKcbxIS8iAykPryqYEvlmR6wRQ6c7/AKtAc3AiZyKdTs/kXDkC2Qyi+tPBohHnI53GImzShZKlJAd3cDQi+dwAfGNBImTVFKFELKaU6AuTU50huvg8xBZJye1lBtw48tIDHC5lPdvkA7Et4fq8NjWsh8oKXMR+z3s7Pws9U4lFKBSQkuVPkWIteH2Kn0qYKczA62USGY2UDkf7wsxuHnILrqlpu6lqTTlYM5JvsDlposXj1Bwgi9qik5ZWBPzMKr8RDS4rLRncY0vuYHiGCLACPY5IZKRsB9I8ewuHVNnS5YbmWkZHJw+u0ewUK+IeSf7kxjprY56LIzFIlH41eiP+2NMThlKQUiYpJLczBwxBLMBmLecNJCYkKpvDpxPLiC3VNw6nsygLJcXB+jWK4csv98oO+VVrAJbn0Ifq7HeABjEhX9mzf/sKzd6eqSxdRBFjp7xGVox9mzAkviF90MS9iEKTUee9ylX8nUmABrEhSJBJLYpTu7Gk6k2GzMLbWbKDsBLKZYBmdpnz7gkkanLLPSAA/A/iJ8/oYbwowP4ifP6GG8PpYLxwKuJd/wAhCYcZlcrEmpBWnlN0gl/oS2whzxIc/kICMhPwpv0HQ/kPSFSyyjyBnjEq1zfLlN3y9chGFcalDMkd33Tqx02cP4wXLwyAAAlIZzkMzmfGNjIT8Kc3yGe8V2ArkYsLJACnABLhrEqA/wBJ9IWcf4MjGS6SkpUO6suKf5c1B9CBlmLGHCJYHdAHgAN9vE+sbQBa55XwmXTVKmd5BKSDkCCxYfnG65Spa6pZ1un8xsY6L2u4OUr/AGqUNu1A6WCx5WPkd4SpNQcRgqxcZdmVS5dB57PcUlcwm99ViWs2xH5w8UaElYU6AHLFyPDe5jglSb9d4L4fxiZLcDmSQXJDj+nJQi1Ks4bLBqp1liR1H20nV/MD+8bftpUHSlSrtltmdoQ4T2gwabqlAr1JPyAVYDoLQVO9shkmSUsHBJTS27gm0PVfm/8AvwjW6lL+kV43GLMxlqaYnoxY3BDEggvnFc3i08Bq1MzcoIPiS4c9YrxXGkT2AQgBOVgKXzItA87DKV758LMfzHjE/wARGOF+bfBnqcQuW50WC9p5Ylfe952B71R1cAcpAbON8Px9CyaeRiGKma76D8s44bjksCYilwWz/WcUIw0yaqlNROgS/wAyPzil3JJ3yLhxkr7oae0uPM2c3NQl2cHmLtUfrFPDMCueuiUKjrsn+I6R0/AvYpVI/alkt7gLn+Zf5D1jsJOCloSEJQkJGQYNFlARJuTuxR7O+zSMPzqZc34tE7hP9/pD6K0yQDYkdKiR6Gw8oDxGHnlZKJgCSbAgWASm3d1UC98jDUgGEZhQjDYrleaizvZ3u4HcDWs8Zl4XE6zkkgDQMSMyrlGew6xNgG0SFYwuJDNPSeVOaA7hTqyDXFsvLWNpmHxBCaZqU5VWd2U5I5dUinTM5FjAAyjSdKCklJyIYwqVgsSWBnBveAsT3rBVLgFxfMUjO4OU4fFMB2iQxGbXAJdmRZxp9MoLAEL4TLLOC4NT1F35g9v4jBOEwyZaaU5OT5qJUfmTA+Dkzwt5kxKk0qsA3MVOk5WZNs4OgAvwP4ifP6GG8KMD+Inz+hhvD6WC8cCriPf8hA0E8R7/AJCBoVLLKPJIkV4hBUhSQaSQQFDMEhgR4QvHC5jkmesk5ZhmStLMFMbqCv5erxUBpGIWnh0y/wB+r/NboOe+13zLuWapfDZ1TieSMmNYtVUSaFAP7tgLawAN447j3BuyUZmGFQzXKSO71DZD93Pbp0eCwCkFVU1awoANcANmQxsTfLeDUIADAMOkVlBSVmB55hpiJgckE7aDy18/lF86UljlHQ8Y9l5U41JJlTNVJFj/ABJyPjYxzGL9lcYgmgpmp0ZVJ9Ff3jFLhZX2ZOvscvxMALtGeKYpSUJQDYpchhqW/KL+IcIxCVPMkrSPipJT/ULQZgOBjFYvsSooSiWCSACbNYPl3s4fFK6TFtinhWICc4e4ATZ1pUtSuoHL/UbfOOx4Z7HYWS3IZihrMNXysn5Q+SlgwsNos6Sk7sscrw/2PSpQXigFEZICi186mZzbds846aThkITShCUp2CQB5gZxjE4gIAJBYkCzWewe+9mDm9hF8MjFJWQWsUFBTdNx8J/2nTwNvCN5cwKyzGYNiPERZGCkOC1xkfrFiTMSFX2StgO3W4pvd3Sar8zEbhrgAEkO8Rwcin76ZZQUS5cszA83TbWABrGqVgkgEEjMPcPk+0LJfCVhvv1lgzF2zUXsp35t/cT1BuncPJJIWU1Eks73FNmUPochk0GwB8YeFP2VNYATyQCFAKSSXBdiQsEg3BBgvh+DMt3mKmPqrPNR3/ebIWSIADIkSJAQSJEiQAX4H8RPn9DDeFGB/ET5/Qw3h9LAyOBZxBJrsDkIG7M7H0MOJE9K0hSCFJORECTeLITMMshVYKAwAvW5BF8hSX8PCB07u5Gm+4F2Z2PoYnZnY+hhpKx0tRSErBqqpbWnvN4PGk/iSEEgu4UhFgS6pjUgb5h9niPS7hpF3ZnY+hidmdj6GGsrFBUxcsBToCSSRymp2Y65XgbCcYlLTVUEJZwVKQHHLeyi3eTm3eG4g9LuGkD7M7H0MTszsfQwdL4xJIBrAuQxN3GYbUjO2hByIi4Y+WxNaWBpN9WCmG5Yg2zBg9INIr7M7H0MTszsfQwzXxCWCQVgEFi5ZjyBr9VpH8w3jUcTk0V9omhnqezB7vtY3g9LuGkWqlEhikt4Qh4J7OrkYqfOLFMxggAF0h9XHQekdmvHSwkrK0hIbmJYXyvq+kaTOJyg7zEhk1G+Sd4j0VkNAu7M7H0MTszsfQwy+0pTkdolxmHY96jLarlfeMJ4nJIBExJBDgvYhiX8GSfQxPpdw0imdhKqaknlLhqgxYjToSPOLezOx9IZIx6DkX5gkMxckOwAO175C8RPEEEBTkAqWgOCLy66vLkUerQel3DSLezOx9InZnY+kNJmOlpVSVgKtY9dt/yjAx8uxrDEEgvYhLOXya49YPS7hpFnZnY+hidmdj6GGS+JShUDMSKSyr90sksdiyknzEZGPQVUhQJFRNxYJsom+QNn3tB6XcNIs7M7H0MTszsfQwd9qIdiFgdmZjlJApDanI3dj12Mb4niUtDBSmqJHgzAkk2ABIDnVQGZAg9LuGkXdmdj6GJ2Z2PoYZfaMr/ET5lmuU3ByuCL6iNftWSwPaJINwxfWnT963iDB6QaBf2Z2PoYnZnY+hhijiUo5LSe8bF7JcE26pI/lO0Z+0ZVvvE8xAFw5JAIDbsQW6wel3DSLezOx9DE7M7H0MMRxOWamUCEgEkMe93bC5q0tfR4n2gipSS4KKHcfGWTrv8AQs7Qel3DSC4JBrTY66dDDWJEi8Y6UWSsLMHxSSwSPuwMgQwHmLReMFJUqulKj8TvooZvky1Wy5jEiRWE29ikJX2MyuGyktSgBnY3e5Kjd9SXO8ZmcPlqLqQCawu9+cAAH0SPQRIkMGGZOAQl6QQ+fMrYjU2sYGPA5Lp5LJBFOhdIRzaqZIAAJYMNg0iQAXnhkpwezS4IItkwpHyt1ERPDJQSEiWlgoKA2UAwI8AG8oxEgA2PDZXwD5/u/wDYn+kRj7NlVVdml9/5q/8AVeJEgA2HD5YQEUCgBgnQCmhgNqbRXN4TJU9UtJqd+rhleoAB3AAjMSADRPBpLMUBXeLqzJUXU7bmLPsyT/hpzJy1JUSel1qPnGIkAG6MDLTTSkClVQbQ0lH+ktE/YEMkMWS9Ic2fMu7uzh3yJ3iRIAMfZ8uoqUKlFQU6rsRkBsBt55xPs6UwFAYCkZ2AZgNsh6RiJABg8Kk3+7TcMbZjmsd+8r1jKuGyjVyDmCkqbULaoebRIkAGZnD5aiskXWGXc8wsCGyDgAFhGZuAlqDKSFd4czmyy6hfQlvBg2QiRIANUcMlBmQLM29iFD5pB8Y0mcJlFhQAAzgWCgmohKtwColokSADb7Kku/Zhy41941K9TGfsuS79mlw2nwkKT6KSD4+JjESADKeGygGSgDuZf9M1I9D/AGjP2fLckJAdQUW1IUVh/wCdRV4knUvIkABUSJEgA//Z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17417" name="AutoShape 20" descr="data:image/jpeg;base64,/9j/4AAQSkZJRgABAQAAAQABAAD/2wCEAAkGBxQTERUUEhQWFRUXGBgaGBgYFxgYGBgaGSAYGhgcGBkZHCggGB4lIBodIjEhJSkrLy4vGCAzODMsNygtLisBCgoKDg0OGxAQGy8kHyYsLywtLCwsLCwsLyw3LCw0LCwsLCwsLCwsLywsLCwsLCwsLC0sLCwsLCwsLCwsLCwvLP/AABEIANgA6QMBIgACEQEDEQH/xAAbAAACAgMBAAAAAAAAAAAAAAAEBQADAQIGB//EAEQQAAECBAQDBQUFBgUCBwAAAAECEQADEiEEMUFRBSJhEzJxgZEGQlKhsRUjM8HwFGJygpLRU6KywuFj0gcWJDRDVPH/xAAZAQACAwEAAAAAAAAAAAAAAAAAAwECBAX/xAAwEQACAQMCBQMDAgcBAAAAAAAAAQIDETESIQRBUWHwE7HRIjKRceEUI0JigaHBFf/aAAwDAQACEQMRAD8A9d4gshdichrA3aHc+picexiJSgVkgFhYE3ZStOiTC2XxeWd8ny0dn9SB5xmle4t5GXaHc+pidodz6mFh41JYKqLEEg0liya/9LHzEZPF5dxdwWyLZOLh8xcRXcgOm4wJ70wJsTdTWAJJucgAT5RqniCTlNScvfHvXTrqLjeAhKk4lKZly1goEpOrixyIJB8Y1l8KlJISQpQLgOtRYBITQL5FIL7td4kBqZp+I+sY7c/F84ExuETNABJdKgoEG4UHY9c8oAl8CluQFLdNIc0EBmIDUsTndvf1a0AO+1PxH1jSbiqQ6l0jcqaFsrgqErCnWae6CQw5irZzc63tnnF/FDLoHaJqFVrgMWN3JAFnGerawAXq4kgM80XdubYAnXYg+YjX7UR/ijQd7Uu30PoYRKm4d7ypibE2NKTSmWo5LzIKBe5bo8NcNhZUxCVBFlBw5L8zu97nmPqYkAj7URb75N8ucXYsdd7RkcTQWaaLlhza+sDjhElgKAQHABKiA5JNidSXjYcLlMRQGOYctr16mIuBcjiSCHE1JDAuFhmJYF31Noul4ioApU4OoLiA1cMkl3lpuAD4Jun0i0JEtISgamkObkuTcudyTBcAgzz8XzidsfiPrCXiX7PU05bKYgsDeoITsdaWvnveAZkvC2AVMWXewukoPfJpDBJlu/R7u8SB1Bnn4vnGe2PxH1jmhhcIgUFahZKeZwU8q0JuU2LTCXPQ5CCcNw/DTWMsq5FBVipN7kOCL7eQ2gAeCafiPqYnaHc+pgbA4VMpAQl2Dm7PzEqOQGpMXxFwNu0O59TE7Q7n1MJ1TMU7BMvIEG7BqQQTuaibZdmc3EbqXiaiyU0vZ2qAYWLKZ3y0zfeJAa9odz6mJ2h3PqYVYdc8TAFI5CQ5BBF0F81OGWAGAbm84ZxAG3aK3PqYnaHc+pgPiOG7SWUBr7/XI3GYscvMEpFrwAFYJZrFzrr0MNYUYH8RPn9DDeH0sF44FPE0gruAbDPzhfiJSaRyp7ydBqQPoT6wy4j3/IQvxZZBO1/6S/5QqX3FXk27FLvSH3Ydf7n1MVSsBKSXTLQmzWSBYWbKLwp8gT5H8oHmKVcVhLZ2y8SbeY2O0UuNhQlLsYxmMRKHugkEgOE5Zk7AWvHFcc4jiJjkqolIUmpSSRnYsB0fPeC8LPEzETFklQySTcFKbZ5MS5brCTHSJxwq5qlJ7KsmkfnG2NNQSTyzTCiofqG8SwiZZQcHNX2pvZTi275vtDbgHtWlUr70ETXNbNc6H0aPNsF7XCUqpCSl3Q+fib7flHoWF9m0GWZ6l8y+YkFkdMrdIidPUrEp05P6tx2PaBGiT6j6xeOJqv8AdKtnzJt4xwfEsJMloSsXST6erxrw/HEXBY5gnNiSLPYEEMxsMusZJUZxyzSuH4eS+le/yd2OMcxBQtg2V2LqdyPKCpePSdCPERxnB/a2ekKOIDprpqAANlJl32yBZ46ftu1QSDUu5ALjlBJGTX/OB0prmIlQo2xb/LGSMQk5GLAYW4TChkzEusKYlyeVwLDo4v5wyl4FaXZt7vr1iLSWUZ6lCCX0v8mJiwA5/WwG5jSUg95XeP8AlGw/M6noA2TJVUHYtkAQb7nysPE+W7wGeVOUclczDoUXUlJPVIP1jH7JL+BGb90Z75ZxdEiShQnBywzS0OMjSHGubb3jeVISl6UpS+bAB/FoAOMnkkJks2qjmWUWAe+SQ/7+rFtziJ7n7oe818z7uuT67QEjCJCv9sxDfgB2T7wYkjmGdmP9s4uwuJmlbLlUJ+KoHQNl5/KAA6Kk99X8KfquN1KAzLQAtVc9KQ4BSpjfmalx84i4ynSc2WT8YRYB7gVaB/8Am0DqExIZRJISVZn3e7b9ZRrjMcnDgpSaibpyDJ15tEg+95BzERxIyyEzQgGlLrQSwBdq0qukWPMD1IaI03ydCMYU7JL5ZeFrSQSXA0P1f9ZwZImVB9/1frAi0FlKKi5sGD0jQAXc9fyirBEpWABZW5u+elnLfTaIwylajGUHJZQ7wP4ifP6GG8KMD+Inz+hhvGqlgwxwKOKqZdg5LADrC3jJEqQpa3UVApSBqogt/CM+sMuLA1cpYgAjxECzcQFSylaQpPhk/T1jPUa1O5poJZ779Tn+G8UxOIU6VCWgFyyQEttzOSWd4Te3PEzWZSbS5YKlD4lgOX3bT+Ex3GGpCF9m7EEtZnA01vq+8c37Sezxmz1FLUrub/FUF/JZPlBS6yNimnPZW85nO4HE0IpApNLF8nO42B0hfPwk44Q3JSVFLDUmwZPiY6fj3DVJmVNyqSCbe9Z/m/rC3BzDKWFAVFKqgC7fTpHUk1JKSKNXRwMz2Xxa5iJBlEEuQXATtc6eEehYLCzcMiVhpyipKQLvZj16GJxX2gUtQUJdCmduZRH9KYV4vi86ZMpmE92pJIIsLFxmq7Bg2cUjOK3QuNBoYe0y01CTKWVOL7DIK9AX9I51E5iCciMQ7fDyf7h84uVNdTPdRSMgFKewFu6HOWf1gtWGoCagEoCrJs6lGkAfupcA3uS+UJlU1cuy88+NUaWjn+vnnypm4pf38tQAaXUW1WQhzHYew3E1KlLUs8xskFKlVDVgLuCI5XE4StKmLqnKRcOxuKWf3Bvr4NHa8CwapKOZSkMhKVFIGRuWewYD9NDE04bdfZeeYz1YuOXy/wC39vc6fD8Ropk0sskgAbMpQVfpnsYp4nKmKHaBamA5gWYXbUuGzLhmirCGhdKGKl0AqBqYKcs+5Iz1vtDzB50Bh3iom7sWYdLxnrUXNNY8yKp1dDuhLwyWZkoLSbuQSLhwSDlpaDROUOVYf6+v6/KGk9Shyy0gWtolrPkLEbav0totBpJUASAWuwfaE+i0r339y0q+qW62BJagokJIJDOnUPlEhMOI4jNVCbgUoCT0DqveGslDJAJc6nc6mFxqKTskJ4mh6aT69CyNVpBDEOI2iQwyFFZR3i6fi1H8XT9713Nq1MIiydA523hJOKlKWmSsiWPxCH5fjEpb2tntdiDEDqdLVu8FuK4qmopSFTKWdKKbE5BS1EIf90EkQLjeNHlSEKlkpWD2gSALoa6VELyNgdnYGL5GFlqkPQmgotLSy9yXOSieWzWIzhNxdRWtIAqIJZ03BKXpAbTfOGaEotuX49vPwbKT1PTCO3V+7LMImpZQVpdShzHmUoWerIPmAMhbwgsywoKIWVAKJUhCqlCZmpCmJBt7oicLwdCkrmXLCggAgVVajVvIA5mLOyE1QEtYSgFYK2qUku8wSiXLqqZsg2WkMVVQjpkrdF+/uUqU1Kf0O/V/BvwxVUgBTmgrS17hB5Ms+Ui3SN5bGYlgs37pDBr6KYRtOShACUIAlsQwuX1K/iJLuc3J8Y2wcg0VcwUSAm5dLsH/AHt9bCMTV2kbJzUKbk+Y+wP4ifP6GG8KMD+Inz+hhvG2lg5EcCriXf8AIQF3S41sdoO4j3/IQIRCKiu2EZ6ZXBkS1JmLCRYtbxbL1ivEY4SkLXQpZRmkM9IyI1+uWWsFzpnMF1MySliO9kxfcDSFGIWVrQUl2Lm9jsD536N1jPfRsjqQ/mbszxRa5smqYkoToAk1B9VPkI584CY9JULvQSxQsZ8pFxYs3Qx3hVopQAa4LXfQ2Y7eXWAcLgEIUuhPaBbHs1d1LOAUvkLm8OjLS7Sd1/tPt8Ewq2Tsre3nc4r7HnVEJKX8CX3YVwl4tgcVJVVQZifeCJYTlla5MerL4SSHIQFO7CosNrmAsRw4ppKuVTtU4AG12+XWNEFHmnbvYHxLeHZ9snm8nh6QpJCAhdlXSVKSbEd5ZY+UN5XBCp1TalUspJV8Wjeud46+Xh6lFVMt2YqL3UNiM/DrF0qRURWQwVmOUEi6vAfWGtJbtlHWdrJWFmB4SUS0qVLSy1JJCQSsVFgalH/8h0nAJmS1JStICg5SmkoBDODck/rpCj2p47SgS0UlExFlhWhJFKQAQSwZ75nKOGViVJL1FDZGpJY5e8l0/KEuu29KXnQoqLmtUmelzFSJLKmrlo5nCEq5HIOQFyoDVmFtnhjh6RSoEKszggpAuS3pncx42vFFRUsqUsqLqVZidyQkOY6T2UmzFTEhal9nLJUhIcJKyXBZwTckl7RaUmslPSWnZndcS41LlKoKgFkVBL8xDs4HjHL4jHzJqqVKIT8It67wZxaR2heYATp0bK+8K1KpJOunrn+t45PF1nJ2wjpcJRUVfLH8qSAmUgM1VZb93/mGMKeAipJWcsh+f66Q1JjRw+8FK1rnJ41/zdPT3MxXOmUhyW6s4Hj0jd4X8cmkSJjEpJEtL5MJq0y1EHQgEsesOeLiKUNc0ijEYpc5KxJ7gSeYGlU1QB5ZROSXtVq+gYmJFBQhKaSJdKQCRLCyCWWkG/dsWLMY1x8uiUtKZjLVWJajSBJARdnNkihyQ5cu0Zn4NZWtRUqlRAQUMVJqCEVXsKee+yrRqpQSV8vzZE1pvaMVtfxsCxWIWgCWlS1zaAlRDmpViaU5A3PkGszi3BSEyjK5khSq69SyQQUjMJSFd5W7B7iLsZieYSgqUAB96S61FLpCUDmCqlJL1Elm1irF4hKlJUtkgslPxFyLDUuWtF1Ddyk/2Huo3BU4K3XuV8P4elaVBIEmSgJTMWnvTCkAiWhSr0h2c6Fgxelhi5iQEopCUJDICbBBGg8tfGBcHiQgrw049nzqVKmHuKrJLK6uo55giCsFw8pUAtYUU5AXDaOT+rRz1N1IqS55+DU1Gkrvljv38/QmEwgUSpVr93K+5+XjBMtVSgDmhyr+Lup8iCo+kXTyoJ5ACXHhcgEm4dhfyhfhps8qSVSgmrvmz5q12Ab+rO0XjGyOdVqyqO7HmB/ET5/Qw3hRgfxE+f0MN40UsFY4FXEhz+QgDByymWhKi6kpSCXJcgAEubm8H8R7/kIGhUsso8lc8JpNQcahn/RgbC8OZLCxeosd82JzAsPAReu6gnbmP+0fIn+URehRBcZwtxTyNpVpQedhBxvET5U7kK6KRSaQtPUgqBu/63pl/tk9hzAan8NP82qh0vpHSTezNyCndiW+RihCkuAlak+ZUCOjm368lSh9WdjpwrRcNo79bDOUUykJCi5ASknUmwc+MD4jGIYhJSoAAl7+b6+mkBY7CzlKAlTEgp5nUN6gkDTe/hFWJwZEv79YWobBhGicpKN0Z4Qi5bsDxWKVMJpJCd9T1Y92NMPJCf3juq5iYWW9rt12gpcoZRhcpS3bOg9MfpRTMwQWCkBKArvMi/RQIIYjTTpCLiPsytJUpE0qPMqiYCeRIJut2uwGWvjHRyEBAATkMrk/MxvicUaCnJ2S/wDEQD9Y0Uq+gzVIOWDkv/J2ILJXNlIsAlAKjUw5iCACPnHYcPwqZctIEsS2ZwCDlYOoNVGysYYDxWNOkTW4vUilPh5YNeJzgPGFHYGYoJAuf0X6f2i4pVMWw5j8h1MPuH4ESxuo5n8h0jnxputLsbKtePDQ/u5F+GkhCAkZARZFM7FISWUoDxi0GOppsltscBy1Nt5AMNhyU1BRC6luXcG5ZwdGaA+Kz2QtKpZdSaWBLKJyIUxYgsrcUwyRyzSNFiofxCx9Q3pF2Il1Jaz6PodDDJy33VwoycZbO3UUS0zEBBnIXMKXVLmISVhJKSmlSUXsCXcAdYoTiVKmJXJRUtaWmhSShLgAJqUu6UJZfKnUk3Lu0KloU5LJAzFnPUjLw8YXKxDrBJIdTJck2UFsXOpVUf5oo60uvnY6UKEXZrfzmWYHApQoqXTMWlISmzS0MLplIOjECo9WABaNMNJSlapoBK1PSVM6AckS3y6n9DbChS2d6iSXGQI5fmNPGGkjDAX97X+3zhd3y8/ctUqRpLfd+f6E/FcNMWhSUIqNBPXmCgBfUEA+UGYIKSlKlKpKggANU5a5LX310vB476v4U/VcB4yaEpYy1TGmEWBNIUlS6rXa9Nt4rSoxp3UetzHU4qc46Wby+JIuVLQwDuKgW3pIy6vFiuJygWKw5ds7gBy29r9dIWSpiCP/AG1IVyHPJDsLJum5p3q6vGk2fLYKGFKmuM3CnKWsGDFFjpytmIdYzHTcNmBSkKSXBDgjIggkEQ5hLwpIBQEhkgMBsGsPKHUOpYLxwJOOYlMs1Kyb6BSvoDClXHJTE89n9w3YVOCbM1/+Yd8VlhSmUAQwsQ4+cCiWNh6CFSyyjyLk8VlpKnqd1k2D8pUDkWsJahvyauHuw3E5a1lAJCgWYjNwSGORsCd2glMlIyAuSctSXJ8XvGwlh3YPllpFQMwFisCSXQWO2n/EHRViTysM1co88yPAOfKKygpbMZTqypu8SrDYk08/KpV/LIfIB+rxTOD5mDlIBDMG20iheCQdCPAmFThJ4NVLiYLKt+gMJyAQHDnIPc+Hp8owueOsWHhMuoKIJUAwNnAOYBZ4vRgkD3X8b/WKOnNjnxVJdWLV4hRshJJ6f3ipeGnkpskXdidgdurQZP4qEFSezWadh3su7vn/AJV7Xr+1XU/ZLsaQ9rqvkxty56RZcP1bFPjpf0xX+dzSmeLFD+BEafZ81ZuyBrdz6CL08act2Sx3rmwFLDm2fToRvDOWt0g7gH1iHwq5th/6FRYST87lWEwiZYZI8TqYviRDD1FRVkYpScneTuwfDjmmHWoDyCUsPmfWK27JX/TJ/oJ/2n5ExZItMmDTlV6gg/6fnF0xAIINwbEQ1uz3xt7C7bFOOQSmpOaTUPLMeYtF0tQIBGRAI8DAgnmWKZjkZJUA7vYAtkdOsXYJBEtIIZhltsPIRMlaIJ7lxSDn+mgDiKEppUQGcaapII+VUW4riUuWWWpmb3VNe4DgXPSAsVxCVMSpKipASoKqpNwhbE2FgSko6uYXYYpNYGeHk0pSLOAPVmMWwDO4vKR3lFOYulWYTURloPmQMyIIw2LRMegvSWNjnnrnBYhsye+OqT8iP7xtSyirSm/Slz+Z9Iwrvp/hX9UQp4hhZRMwqmLFRe16VJA7pIZPKk2dg6jZzAQO4wA2UIlycO6lduQO8QlVIDqMx+W/vpD6AAWcuZJ4OlKkqC1mkk3Lg1Ek+AuzC0ADnA/iJ8/oYbwowP4ifP6GG8PpYLxwKuI9/wAhA0E8R7/kIGhUsso8kgHiWPMoOJal2J5Qo3BSAOVJYmr5QdEipAsPEZt3w6mctdRJZRGQQwsHzbrk9U7iU0Of2ZSilJPKVFy7MPu72u/Ujcw4iQEilfFpgKv/AE8wgMxFV83sUPtprpDDCTStAUUlBOaTmPUCLokAEjEZiQALZsmcFKKD3qu8okCwCLFwL7N1eKasWGBALK7ySgEpqyIVZ6S7gZjLdxEgC4Fw1M4P25SSwah6c1OwOVinzfpBsSJABIwYzEgIBf8A5vFB+RDfU+sEAxqJQqq1ZvDX9eEWRMncEarSCCDkY0kKJDHvJseux8xf1GkWwHiMXLQt1rCGTzPYM4AJOQYlv5uoiCS04VBUVFCSotcgE2yzjP7JLd6EP/CNbHTa0VfaMu/NlnyqfMjJnzSQ/QxvIx0tZZCwojMDMWCr7WUPUQAbfssv4Eae6NMtNIsRLAyAHgGjaF/EJbqH33Z2FqiLElLtULkqAB3AgAMKecHSlQ9Sn+0YVh0F3Sku7uBdwQfkSPOEkyWUpJOMtyBwSS4CiWZRcqTpfuvFiJRJdWLBBzAVQxN7Mu3QbWibANDgJX+GjbujJgNtgB5RfCiVg1lgMWoqBBLFJ5UhKSGJLXBc7kveDeH4ZaAquYZjlw4ZvUnpEAMsD+Inz+hhvCjA/iJ8/oYbw+lgvHAr4j3/ACECwVxHv+QgWFSyyjySJEiRUgkSJFWLniXLWtTshKlFs2SCSz62gAtjEKZftDKJYBZNIUzD3gSB3s7EeLAO4fc8dlulgo1FIDU3qZj3nAYg3z0e8FiSsSMWXeYhHKAKWVzUKBN5dhWUlm0PnarD4lz96AHtZORcOfu8xYgdC5LwRhOIImISu6QqpqxSeUlN9AXFg8FwXATqw+LYgTUOyWLDR6nHZ62+cEYWViBMeZMQpF7AMenu/nDCNVLAzIEAGnOPhV6pPrcH0EV/tDkgkywM1EVX2DOH8Y3mTwAS4tAkuUO2QSsgISFFnuo3Vl5D1iGpXSsOowUrtm8/hy1peViJgHUJb1CYSYrAYxPdnLU2xIjr1cQlk2zb4b+pgFWBQqYpa1m/urDgbMXYeEUrUWvtv+RsIQl92xyCOMYuSefnGywPkoMfrDLB+2Mo2nJVLO91J+QcekC+0eLmDEGUpkywkFADgLfMks4AyYfOEkzh6ZiK5dSSzlJJY+GhEZ/UlB2bM0rXaiejSJyVpCkKCknIggj1EUzOHS1KKlJqJzckg933SW91OmgjyvhnFFYecFSyRcVAd1aXuFJj16NUZXFxkmroGGBQ4NIslSR4KIUr1IB8o2k4RCC6UJSegaL4kWJJAmM4dKmkGYioi2ZyzaxuH/LaC4kAACeDSQQQhiC4NS3B3zz2OmkajgslmKSWLjmVZjUAGNgDDGJBckEwvDZUtVUtFJZQsSzKIUoAOwcgGC4kSAgvwP4ifP6GG8KMD+Inz+hhvD6WBkcCriPf8hA0E8R7/kIR4xWI56QgAOUklhTbvF3B7xcbC8Kl9zKPIziQsmHFAmkII3Nj31DIf9Nj4mJKXia01JRS5qY3aotmfhY2e4ioDOJFZmXYpPjmPlceYiqbj5Se/MQm7cygkv4GAgIVcMbgxE2sLCAxxJCn7N5jZlF0j+bKEmJ9qg7IKH2SayfAuEv6wuVWKLW2udPFSMNdkOnoO76Gw8mMcnhfaCZMWlIrIJIUXSKWuakgWtHV8BVWSTp1eJhPVyJiovmMEYNQ7wqH7tj/AEk/n5RhXY5ApcZjIjxBuILxEwNc+kKMchBzD7ObjwIyMandbRHRinkzNTLNgXuI3/Ykly8LEMDqfG7eeZ83gtM3b5RCp3f1DNCS2KsVhQLvFskVpDlyLeI0ijHT0oTVMUEjqWfw3jncVxBakh6wlTmlGYSnMk9eu/S9/wCGi0TGKyPcfw6XNKUzgaQ9KgpSVIfMOk902sYTYn2XVJbsl1SwPessDK5yNvCEuD4iE0rw9ImS2Kud+1BPda9z4Zx6BNxHaSVqCw1JLJAcWdjU9/IRnr8OlHcpKnCTTa3PH52CpSSS5b0j16RiQUpZ1Fh3Q4dt8h5mPJcQU0ElvMv9Y9awk8FCWL8oyBOg1AhFJt5McUlg3qWcgE+Jc+gt843Sku5PkwA/v8407bZKj5Af6iDGal/CkeKi/oB+cOLC37FIZpqixR3rulJdQLN3tfm8H4PC9mGqUqwuoubPc9S9z0EUY6ROKkmWsAWCkl0vnUQWLZjfLS7iow2KYAzA9JchiArka1N3FQ2GedokBzEgDBypwWTMUmnmZIvmXF6RkLPB8QQSJEiQAX4H8RPn9DDeFGB/ET5/Qw3h9LAyOBVxHv8AkITz+GBRJKjckjcOlac+lTjalO0OeI9/yECwqWWUeRRM4G4I7aZdITnkwAcbGzvvDeJEioGI5D/xHH3Uo6gqI9BHXxxf/iTMZEsdFf7YpPBWf2jLhplq4cZaLJ7NQUBa1NvlHLS5CFpDgkliaqUkFORLHM2+loxwjFKlynB5SCD4EMYzLddJlkkdALObnJ165ee8Y3N46DXJS0yte3IZ8JkPWpPMpICbMbkj3vDrHScEmGWCFnmPy6Qp4JxtSl9ksVIS/OAEto7Dx21h3icFqm/Uf2jfw6WjVzLyl6j1RVl0CJ09zA86Y8ALQveMS0LeGKa5llN3skGy0amKcbxIS8iAykPryqYEvlmR6wRQ6c7/AKtAc3AiZyKdTs/kXDkC2Qyi+tPBohHnI53GImzShZKlJAd3cDQi+dwAfGNBImTVFKFELKaU6AuTU50huvg8xBZJye1lBtw48tIDHC5lPdvkA7Et4fq8NjWsh8oKXMR+z3s7Pws9U4lFKBSQkuVPkWIteH2Kn0qYKczA62USGY2UDkf7wsxuHnILrqlpu6lqTTlYM5JvsDlposXj1Bwgi9qik5ZWBPzMKr8RDS4rLRncY0vuYHiGCLACPY5IZKRsB9I8ewuHVNnS5YbmWkZHJw+u0ewUK+IeSf7kxjprY56LIzFIlH41eiP+2NMThlKQUiYpJLczBwxBLMBmLecNJCYkKpvDpxPLiC3VNw6nsygLJcXB+jWK4csv98oO+VVrAJbn0Ifq7HeABjEhX9mzf/sKzd6eqSxdRBFjp7xGVox9mzAkviF90MS9iEKTUee9ylX8nUmABrEhSJBJLYpTu7Gk6k2GzMLbWbKDsBLKZYBmdpnz7gkkanLLPSAA/A/iJ8/oYbwowP4ifP6GG8PpYLxwKuJd/wAhCYcZlcrEmpBWnlN0gl/oS2whzxIc/kICMhPwpv0HQ/kPSFSyyjyBnjEq1zfLlN3y9chGFcalDMkd33Tqx02cP4wXLwyAAAlIZzkMzmfGNjIT8Kc3yGe8V2ArkYsLJACnABLhrEqA/wBJ9IWcf4MjGS6SkpUO6suKf5c1B9CBlmLGHCJYHdAHgAN9vE+sbQBa55XwmXTVKmd5BKSDkCCxYfnG65Spa6pZ1un8xsY6L2u4OUr/AGqUNu1A6WCx5WPkd4SpNQcRgqxcZdmVS5dB57PcUlcwm99ViWs2xH5w8UaElYU6AHLFyPDe5jglSb9d4L4fxiZLcDmSQXJDj+nJQi1Ks4bLBqp1liR1H20nV/MD+8bftpUHSlSrtltmdoQ4T2gwabqlAr1JPyAVYDoLQVO9shkmSUsHBJTS27gm0PVfm/8AvwjW6lL+kV43GLMxlqaYnoxY3BDEggvnFc3i08Bq1MzcoIPiS4c9YrxXGkT2AQgBOVgKXzItA87DKV758LMfzHjE/wARGOF+bfBnqcQuW50WC9p5Ylfe952B71R1cAcpAbON8Px9CyaeRiGKma76D8s44bjksCYilwWz/WcUIw0yaqlNROgS/wAyPzil3JJ3yLhxkr7oae0uPM2c3NQl2cHmLtUfrFPDMCueuiUKjrsn+I6R0/AvYpVI/alkt7gLn+Zf5D1jsJOCloSEJQkJGQYNFlARJuTuxR7O+zSMPzqZc34tE7hP9/pD6K0yQDYkdKiR6Gw8oDxGHnlZKJgCSbAgWASm3d1UC98jDUgGEZhQjDYrleaizvZ3u4HcDWs8Zl4XE6zkkgDQMSMyrlGew6xNgG0SFYwuJDNPSeVOaA7hTqyDXFsvLWNpmHxBCaZqU5VWd2U5I5dUinTM5FjAAyjSdKCklJyIYwqVgsSWBnBveAsT3rBVLgFxfMUjO4OU4fFMB2iQxGbXAJdmRZxp9MoLAEL4TLLOC4NT1F35g9v4jBOEwyZaaU5OT5qJUfmTA+Dkzwt5kxKk0qsA3MVOk5WZNs4OgAvwP4ifP6GG8KMD+Inz+hhvD6WC8cCriPf8hA0E8R7/AJCBoVLLKPJIkV4hBUhSQaSQQFDMEhgR4QvHC5jkmesk5ZhmStLMFMbqCv5erxUBpGIWnh0y/wB+r/NboOe+13zLuWapfDZ1TieSMmNYtVUSaFAP7tgLawAN447j3BuyUZmGFQzXKSO71DZD93Pbp0eCwCkFVU1awoANcANmQxsTfLeDUIADAMOkVlBSVmB55hpiJgckE7aDy18/lF86UljlHQ8Y9l5U41JJlTNVJFj/ABJyPjYxzGL9lcYgmgpmp0ZVJ9Ff3jFLhZX2ZOvscvxMALtGeKYpSUJQDYpchhqW/KL+IcIxCVPMkrSPipJT/ULQZgOBjFYvsSooSiWCSACbNYPl3s4fFK6TFtinhWICc4e4ATZ1pUtSuoHL/UbfOOx4Z7HYWS3IZihrMNXysn5Q+SlgwsNos6Sk7sscrw/2PSpQXigFEZICi186mZzbds846aThkITShCUp2CQB5gZxjE4gIAJBYkCzWewe+9mDm9hF8MjFJWQWsUFBTdNx8J/2nTwNvCN5cwKyzGYNiPERZGCkOC1xkfrFiTMSFX2StgO3W4pvd3Sar8zEbhrgAEkO8Rwcin76ZZQUS5cszA83TbWABrGqVgkgEEjMPcPk+0LJfCVhvv1lgzF2zUXsp35t/cT1BuncPJJIWU1Eks73FNmUPochk0GwB8YeFP2VNYATyQCFAKSSXBdiQsEg3BBgvh+DMt3mKmPqrPNR3/ebIWSIADIkSJAQSJEiQAX4H8RPn9DDeFGB/ET5/Qw3h9LAyOBZxBJrsDkIG7M7H0MOJE9K0hSCFJORECTeLITMMshVYKAwAvW5BF8hSX8PCB07u5Gm+4F2Z2PoYnZnY+hhpKx0tRSErBqqpbWnvN4PGk/iSEEgu4UhFgS6pjUgb5h9niPS7hpF3ZnY+hidmdj6GGsrFBUxcsBToCSSRymp2Y65XgbCcYlLTVUEJZwVKQHHLeyi3eTm3eG4g9LuGkD7M7H0MTszsfQwdL4xJIBrAuQxN3GYbUjO2hByIi4Y+WxNaWBpN9WCmG5Yg2zBg9INIr7M7H0MTszsfQwzXxCWCQVgEFi5ZjyBr9VpH8w3jUcTk0V9omhnqezB7vtY3g9LuGkWqlEhikt4Qh4J7OrkYqfOLFMxggAF0h9XHQekdmvHSwkrK0hIbmJYXyvq+kaTOJyg7zEhk1G+Sd4j0VkNAu7M7H0MTszsfQwy+0pTkdolxmHY96jLarlfeMJ4nJIBExJBDgvYhiX8GSfQxPpdw0imdhKqaknlLhqgxYjToSPOLezOx9IZIx6DkX5gkMxckOwAO175C8RPEEEBTkAqWgOCLy66vLkUerQel3DSLezOx9InZnY+kNJmOlpVSVgKtY9dt/yjAx8uxrDEEgvYhLOXya49YPS7hpFnZnY+hidmdj6GGS+JShUDMSKSyr90sksdiyknzEZGPQVUhQJFRNxYJsom+QNn3tB6XcNIs7M7H0MTszsfQwd9qIdiFgdmZjlJApDanI3dj12Mb4niUtDBSmqJHgzAkk2ABIDnVQGZAg9LuGkXdmdj6GJ2Z2PoYZfaMr/ET5lmuU3ByuCL6iNftWSwPaJINwxfWnT963iDB6QaBf2Z2PoYnZnY+hhijiUo5LSe8bF7JcE26pI/lO0Z+0ZVvvE8xAFw5JAIDbsQW6wel3DSLezOx9DE7M7H0MMRxOWamUCEgEkMe93bC5q0tfR4n2gipSS4KKHcfGWTrv8AQs7Qel3DSC4JBrTY66dDDWJEi8Y6UWSsLMHxSSwSPuwMgQwHmLReMFJUqulKj8TvooZvky1Wy5jEiRWE29ikJX2MyuGyktSgBnY3e5Kjd9SXO8ZmcPlqLqQCawu9+cAAH0SPQRIkMGGZOAQl6QQ+fMrYjU2sYGPA5Lp5LJBFOhdIRzaqZIAAJYMNg0iQAXnhkpwezS4IItkwpHyt1ERPDJQSEiWlgoKA2UAwI8AG8oxEgA2PDZXwD5/u/wDYn+kRj7NlVVdml9/5q/8AVeJEgA2HD5YQEUCgBgnQCmhgNqbRXN4TJU9UtJqd+rhleoAB3AAjMSADRPBpLMUBXeLqzJUXU7bmLPsyT/hpzJy1JUSel1qPnGIkAG6MDLTTSkClVQbQ0lH+ktE/YEMkMWS9Ic2fMu7uzh3yJ3iRIAMfZ8uoqUKlFQU6rsRkBsBt55xPs6UwFAYCkZ2AZgNsh6RiJABg8Kk3+7TcMbZjmsd+8r1jKuGyjVyDmCkqbULaoebRIkAGZnD5aiskXWGXc8wsCGyDgAFhGZuAlqDKSFd4czmyy6hfQlvBg2QiRIANUcMlBmQLM29iFD5pB8Y0mcJlFhQAAzgWCgmohKtwColokSADb7Kku/Zhy41941K9TGfsuS79mlw2nwkKT6KSD4+JjESADKeGygGSgDuZf9M1I9D/AGjP2fLckJAdQUW1IUVh/wCdRV4knUvIkABUSJEgA//Z"/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17418" name="AutoShape 22" descr="data:image/jpeg;base64,/9j/4AAQSkZJRgABAQAAAQABAAD/2wCEAAkGBxQTERUUEhQWFRUXGBgaGBgYFxgYGBgaGSAYGhgcGBkZHCggGB4lIBodIjEhJSkrLy4vGCAzODMsNygtLisBCgoKDg0OGxAQGy8kHyYsLywtLCwsLCwsLyw3LCw0LCwsLCwsLCwsLywsLCwsLCwsLC0sLCwsLCwsLCwsLCwvLP/AABEIANgA6QMBIgACEQEDEQH/xAAbAAACAgMBAAAAAAAAAAAAAAAEBQADAQIGB//EAEQQAAECBAQDBQUFBgUCBwAAAAECEQADEiEEMUFRBSJhEzJxgZEGQlKhsRUjM8HwFGJygpLRU6KywuFj0gcWJDRDVPH/xAAZAQACAwEAAAAAAAAAAAAAAAAAAwECBAX/xAAwEQACAQMCBQMDAgcBAAAAAAAAAQIDETESIQRBUWHwE7HRIjKRceEUI0JigaHBFf/aAAwDAQACEQMRAD8A9d4gshdichrA3aHc+picexiJSgVkgFhYE3ZStOiTC2XxeWd8ny0dn9SB5xmle4t5GXaHc+pidodz6mFh41JYKqLEEg0liya/9LHzEZPF5dxdwWyLZOLh8xcRXcgOm4wJ70wJsTdTWAJJucgAT5RqniCTlNScvfHvXTrqLjeAhKk4lKZly1goEpOrixyIJB8Y1l8KlJISQpQLgOtRYBITQL5FIL7td4kBqZp+I+sY7c/F84ExuETNABJdKgoEG4UHY9c8oAl8CluQFLdNIc0EBmIDUsTndvf1a0AO+1PxH1jSbiqQ6l0jcqaFsrgqErCnWae6CQw5irZzc63tnnF/FDLoHaJqFVrgMWN3JAFnGerawAXq4kgM80XdubYAnXYg+YjX7UR/ijQd7Uu30PoYRKm4d7ypibE2NKTSmWo5LzIKBe5bo8NcNhZUxCVBFlBw5L8zu97nmPqYkAj7URb75N8ucXYsdd7RkcTQWaaLlhza+sDjhElgKAQHABKiA5JNidSXjYcLlMRQGOYctr16mIuBcjiSCHE1JDAuFhmJYF31Noul4ioApU4OoLiA1cMkl3lpuAD4Jun0i0JEtISgamkObkuTcudyTBcAgzz8XzidsfiPrCXiX7PU05bKYgsDeoITsdaWvnveAZkvC2AVMWXewukoPfJpDBJlu/R7u8SB1Bnn4vnGe2PxH1jmhhcIgUFahZKeZwU8q0JuU2LTCXPQ5CCcNw/DTWMsq5FBVipN7kOCL7eQ2gAeCafiPqYnaHc+pgbA4VMpAQl2Dm7PzEqOQGpMXxFwNu0O59TE7Q7n1MJ1TMU7BMvIEG7BqQQTuaibZdmc3EbqXiaiyU0vZ2qAYWLKZ3y0zfeJAa9odz6mJ2h3PqYVYdc8TAFI5CQ5BBF0F81OGWAGAbm84ZxAG3aK3PqYnaHc+pgPiOG7SWUBr7/XI3GYscvMEpFrwAFYJZrFzrr0MNYUYH8RPn9DDeH0sF44FPE0gruAbDPzhfiJSaRyp7ydBqQPoT6wy4j3/IQvxZZBO1/6S/5QqX3FXk27FLvSH3Ydf7n1MVSsBKSXTLQmzWSBYWbKLwp8gT5H8oHmKVcVhLZ2y8SbeY2O0UuNhQlLsYxmMRKHugkEgOE5Zk7AWvHFcc4jiJjkqolIUmpSSRnYsB0fPeC8LPEzETFklQySTcFKbZ5MS5brCTHSJxwq5qlJ7KsmkfnG2NNQSTyzTCiofqG8SwiZZQcHNX2pvZTi275vtDbgHtWlUr70ETXNbNc6H0aPNsF7XCUqpCSl3Q+fib7flHoWF9m0GWZ6l8y+YkFkdMrdIidPUrEp05P6tx2PaBGiT6j6xeOJqv8AdKtnzJt4xwfEsJMloSsXST6erxrw/HEXBY5gnNiSLPYEEMxsMusZJUZxyzSuH4eS+le/yd2OMcxBQtg2V2LqdyPKCpePSdCPERxnB/a2ekKOIDprpqAANlJl32yBZ46ftu1QSDUu5ALjlBJGTX/OB0prmIlQo2xb/LGSMQk5GLAYW4TChkzEusKYlyeVwLDo4v5wyl4FaXZt7vr1iLSWUZ6lCCX0v8mJiwA5/WwG5jSUg95XeP8AlGw/M6noA2TJVUHYtkAQb7nysPE+W7wGeVOUclczDoUXUlJPVIP1jH7JL+BGb90Z75ZxdEiShQnBywzS0OMjSHGubb3jeVISl6UpS+bAB/FoAOMnkkJks2qjmWUWAe+SQ/7+rFtziJ7n7oe818z7uuT67QEjCJCv9sxDfgB2T7wYkjmGdmP9s4uwuJmlbLlUJ+KoHQNl5/KAA6Kk99X8KfquN1KAzLQAtVc9KQ4BSpjfmalx84i4ynSc2WT8YRYB7gVaB/8Am0DqExIZRJISVZn3e7b9ZRrjMcnDgpSaibpyDJ15tEg+95BzERxIyyEzQgGlLrQSwBdq0qukWPMD1IaI03ydCMYU7JL5ZeFrSQSXA0P1f9ZwZImVB9/1frAi0FlKKi5sGD0jQAXc9fyirBEpWABZW5u+elnLfTaIwylajGUHJZQ7wP4ifP6GG8KMD+Inz+hhvGqlgwxwKOKqZdg5LADrC3jJEqQpa3UVApSBqogt/CM+sMuLA1cpYgAjxECzcQFSylaQpPhk/T1jPUa1O5poJZ779Tn+G8UxOIU6VCWgFyyQEttzOSWd4Te3PEzWZSbS5YKlD4lgOX3bT+Ex3GGpCF9m7EEtZnA01vq+8c37Sezxmz1FLUrub/FUF/JZPlBS6yNimnPZW85nO4HE0IpApNLF8nO42B0hfPwk44Q3JSVFLDUmwZPiY6fj3DVJmVNyqSCbe9Z/m/rC3BzDKWFAVFKqgC7fTpHUk1JKSKNXRwMz2Xxa5iJBlEEuQXATtc6eEehYLCzcMiVhpyipKQLvZj16GJxX2gUtQUJdCmduZRH9KYV4vi86ZMpmE92pJIIsLFxmq7Bg2cUjOK3QuNBoYe0y01CTKWVOL7DIK9AX9I51E5iCciMQ7fDyf7h84uVNdTPdRSMgFKewFu6HOWf1gtWGoCagEoCrJs6lGkAfupcA3uS+UJlU1cuy88+NUaWjn+vnnypm4pf38tQAaXUW1WQhzHYew3E1KlLUs8xskFKlVDVgLuCI5XE4StKmLqnKRcOxuKWf3Bvr4NHa8CwapKOZSkMhKVFIGRuWewYD9NDE04bdfZeeYz1YuOXy/wC39vc6fD8Ropk0sskgAbMpQVfpnsYp4nKmKHaBamA5gWYXbUuGzLhmirCGhdKGKl0AqBqYKcs+5Iz1vtDzB50Bh3iom7sWYdLxnrUXNNY8yKp1dDuhLwyWZkoLSbuQSLhwSDlpaDROUOVYf6+v6/KGk9Shyy0gWtolrPkLEbav0totBpJUASAWuwfaE+i0r339y0q+qW62BJagokJIJDOnUPlEhMOI4jNVCbgUoCT0DqveGslDJAJc6nc6mFxqKTskJ4mh6aT69CyNVpBDEOI2iQwyFFZR3i6fi1H8XT9713Nq1MIiydA523hJOKlKWmSsiWPxCH5fjEpb2tntdiDEDqdLVu8FuK4qmopSFTKWdKKbE5BS1EIf90EkQLjeNHlSEKlkpWD2gSALoa6VELyNgdnYGL5GFlqkPQmgotLSy9yXOSieWzWIzhNxdRWtIAqIJZ03BKXpAbTfOGaEotuX49vPwbKT1PTCO3V+7LMImpZQVpdShzHmUoWerIPmAMhbwgsywoKIWVAKJUhCqlCZmpCmJBt7oicLwdCkrmXLCggAgVVajVvIA5mLOyE1QEtYSgFYK2qUku8wSiXLqqZsg2WkMVVQjpkrdF+/uUqU1Kf0O/V/BvwxVUgBTmgrS17hB5Ms+Ui3SN5bGYlgs37pDBr6KYRtOShACUIAlsQwuX1K/iJLuc3J8Y2wcg0VcwUSAm5dLsH/AHt9bCMTV2kbJzUKbk+Y+wP4ifP6GG8KMD+Inz+hhvG2lg5EcCriXf8AIQF3S41sdoO4j3/IQIRCKiu2EZ6ZXBkS1JmLCRYtbxbL1ivEY4SkLXQpZRmkM9IyI1+uWWsFzpnMF1MySliO9kxfcDSFGIWVrQUl2Lm9jsD536N1jPfRsjqQ/mbszxRa5smqYkoToAk1B9VPkI584CY9JULvQSxQsZ8pFxYs3Qx3hVopQAa4LXfQ2Y7eXWAcLgEIUuhPaBbHs1d1LOAUvkLm8OjLS7Sd1/tPt8Ewq2Tsre3nc4r7HnVEJKX8CX3YVwl4tgcVJVVQZifeCJYTlla5MerL4SSHIQFO7CosNrmAsRw4ppKuVTtU4AG12+XWNEFHmnbvYHxLeHZ9snm8nh6QpJCAhdlXSVKSbEd5ZY+UN5XBCp1TalUspJV8Wjeud46+Xh6lFVMt2YqL3UNiM/DrF0qRURWQwVmOUEi6vAfWGtJbtlHWdrJWFmB4SUS0qVLSy1JJCQSsVFgalH/8h0nAJmS1JStICg5SmkoBDODck/rpCj2p47SgS0UlExFlhWhJFKQAQSwZ75nKOGViVJL1FDZGpJY5e8l0/KEuu29KXnQoqLmtUmelzFSJLKmrlo5nCEq5HIOQFyoDVmFtnhjh6RSoEKszggpAuS3pncx42vFFRUsqUsqLqVZidyQkOY6T2UmzFTEhal9nLJUhIcJKyXBZwTckl7RaUmslPSWnZndcS41LlKoKgFkVBL8xDs4HjHL4jHzJqqVKIT8It67wZxaR2heYATp0bK+8K1KpJOunrn+t45PF1nJ2wjpcJRUVfLH8qSAmUgM1VZb93/mGMKeAipJWcsh+f66Q1JjRw+8FK1rnJ41/zdPT3MxXOmUhyW6s4Hj0jd4X8cmkSJjEpJEtL5MJq0y1EHQgEsesOeLiKUNc0ijEYpc5KxJ7gSeYGlU1QB5ZROSXtVq+gYmJFBQhKaSJdKQCRLCyCWWkG/dsWLMY1x8uiUtKZjLVWJajSBJARdnNkihyQ5cu0Zn4NZWtRUqlRAQUMVJqCEVXsKee+yrRqpQSV8vzZE1pvaMVtfxsCxWIWgCWlS1zaAlRDmpViaU5A3PkGszi3BSEyjK5khSq69SyQQUjMJSFd5W7B7iLsZieYSgqUAB96S61FLpCUDmCqlJL1Elm1irF4hKlJUtkgslPxFyLDUuWtF1Ddyk/2Huo3BU4K3XuV8P4elaVBIEmSgJTMWnvTCkAiWhSr0h2c6Fgxelhi5iQEopCUJDICbBBGg8tfGBcHiQgrw049nzqVKmHuKrJLK6uo55giCsFw8pUAtYUU5AXDaOT+rRz1N1IqS55+DU1Gkrvljv38/QmEwgUSpVr93K+5+XjBMtVSgDmhyr+Lup8iCo+kXTyoJ5ACXHhcgEm4dhfyhfhps8qSVSgmrvmz5q12Ab+rO0XjGyOdVqyqO7HmB/ET5/Qw3hRgfxE+f0MN40UsFY4FXEhz+QgDByymWhKi6kpSCXJcgAEubm8H8R7/kIGhUsso8lc8JpNQcahn/RgbC8OZLCxeosd82JzAsPAReu6gnbmP+0fIn+URehRBcZwtxTyNpVpQedhBxvET5U7kK6KRSaQtPUgqBu/63pl/tk9hzAan8NP82qh0vpHSTezNyCndiW+RihCkuAlak+ZUCOjm368lSh9WdjpwrRcNo79bDOUUykJCi5ASknUmwc+MD4jGIYhJSoAAl7+b6+mkBY7CzlKAlTEgp5nUN6gkDTe/hFWJwZEv79YWobBhGicpKN0Z4Qi5bsDxWKVMJpJCd9T1Y92NMPJCf3juq5iYWW9rt12gpcoZRhcpS3bOg9MfpRTMwQWCkBKArvMi/RQIIYjTTpCLiPsytJUpE0qPMqiYCeRIJut2uwGWvjHRyEBAATkMrk/MxvicUaCnJ2S/wDEQD9Y0Uq+gzVIOWDkv/J2ILJXNlIsAlAKjUw5iCACPnHYcPwqZctIEsS2ZwCDlYOoNVGysYYDxWNOkTW4vUilPh5YNeJzgPGFHYGYoJAuf0X6f2i4pVMWw5j8h1MPuH4ESxuo5n8h0jnxputLsbKtePDQ/u5F+GkhCAkZARZFM7FISWUoDxi0GOppsltscBy1Nt5AMNhyU1BRC6luXcG5ZwdGaA+Kz2QtKpZdSaWBLKJyIUxYgsrcUwyRyzSNFiofxCx9Q3pF2Il1Jaz6PodDDJy33VwoycZbO3UUS0zEBBnIXMKXVLmISVhJKSmlSUXsCXcAdYoTiVKmJXJRUtaWmhSShLgAJqUu6UJZfKnUk3Lu0KloU5LJAzFnPUjLw8YXKxDrBJIdTJck2UFsXOpVUf5oo60uvnY6UKEXZrfzmWYHApQoqXTMWlISmzS0MLplIOjECo9WABaNMNJSlapoBK1PSVM6AckS3y6n9DbChS2d6iSXGQI5fmNPGGkjDAX97X+3zhd3y8/ctUqRpLfd+f6E/FcNMWhSUIqNBPXmCgBfUEA+UGYIKSlKlKpKggANU5a5LX310vB476v4U/VcB4yaEpYy1TGmEWBNIUlS6rXa9Nt4rSoxp3UetzHU4qc46Wby+JIuVLQwDuKgW3pIy6vFiuJygWKw5ds7gBy29r9dIWSpiCP/AG1IVyHPJDsLJum5p3q6vGk2fLYKGFKmuM3CnKWsGDFFjpytmIdYzHTcNmBSkKSXBDgjIggkEQ5hLwpIBQEhkgMBsGsPKHUOpYLxwJOOYlMs1Kyb6BSvoDClXHJTE89n9w3YVOCbM1/+Yd8VlhSmUAQwsQ4+cCiWNh6CFSyyjyLk8VlpKnqd1k2D8pUDkWsJahvyauHuw3E5a1lAJCgWYjNwSGORsCd2glMlIyAuSctSXJ8XvGwlh3YPllpFQMwFisCSXQWO2n/EHRViTysM1co88yPAOfKKygpbMZTqypu8SrDYk08/KpV/LIfIB+rxTOD5mDlIBDMG20iheCQdCPAmFThJ4NVLiYLKt+gMJyAQHDnIPc+Hp8owueOsWHhMuoKIJUAwNnAOYBZ4vRgkD3X8b/WKOnNjnxVJdWLV4hRshJJ6f3ipeGnkpskXdidgdurQZP4qEFSezWadh3su7vn/AJV7Xr+1XU/ZLsaQ9rqvkxty56RZcP1bFPjpf0xX+dzSmeLFD+BEafZ81ZuyBrdz6CL08act2Sx3rmwFLDm2fToRvDOWt0g7gH1iHwq5th/6FRYST87lWEwiZYZI8TqYviRDD1FRVkYpScneTuwfDjmmHWoDyCUsPmfWK27JX/TJ/oJ/2n5ExZItMmDTlV6gg/6fnF0xAIINwbEQ1uz3xt7C7bFOOQSmpOaTUPLMeYtF0tQIBGRAI8DAgnmWKZjkZJUA7vYAtkdOsXYJBEtIIZhltsPIRMlaIJ7lxSDn+mgDiKEppUQGcaapII+VUW4riUuWWWpmb3VNe4DgXPSAsVxCVMSpKipASoKqpNwhbE2FgSko6uYXYYpNYGeHk0pSLOAPVmMWwDO4vKR3lFOYulWYTURloPmQMyIIw2LRMegvSWNjnnrnBYhsye+OqT8iP7xtSyirSm/Slz+Z9Iwrvp/hX9UQp4hhZRMwqmLFRe16VJA7pIZPKk2dg6jZzAQO4wA2UIlycO6lduQO8QlVIDqMx+W/vpD6AAWcuZJ4OlKkqC1mkk3Lg1Ek+AuzC0ADnA/iJ8/oYbwowP4ifP6GG8PpYLxwKuI9/wAhA0E8R7/kIGhUsso8kgHiWPMoOJal2J5Qo3BSAOVJYmr5QdEipAsPEZt3w6mctdRJZRGQQwsHzbrk9U7iU0Of2ZSilJPKVFy7MPu72u/Ujcw4iQEilfFpgKv/AE8wgMxFV83sUPtprpDDCTStAUUlBOaTmPUCLokAEjEZiQALZsmcFKKD3qu8okCwCLFwL7N1eKasWGBALK7ySgEpqyIVZ6S7gZjLdxEgC4Fw1M4P25SSwah6c1OwOVinzfpBsSJABIwYzEgIBf8A5vFB+RDfU+sEAxqJQqq1ZvDX9eEWRMncEarSCCDkY0kKJDHvJseux8xf1GkWwHiMXLQt1rCGTzPYM4AJOQYlv5uoiCS04VBUVFCSotcgE2yzjP7JLd6EP/CNbHTa0VfaMu/NlnyqfMjJnzSQ/QxvIx0tZZCwojMDMWCr7WUPUQAbfssv4Eae6NMtNIsRLAyAHgGjaF/EJbqH33Z2FqiLElLtULkqAB3AgAMKecHSlQ9Sn+0YVh0F3Sku7uBdwQfkSPOEkyWUpJOMtyBwSS4CiWZRcqTpfuvFiJRJdWLBBzAVQxN7Mu3QbWibANDgJX+GjbujJgNtgB5RfCiVg1lgMWoqBBLFJ5UhKSGJLXBc7kveDeH4ZaAquYZjlw4ZvUnpEAMsD+Inz+hhvCjA/iJ8/oYbw+lgvHAr4j3/ACECwVxHv+QgWFSyyjySJEiRUgkSJFWLniXLWtTshKlFs2SCSz62gAtjEKZftDKJYBZNIUzD3gSB3s7EeLAO4fc8dlulgo1FIDU3qZj3nAYg3z0e8FiSsSMWXeYhHKAKWVzUKBN5dhWUlm0PnarD4lz96AHtZORcOfu8xYgdC5LwRhOIImISu6QqpqxSeUlN9AXFg8FwXATqw+LYgTUOyWLDR6nHZ62+cEYWViBMeZMQpF7AMenu/nDCNVLAzIEAGnOPhV6pPrcH0EV/tDkgkywM1EVX2DOH8Y3mTwAS4tAkuUO2QSsgISFFnuo3Vl5D1iGpXSsOowUrtm8/hy1peViJgHUJb1CYSYrAYxPdnLU2xIjr1cQlk2zb4b+pgFWBQqYpa1m/urDgbMXYeEUrUWvtv+RsIQl92xyCOMYuSefnGywPkoMfrDLB+2Mo2nJVLO91J+QcekC+0eLmDEGUpkywkFADgLfMks4AyYfOEkzh6ZiK5dSSzlJJY+GhEZ/UlB2bM0rXaiejSJyVpCkKCknIggj1EUzOHS1KKlJqJzckg933SW91OmgjyvhnFFYecFSyRcVAd1aXuFJj16NUZXFxkmroGGBQ4NIslSR4KIUr1IB8o2k4RCC6UJSegaL4kWJJAmM4dKmkGYioi2ZyzaxuH/LaC4kAACeDSQQQhiC4NS3B3zz2OmkajgslmKSWLjmVZjUAGNgDDGJBckEwvDZUtVUtFJZQsSzKIUoAOwcgGC4kSAgvwP4ifP6GG8KMD+Inz+hhvD6WBkcCriPf8hA0E8R7/kIR4xWI56QgAOUklhTbvF3B7xcbC8Kl9zKPIziQsmHFAmkII3Nj31DIf9Nj4mJKXia01JRS5qY3aotmfhY2e4ioDOJFZmXYpPjmPlceYiqbj5Se/MQm7cygkv4GAgIVcMbgxE2sLCAxxJCn7N5jZlF0j+bKEmJ9qg7IKH2SayfAuEv6wuVWKLW2udPFSMNdkOnoO76Gw8mMcnhfaCZMWlIrIJIUXSKWuakgWtHV8BVWSTp1eJhPVyJiovmMEYNQ7wqH7tj/AEk/n5RhXY5ApcZjIjxBuILxEwNc+kKMchBzD7ObjwIyMandbRHRinkzNTLNgXuI3/Ykly8LEMDqfG7eeZ83gtM3b5RCp3f1DNCS2KsVhQLvFskVpDlyLeI0ijHT0oTVMUEjqWfw3jncVxBakh6wlTmlGYSnMk9eu/S9/wCGi0TGKyPcfw6XNKUzgaQ9KgpSVIfMOk902sYTYn2XVJbsl1SwPessDK5yNvCEuD4iE0rw9ImS2Kud+1BPda9z4Zx6BNxHaSVqCw1JLJAcWdjU9/IRnr8OlHcpKnCTTa3PH52CpSSS5b0j16RiQUpZ1Fh3Q4dt8h5mPJcQU0ElvMv9Y9awk8FCWL8oyBOg1AhFJt5McUlg3qWcgE+Jc+gt843Sku5PkwA/v8407bZKj5Af6iDGal/CkeKi/oB+cOLC37FIZpqixR3rulJdQLN3tfm8H4PC9mGqUqwuoubPc9S9z0EUY6ROKkmWsAWCkl0vnUQWLZjfLS7iow2KYAzA9JchiArka1N3FQ2GedokBzEgDBypwWTMUmnmZIvmXF6RkLPB8QQSJEiQAX4H8RPn9DDeFGB/ET5/Qw3h9LAyOBVxHv8AkITz+GBRJKjckjcOlac+lTjalO0OeI9/yECwqWWUeRRM4G4I7aZdITnkwAcbGzvvDeJEioGI5D/xHH3Uo6gqI9BHXxxf/iTMZEsdFf7YpPBWf2jLhplq4cZaLJ7NQUBa1NvlHLS5CFpDgkliaqUkFORLHM2+loxwjFKlynB5SCD4EMYzLddJlkkdALObnJ165ee8Y3N46DXJS0yte3IZ8JkPWpPMpICbMbkj3vDrHScEmGWCFnmPy6Qp4JxtSl9ksVIS/OAEto7Dx21h3icFqm/Uf2jfw6WjVzLyl6j1RVl0CJ09zA86Y8ALQveMS0LeGKa5llN3skGy0amKcbxIS8iAykPryqYEvlmR6wRQ6c7/AKtAc3AiZyKdTs/kXDkC2Qyi+tPBohHnI53GImzShZKlJAd3cDQi+dwAfGNBImTVFKFELKaU6AuTU50huvg8xBZJye1lBtw48tIDHC5lPdvkA7Et4fq8NjWsh8oKXMR+z3s7Pws9U4lFKBSQkuVPkWIteH2Kn0qYKczA62USGY2UDkf7wsxuHnILrqlpu6lqTTlYM5JvsDlposXj1Bwgi9qik5ZWBPzMKr8RDS4rLRncY0vuYHiGCLACPY5IZKRsB9I8ewuHVNnS5YbmWkZHJw+u0ewUK+IeSf7kxjprY56LIzFIlH41eiP+2NMThlKQUiYpJLczBwxBLMBmLecNJCYkKpvDpxPLiC3VNw6nsygLJcXB+jWK4csv98oO+VVrAJbn0Ifq7HeABjEhX9mzf/sKzd6eqSxdRBFjp7xGVox9mzAkviF90MS9iEKTUee9ylX8nUmABrEhSJBJLYpTu7Gk6k2GzMLbWbKDsBLKZYBmdpnz7gkkanLLPSAA/A/iJ8/oYbwowP4ifP6GG8PpYLxwKuJd/wAhCYcZlcrEmpBWnlN0gl/oS2whzxIc/kICMhPwpv0HQ/kPSFSyyjyBnjEq1zfLlN3y9chGFcalDMkd33Tqx02cP4wXLwyAAAlIZzkMzmfGNjIT8Kc3yGe8V2ArkYsLJACnABLhrEqA/wBJ9IWcf4MjGS6SkpUO6suKf5c1B9CBlmLGHCJYHdAHgAN9vE+sbQBa55XwmXTVKmd5BKSDkCCxYfnG65Spa6pZ1un8xsY6L2u4OUr/AGqUNu1A6WCx5WPkd4SpNQcRgqxcZdmVS5dB57PcUlcwm99ViWs2xH5w8UaElYU6AHLFyPDe5jglSb9d4L4fxiZLcDmSQXJDj+nJQi1Ks4bLBqp1liR1H20nV/MD+8bftpUHSlSrtltmdoQ4T2gwabqlAr1JPyAVYDoLQVO9shkmSUsHBJTS27gm0PVfm/8AvwjW6lL+kV43GLMxlqaYnoxY3BDEggvnFc3i08Bq1MzcoIPiS4c9YrxXGkT2AQgBOVgKXzItA87DKV758LMfzHjE/wARGOF+bfBnqcQuW50WC9p5Ylfe952B71R1cAcpAbON8Px9CyaeRiGKma76D8s44bjksCYilwWz/WcUIw0yaqlNROgS/wAyPzil3JJ3yLhxkr7oae0uPM2c3NQl2cHmLtUfrFPDMCueuiUKjrsn+I6R0/AvYpVI/alkt7gLn+Zf5D1jsJOCloSEJQkJGQYNFlARJuTuxR7O+zSMPzqZc34tE7hP9/pD6K0yQDYkdKiR6Gw8oDxGHnlZKJgCSbAgWASm3d1UC98jDUgGEZhQjDYrleaizvZ3u4HcDWs8Zl4XE6zkkgDQMSMyrlGew6xNgG0SFYwuJDNPSeVOaA7hTqyDXFsvLWNpmHxBCaZqU5VWd2U5I5dUinTM5FjAAyjSdKCklJyIYwqVgsSWBnBveAsT3rBVLgFxfMUjO4OU4fFMB2iQxGbXAJdmRZxp9MoLAEL4TLLOC4NT1F35g9v4jBOEwyZaaU5OT5qJUfmTA+Dkzwt5kxKk0qsA3MVOk5WZNs4OgAvwP4ifP6GG8KMD+Inz+hhvD6WC8cCriPf8hA0E8R7/AJCBoVLLKPJIkV4hBUhSQaSQQFDMEhgR4QvHC5jkmesk5ZhmStLMFMbqCv5erxUBpGIWnh0y/wB+r/NboOe+13zLuWapfDZ1TieSMmNYtVUSaFAP7tgLawAN447j3BuyUZmGFQzXKSO71DZD93Pbp0eCwCkFVU1awoANcANmQxsTfLeDUIADAMOkVlBSVmB55hpiJgckE7aDy18/lF86UljlHQ8Y9l5U41JJlTNVJFj/ABJyPjYxzGL9lcYgmgpmp0ZVJ9Ff3jFLhZX2ZOvscvxMALtGeKYpSUJQDYpchhqW/KL+IcIxCVPMkrSPipJT/ULQZgOBjFYvsSooSiWCSACbNYPl3s4fFK6TFtinhWICc4e4ATZ1pUtSuoHL/UbfOOx4Z7HYWS3IZihrMNXysn5Q+SlgwsNos6Sk7sscrw/2PSpQXigFEZICi186mZzbds846aThkITShCUp2CQB5gZxjE4gIAJBYkCzWewe+9mDm9hF8MjFJWQWsUFBTdNx8J/2nTwNvCN5cwKyzGYNiPERZGCkOC1xkfrFiTMSFX2StgO3W4pvd3Sar8zEbhrgAEkO8Rwcin76ZZQUS5cszA83TbWABrGqVgkgEEjMPcPk+0LJfCVhvv1lgzF2zUXsp35t/cT1BuncPJJIWU1Eks73FNmUPochk0GwB8YeFP2VNYATyQCFAKSSXBdiQsEg3BBgvh+DMt3mKmPqrPNR3/ebIWSIADIkSJAQSJEiQAX4H8RPn9DDeFGB/ET5/Qw3h9LAyOBZxBJrsDkIG7M7H0MOJE9K0hSCFJORECTeLITMMshVYKAwAvW5BF8hSX8PCB07u5Gm+4F2Z2PoYnZnY+hhpKx0tRSErBqqpbWnvN4PGk/iSEEgu4UhFgS6pjUgb5h9niPS7hpF3ZnY+hidmdj6GGsrFBUxcsBToCSSRymp2Y65XgbCcYlLTVUEJZwVKQHHLeyi3eTm3eG4g9LuGkD7M7H0MTszsfQwdL4xJIBrAuQxN3GYbUjO2hByIi4Y+WxNaWBpN9WCmG5Yg2zBg9INIr7M7H0MTszsfQwzXxCWCQVgEFi5ZjyBr9VpH8w3jUcTk0V9omhnqezB7vtY3g9LuGkWqlEhikt4Qh4J7OrkYqfOLFMxggAF0h9XHQekdmvHSwkrK0hIbmJYXyvq+kaTOJyg7zEhk1G+Sd4j0VkNAu7M7H0MTszsfQwy+0pTkdolxmHY96jLarlfeMJ4nJIBExJBDgvYhiX8GSfQxPpdw0imdhKqaknlLhqgxYjToSPOLezOx9IZIx6DkX5gkMxckOwAO175C8RPEEEBTkAqWgOCLy66vLkUerQel3DSLezOx9InZnY+kNJmOlpVSVgKtY9dt/yjAx8uxrDEEgvYhLOXya49YPS7hpFnZnY+hidmdj6GGS+JShUDMSKSyr90sksdiyknzEZGPQVUhQJFRNxYJsom+QNn3tB6XcNIs7M7H0MTszsfQwd9qIdiFgdmZjlJApDanI3dj12Mb4niUtDBSmqJHgzAkk2ABIDnVQGZAg9LuGkXdmdj6GJ2Z2PoYZfaMr/ET5lmuU3ByuCL6iNftWSwPaJINwxfWnT963iDB6QaBf2Z2PoYnZnY+hhijiUo5LSe8bF7JcE26pI/lO0Z+0ZVvvE8xAFw5JAIDbsQW6wel3DSLezOx9DE7M7H0MMRxOWamUCEgEkMe93bC5q0tfR4n2gipSS4KKHcfGWTrv8AQs7Qel3DSC4JBrTY66dDDWJEi8Y6UWSsLMHxSSwSPuwMgQwHmLReMFJUqulKj8TvooZvky1Wy5jEiRWE29ikJX2MyuGyktSgBnY3e5Kjd9SXO8ZmcPlqLqQCawu9+cAAH0SPQRIkMGGZOAQl6QQ+fMrYjU2sYGPA5Lp5LJBFOhdIRzaqZIAAJYMNg0iQAXnhkpwezS4IItkwpHyt1ERPDJQSEiWlgoKA2UAwI8AG8oxEgA2PDZXwD5/u/wDYn+kRj7NlVVdml9/5q/8AVeJEgA2HD5YQEUCgBgnQCmhgNqbRXN4TJU9UtJqd+rhleoAB3AAjMSADRPBpLMUBXeLqzJUXU7bmLPsyT/hpzJy1JUSel1qPnGIkAG6MDLTTSkClVQbQ0lH+ktE/YEMkMWS9Ic2fMu7uzh3yJ3iRIAMfZ8uoqUKlFQU6rsRkBsBt55xPs6UwFAYCkZ2AZgNsh6RiJABg8Kk3+7TcMbZjmsd+8r1jKuGyjVyDmCkqbULaoebRIkAGZnD5aiskXWGXc8wsCGyDgAFhGZuAlqDKSFd4czmyy6hfQlvBg2QiRIANUcMlBmQLM29iFD5pB8Y0mcJlFhQAAzgWCgmohKtwColokSADb7Kku/Zhy41941K9TGfsuS79mlw2nwkKT6KSD4+JjESADKeGygGSgDuZf9M1I9D/AGjP2fLckJAdQUW1IUVh/wCdRV4knUvIkABUSJEgA//Z"/>
          <p:cNvSpPr>
            <a:spLocks noChangeAspect="1" noChangeArrowheads="1"/>
          </p:cNvSpPr>
          <p:nvPr/>
        </p:nvSpPr>
        <p:spPr bwMode="auto">
          <a:xfrm>
            <a:off x="1527175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17419" name="AutoShape 24" descr="data:image/jpeg;base64,/9j/4AAQSkZJRgABAQAAAQABAAD/2wCEAAkGBxQTERUUEhQWFRUXGBgaGBgYFxgYGBgaGSAYGhgcGBkZHCggGB4lIBodIjEhJSkrLy4vGCAzODMsNygtLisBCgoKDg0OGxAQGy8kHyYsLywtLCwsLCwsLyw3LCw0LCwsLCwsLCwsLywsLCwsLCwsLC0sLCwsLCwsLCwsLCwvLP/AABEIANgA6QMBIgACEQEDEQH/xAAbAAACAgMBAAAAAAAAAAAAAAAEBQADAQIGB//EAEQQAAECBAQDBQUFBgUCBwAAAAECEQADEiEEMUFRBSJhEzJxgZEGQlKhsRUjM8HwFGJygpLRU6KywuFj0gcWJDRDVPH/xAAZAQACAwEAAAAAAAAAAAAAAAAAAwECBAX/xAAwEQACAQMCBQMDAgcBAAAAAAAAAQIDETESIQRBUWHwE7HRIjKRceEUI0JigaHBFf/aAAwDAQACEQMRAD8A9d4gshdichrA3aHc+picexiJSgVkgFhYE3ZStOiTC2XxeWd8ny0dn9SB5xmle4t5GXaHc+pidodz6mFh41JYKqLEEg0liya/9LHzEZPF5dxdwWyLZOLh8xcRXcgOm4wJ70wJsTdTWAJJucgAT5RqniCTlNScvfHvXTrqLjeAhKk4lKZly1goEpOrixyIJB8Y1l8KlJISQpQLgOtRYBITQL5FIL7td4kBqZp+I+sY7c/F84ExuETNABJdKgoEG4UHY9c8oAl8CluQFLdNIc0EBmIDUsTndvf1a0AO+1PxH1jSbiqQ6l0jcqaFsrgqErCnWae6CQw5irZzc63tnnF/FDLoHaJqFVrgMWN3JAFnGerawAXq4kgM80XdubYAnXYg+YjX7UR/ijQd7Uu30PoYRKm4d7ypibE2NKTSmWo5LzIKBe5bo8NcNhZUxCVBFlBw5L8zu97nmPqYkAj7URb75N8ucXYsdd7RkcTQWaaLlhza+sDjhElgKAQHABKiA5JNidSXjYcLlMRQGOYctr16mIuBcjiSCHE1JDAuFhmJYF31Noul4ioApU4OoLiA1cMkl3lpuAD4Jun0i0JEtISgamkObkuTcudyTBcAgzz8XzidsfiPrCXiX7PU05bKYgsDeoITsdaWvnveAZkvC2AVMWXewukoPfJpDBJlu/R7u8SB1Bnn4vnGe2PxH1jmhhcIgUFahZKeZwU8q0JuU2LTCXPQ5CCcNw/DTWMsq5FBVipN7kOCL7eQ2gAeCafiPqYnaHc+pgbA4VMpAQl2Dm7PzEqOQGpMXxFwNu0O59TE7Q7n1MJ1TMU7BMvIEG7BqQQTuaibZdmc3EbqXiaiyU0vZ2qAYWLKZ3y0zfeJAa9odz6mJ2h3PqYVYdc8TAFI5CQ5BBF0F81OGWAGAbm84ZxAG3aK3PqYnaHc+pgPiOG7SWUBr7/XI3GYscvMEpFrwAFYJZrFzrr0MNYUYH8RPn9DDeH0sF44FPE0gruAbDPzhfiJSaRyp7ydBqQPoT6wy4j3/IQvxZZBO1/6S/5QqX3FXk27FLvSH3Ydf7n1MVSsBKSXTLQmzWSBYWbKLwp8gT5H8oHmKVcVhLZ2y8SbeY2O0UuNhQlLsYxmMRKHugkEgOE5Zk7AWvHFcc4jiJjkqolIUmpSSRnYsB0fPeC8LPEzETFklQySTcFKbZ5MS5brCTHSJxwq5qlJ7KsmkfnG2NNQSTyzTCiofqG8SwiZZQcHNX2pvZTi275vtDbgHtWlUr70ETXNbNc6H0aPNsF7XCUqpCSl3Q+fib7flHoWF9m0GWZ6l8y+YkFkdMrdIidPUrEp05P6tx2PaBGiT6j6xeOJqv8AdKtnzJt4xwfEsJMloSsXST6erxrw/HEXBY5gnNiSLPYEEMxsMusZJUZxyzSuH4eS+le/yd2OMcxBQtg2V2LqdyPKCpePSdCPERxnB/a2ekKOIDprpqAANlJl32yBZ46ftu1QSDUu5ALjlBJGTX/OB0prmIlQo2xb/LGSMQk5GLAYW4TChkzEusKYlyeVwLDo4v5wyl4FaXZt7vr1iLSWUZ6lCCX0v8mJiwA5/WwG5jSUg95XeP8AlGw/M6noA2TJVUHYtkAQb7nysPE+W7wGeVOUclczDoUXUlJPVIP1jH7JL+BGb90Z75ZxdEiShQnBywzS0OMjSHGubb3jeVISl6UpS+bAB/FoAOMnkkJks2qjmWUWAe+SQ/7+rFtziJ7n7oe818z7uuT67QEjCJCv9sxDfgB2T7wYkjmGdmP9s4uwuJmlbLlUJ+KoHQNl5/KAA6Kk99X8KfquN1KAzLQAtVc9KQ4BSpjfmalx84i4ynSc2WT8YRYB7gVaB/8Am0DqExIZRJISVZn3e7b9ZRrjMcnDgpSaibpyDJ15tEg+95BzERxIyyEzQgGlLrQSwBdq0qukWPMD1IaI03ydCMYU7JL5ZeFrSQSXA0P1f9ZwZImVB9/1frAi0FlKKi5sGD0jQAXc9fyirBEpWABZW5u+elnLfTaIwylajGUHJZQ7wP4ifP6GG8KMD+Inz+hhvGqlgwxwKOKqZdg5LADrC3jJEqQpa3UVApSBqogt/CM+sMuLA1cpYgAjxECzcQFSylaQpPhk/T1jPUa1O5poJZ779Tn+G8UxOIU6VCWgFyyQEttzOSWd4Te3PEzWZSbS5YKlD4lgOX3bT+Ex3GGpCF9m7EEtZnA01vq+8c37Sezxmz1FLUrub/FUF/JZPlBS6yNimnPZW85nO4HE0IpApNLF8nO42B0hfPwk44Q3JSVFLDUmwZPiY6fj3DVJmVNyqSCbe9Z/m/rC3BzDKWFAVFKqgC7fTpHUk1JKSKNXRwMz2Xxa5iJBlEEuQXATtc6eEehYLCzcMiVhpyipKQLvZj16GJxX2gUtQUJdCmduZRH9KYV4vi86ZMpmE92pJIIsLFxmq7Bg2cUjOK3QuNBoYe0y01CTKWVOL7DIK9AX9I51E5iCciMQ7fDyf7h84uVNdTPdRSMgFKewFu6HOWf1gtWGoCagEoCrJs6lGkAfupcA3uS+UJlU1cuy88+NUaWjn+vnnypm4pf38tQAaXUW1WQhzHYew3E1KlLUs8xskFKlVDVgLuCI5XE4StKmLqnKRcOxuKWf3Bvr4NHa8CwapKOZSkMhKVFIGRuWewYD9NDE04bdfZeeYz1YuOXy/wC39vc6fD8Ropk0sskgAbMpQVfpnsYp4nKmKHaBamA5gWYXbUuGzLhmirCGhdKGKl0AqBqYKcs+5Iz1vtDzB50Bh3iom7sWYdLxnrUXNNY8yKp1dDuhLwyWZkoLSbuQSLhwSDlpaDROUOVYf6+v6/KGk9Shyy0gWtolrPkLEbav0totBpJUASAWuwfaE+i0r339y0q+qW62BJagokJIJDOnUPlEhMOI4jNVCbgUoCT0DqveGslDJAJc6nc6mFxqKTskJ4mh6aT69CyNVpBDEOI2iQwyFFZR3i6fi1H8XT9713Nq1MIiydA523hJOKlKWmSsiWPxCH5fjEpb2tntdiDEDqdLVu8FuK4qmopSFTKWdKKbE5BS1EIf90EkQLjeNHlSEKlkpWD2gSALoa6VELyNgdnYGL5GFlqkPQmgotLSy9yXOSieWzWIzhNxdRWtIAqIJZ03BKXpAbTfOGaEotuX49vPwbKT1PTCO3V+7LMImpZQVpdShzHmUoWerIPmAMhbwgsywoKIWVAKJUhCqlCZmpCmJBt7oicLwdCkrmXLCggAgVVajVvIA5mLOyE1QEtYSgFYK2qUku8wSiXLqqZsg2WkMVVQjpkrdF+/uUqU1Kf0O/V/BvwxVUgBTmgrS17hB5Ms+Ui3SN5bGYlgs37pDBr6KYRtOShACUIAlsQwuX1K/iJLuc3J8Y2wcg0VcwUSAm5dLsH/AHt9bCMTV2kbJzUKbk+Y+wP4ifP6GG8KMD+Inz+hhvG2lg5EcCriXf8AIQF3S41sdoO4j3/IQIRCKiu2EZ6ZXBkS1JmLCRYtbxbL1ivEY4SkLXQpZRmkM9IyI1+uWWsFzpnMF1MySliO9kxfcDSFGIWVrQUl2Lm9jsD536N1jPfRsjqQ/mbszxRa5smqYkoToAk1B9VPkI584CY9JULvQSxQsZ8pFxYs3Qx3hVopQAa4LXfQ2Y7eXWAcLgEIUuhPaBbHs1d1LOAUvkLm8OjLS7Sd1/tPt8Ewq2Tsre3nc4r7HnVEJKX8CX3YVwl4tgcVJVVQZifeCJYTlla5MerL4SSHIQFO7CosNrmAsRw4ppKuVTtU4AG12+XWNEFHmnbvYHxLeHZ9snm8nh6QpJCAhdlXSVKSbEd5ZY+UN5XBCp1TalUspJV8Wjeud46+Xh6lFVMt2YqL3UNiM/DrF0qRURWQwVmOUEi6vAfWGtJbtlHWdrJWFmB4SUS0qVLSy1JJCQSsVFgalH/8h0nAJmS1JStICg5SmkoBDODck/rpCj2p47SgS0UlExFlhWhJFKQAQSwZ75nKOGViVJL1FDZGpJY5e8l0/KEuu29KXnQoqLmtUmelzFSJLKmrlo5nCEq5HIOQFyoDVmFtnhjh6RSoEKszggpAuS3pncx42vFFRUsqUsqLqVZidyQkOY6T2UmzFTEhal9nLJUhIcJKyXBZwTckl7RaUmslPSWnZndcS41LlKoKgFkVBL8xDs4HjHL4jHzJqqVKIT8It67wZxaR2heYATp0bK+8K1KpJOunrn+t45PF1nJ2wjpcJRUVfLH8qSAmUgM1VZb93/mGMKeAipJWcsh+f66Q1JjRw+8FK1rnJ41/zdPT3MxXOmUhyW6s4Hj0jd4X8cmkSJjEpJEtL5MJq0y1EHQgEsesOeLiKUNc0ijEYpc5KxJ7gSeYGlU1QB5ZROSXtVq+gYmJFBQhKaSJdKQCRLCyCWWkG/dsWLMY1x8uiUtKZjLVWJajSBJARdnNkihyQ5cu0Zn4NZWtRUqlRAQUMVJqCEVXsKee+yrRqpQSV8vzZE1pvaMVtfxsCxWIWgCWlS1zaAlRDmpViaU5A3PkGszi3BSEyjK5khSq69SyQQUjMJSFd5W7B7iLsZieYSgqUAB96S61FLpCUDmCqlJL1Elm1irF4hKlJUtkgslPxFyLDUuWtF1Ddyk/2Huo3BU4K3XuV8P4elaVBIEmSgJTMWnvTCkAiWhSr0h2c6Fgxelhi5iQEopCUJDICbBBGg8tfGBcHiQgrw049nzqVKmHuKrJLK6uo55giCsFw8pUAtYUU5AXDaOT+rRz1N1IqS55+DU1Gkrvljv38/QmEwgUSpVr93K+5+XjBMtVSgDmhyr+Lup8iCo+kXTyoJ5ACXHhcgEm4dhfyhfhps8qSVSgmrvmz5q12Ab+rO0XjGyOdVqyqO7HmB/ET5/Qw3hRgfxE+f0MN40UsFY4FXEhz+QgDByymWhKi6kpSCXJcgAEubm8H8R7/kIGhUsso8lc8JpNQcahn/RgbC8OZLCxeosd82JzAsPAReu6gnbmP+0fIn+URehRBcZwtxTyNpVpQedhBxvET5U7kK6KRSaQtPUgqBu/63pl/tk9hzAan8NP82qh0vpHSTezNyCndiW+RihCkuAlak+ZUCOjm368lSh9WdjpwrRcNo79bDOUUykJCi5ASknUmwc+MD4jGIYhJSoAAl7+b6+mkBY7CzlKAlTEgp5nUN6gkDTe/hFWJwZEv79YWobBhGicpKN0Z4Qi5bsDxWKVMJpJCd9T1Y92NMPJCf3juq5iYWW9rt12gpcoZRhcpS3bOg9MfpRTMwQWCkBKArvMi/RQIIYjTTpCLiPsytJUpE0qPMqiYCeRIJut2uwGWvjHRyEBAATkMrk/MxvicUaCnJ2S/wDEQD9Y0Uq+gzVIOWDkv/J2ILJXNlIsAlAKjUw5iCACPnHYcPwqZctIEsS2ZwCDlYOoNVGysYYDxWNOkTW4vUilPh5YNeJzgPGFHYGYoJAuf0X6f2i4pVMWw5j8h1MPuH4ESxuo5n8h0jnxputLsbKtePDQ/u5F+GkhCAkZARZFM7FISWUoDxi0GOppsltscBy1Nt5AMNhyU1BRC6luXcG5ZwdGaA+Kz2QtKpZdSaWBLKJyIUxYgsrcUwyRyzSNFiofxCx9Q3pF2Il1Jaz6PodDDJy33VwoycZbO3UUS0zEBBnIXMKXVLmISVhJKSmlSUXsCXcAdYoTiVKmJXJRUtaWmhSShLgAJqUu6UJZfKnUk3Lu0KloU5LJAzFnPUjLw8YXKxDrBJIdTJck2UFsXOpVUf5oo60uvnY6UKEXZrfzmWYHApQoqXTMWlISmzS0MLplIOjECo9WABaNMNJSlapoBK1PSVM6AckS3y6n9DbChS2d6iSXGQI5fmNPGGkjDAX97X+3zhd3y8/ctUqRpLfd+f6E/FcNMWhSUIqNBPXmCgBfUEA+UGYIKSlKlKpKggANU5a5LX310vB476v4U/VcB4yaEpYy1TGmEWBNIUlS6rXa9Nt4rSoxp3UetzHU4qc46Wby+JIuVLQwDuKgW3pIy6vFiuJygWKw5ds7gBy29r9dIWSpiCP/AG1IVyHPJDsLJum5p3q6vGk2fLYKGFKmuM3CnKWsGDFFjpytmIdYzHTcNmBSkKSXBDgjIggkEQ5hLwpIBQEhkgMBsGsPKHUOpYLxwJOOYlMs1Kyb6BSvoDClXHJTE89n9w3YVOCbM1/+Yd8VlhSmUAQwsQ4+cCiWNh6CFSyyjyLk8VlpKnqd1k2D8pUDkWsJahvyauHuw3E5a1lAJCgWYjNwSGORsCd2glMlIyAuSctSXJ8XvGwlh3YPllpFQMwFisCSXQWO2n/EHRViTysM1co88yPAOfKKygpbMZTqypu8SrDYk08/KpV/LIfIB+rxTOD5mDlIBDMG20iheCQdCPAmFThJ4NVLiYLKt+gMJyAQHDnIPc+Hp8owueOsWHhMuoKIJUAwNnAOYBZ4vRgkD3X8b/WKOnNjnxVJdWLV4hRshJJ6f3ipeGnkpskXdidgdurQZP4qEFSezWadh3su7vn/AJV7Xr+1XU/ZLsaQ9rqvkxty56RZcP1bFPjpf0xX+dzSmeLFD+BEafZ81ZuyBrdz6CL08act2Sx3rmwFLDm2fToRvDOWt0g7gH1iHwq5th/6FRYST87lWEwiZYZI8TqYviRDD1FRVkYpScneTuwfDjmmHWoDyCUsPmfWK27JX/TJ/oJ/2n5ExZItMmDTlV6gg/6fnF0xAIINwbEQ1uz3xt7C7bFOOQSmpOaTUPLMeYtF0tQIBGRAI8DAgnmWKZjkZJUA7vYAtkdOsXYJBEtIIZhltsPIRMlaIJ7lxSDn+mgDiKEppUQGcaapII+VUW4riUuWWWpmb3VNe4DgXPSAsVxCVMSpKipASoKqpNwhbE2FgSko6uYXYYpNYGeHk0pSLOAPVmMWwDO4vKR3lFOYulWYTURloPmQMyIIw2LRMegvSWNjnnrnBYhsye+OqT8iP7xtSyirSm/Slz+Z9Iwrvp/hX9UQp4hhZRMwqmLFRe16VJA7pIZPKk2dg6jZzAQO4wA2UIlycO6lduQO8QlVIDqMx+W/vpD6AAWcuZJ4OlKkqC1mkk3Lg1Ek+AuzC0ADnA/iJ8/oYbwowP4ifP6GG8PpYLxwKuI9/wAhA0E8R7/kIGhUsso8kgHiWPMoOJal2J5Qo3BSAOVJYmr5QdEipAsPEZt3w6mctdRJZRGQQwsHzbrk9U7iU0Of2ZSilJPKVFy7MPu72u/Ujcw4iQEilfFpgKv/AE8wgMxFV83sUPtprpDDCTStAUUlBOaTmPUCLokAEjEZiQALZsmcFKKD3qu8okCwCLFwL7N1eKasWGBALK7ySgEpqyIVZ6S7gZjLdxEgC4Fw1M4P25SSwah6c1OwOVinzfpBsSJABIwYzEgIBf8A5vFB+RDfU+sEAxqJQqq1ZvDX9eEWRMncEarSCCDkY0kKJDHvJseux8xf1GkWwHiMXLQt1rCGTzPYM4AJOQYlv5uoiCS04VBUVFCSotcgE2yzjP7JLd6EP/CNbHTa0VfaMu/NlnyqfMjJnzSQ/QxvIx0tZZCwojMDMWCr7WUPUQAbfssv4Eae6NMtNIsRLAyAHgGjaF/EJbqH33Z2FqiLElLtULkqAB3AgAMKecHSlQ9Sn+0YVh0F3Sku7uBdwQfkSPOEkyWUpJOMtyBwSS4CiWZRcqTpfuvFiJRJdWLBBzAVQxN7Mu3QbWibANDgJX+GjbujJgNtgB5RfCiVg1lgMWoqBBLFJ5UhKSGJLXBc7kveDeH4ZaAquYZjlw4ZvUnpEAMsD+Inz+hhvCjA/iJ8/oYbw+lgvHAr4j3/ACECwVxHv+QgWFSyyjySJEiRUgkSJFWLniXLWtTshKlFs2SCSz62gAtjEKZftDKJYBZNIUzD3gSB3s7EeLAO4fc8dlulgo1FIDU3qZj3nAYg3z0e8FiSsSMWXeYhHKAKWVzUKBN5dhWUlm0PnarD4lz96AHtZORcOfu8xYgdC5LwRhOIImISu6QqpqxSeUlN9AXFg8FwXATqw+LYgTUOyWLDR6nHZ62+cEYWViBMeZMQpF7AMenu/nDCNVLAzIEAGnOPhV6pPrcH0EV/tDkgkywM1EVX2DOH8Y3mTwAS4tAkuUO2QSsgISFFnuo3Vl5D1iGpXSsOowUrtm8/hy1peViJgHUJb1CYSYrAYxPdnLU2xIjr1cQlk2zb4b+pgFWBQqYpa1m/urDgbMXYeEUrUWvtv+RsIQl92xyCOMYuSefnGywPkoMfrDLB+2Mo2nJVLO91J+QcekC+0eLmDEGUpkywkFADgLfMks4AyYfOEkzh6ZiK5dSSzlJJY+GhEZ/UlB2bM0rXaiejSJyVpCkKCknIggj1EUzOHS1KKlJqJzckg933SW91OmgjyvhnFFYecFSyRcVAd1aXuFJj16NUZXFxkmroGGBQ4NIslSR4KIUr1IB8o2k4RCC6UJSegaL4kWJJAmM4dKmkGYioi2ZyzaxuH/LaC4kAACeDSQQQhiC4NS3B3zz2OmkajgslmKSWLjmVZjUAGNgDDGJBckEwvDZUtVUtFJZQsSzKIUoAOwcgGC4kSAgvwP4ifP6GG8KMD+Inz+hhvD6WBkcCriPf8hA0E8R7/kIR4xWI56QgAOUklhTbvF3B7xcbC8Kl9zKPIziQsmHFAmkII3Nj31DIf9Nj4mJKXia01JRS5qY3aotmfhY2e4ioDOJFZmXYpPjmPlceYiqbj5Se/MQm7cygkv4GAgIVcMbgxE2sLCAxxJCn7N5jZlF0j+bKEmJ9qg7IKH2SayfAuEv6wuVWKLW2udPFSMNdkOnoO76Gw8mMcnhfaCZMWlIrIJIUXSKWuakgWtHV8BVWSTp1eJhPVyJiovmMEYNQ7wqH7tj/AEk/n5RhXY5ApcZjIjxBuILxEwNc+kKMchBzD7ObjwIyMandbRHRinkzNTLNgXuI3/Ykly8LEMDqfG7eeZ83gtM3b5RCp3f1DNCS2KsVhQLvFskVpDlyLeI0ijHT0oTVMUEjqWfw3jncVxBakh6wlTmlGYSnMk9eu/S9/wCGi0TGKyPcfw6XNKUzgaQ9KgpSVIfMOk902sYTYn2XVJbsl1SwPessDK5yNvCEuD4iE0rw9ImS2Kud+1BPda9z4Zx6BNxHaSVqCw1JLJAcWdjU9/IRnr8OlHcpKnCTTa3PH52CpSSS5b0j16RiQUpZ1Fh3Q4dt8h5mPJcQU0ElvMv9Y9awk8FCWL8oyBOg1AhFJt5McUlg3qWcgE+Jc+gt843Sku5PkwA/v8407bZKj5Af6iDGal/CkeKi/oB+cOLC37FIZpqixR3rulJdQLN3tfm8H4PC9mGqUqwuoubPc9S9z0EUY6ROKkmWsAWCkl0vnUQWLZjfLS7iow2KYAzA9JchiArka1N3FQ2GedokBzEgDBypwWTMUmnmZIvmXF6RkLPB8QQSJEiQAX4H8RPn9DDeFGB/ET5/Qw3h9LAyOBVxHv8AkITz+GBRJKjckjcOlac+lTjalO0OeI9/yECwqWWUeRRM4G4I7aZdITnkwAcbGzvvDeJEioGI5D/xHH3Uo6gqI9BHXxxf/iTMZEsdFf7YpPBWf2jLhplq4cZaLJ7NQUBa1NvlHLS5CFpDgkliaqUkFORLHM2+loxwjFKlynB5SCD4EMYzLddJlkkdALObnJ165ee8Y3N46DXJS0yte3IZ8JkPWpPMpICbMbkj3vDrHScEmGWCFnmPy6Qp4JxtSl9ksVIS/OAEto7Dx21h3icFqm/Uf2jfw6WjVzLyl6j1RVl0CJ09zA86Y8ALQveMS0LeGKa5llN3skGy0amKcbxIS8iAykPryqYEvlmR6wRQ6c7/AKtAc3AiZyKdTs/kXDkC2Qyi+tPBohHnI53GImzShZKlJAd3cDQi+dwAfGNBImTVFKFELKaU6AuTU50huvg8xBZJye1lBtw48tIDHC5lPdvkA7Et4fq8NjWsh8oKXMR+z3s7Pws9U4lFKBSQkuVPkWIteH2Kn0qYKczA62USGY2UDkf7wsxuHnILrqlpu6lqTTlYM5JvsDlposXj1Bwgi9qik5ZWBPzMKr8RDS4rLRncY0vuYHiGCLACPY5IZKRsB9I8ewuHVNnS5YbmWkZHJw+u0ewUK+IeSf7kxjprY56LIzFIlH41eiP+2NMThlKQUiYpJLczBwxBLMBmLecNJCYkKpvDpxPLiC3VNw6nsygLJcXB+jWK4csv98oO+VVrAJbn0Ifq7HeABjEhX9mzf/sKzd6eqSxdRBFjp7xGVox9mzAkviF90MS9iEKTUee9ylX8nUmABrEhSJBJLYpTu7Gk6k2GzMLbWbKDsBLKZYBmdpnz7gkkanLLPSAA/A/iJ8/oYbwowP4ifP6GG8PpYLxwKuJd/wAhCYcZlcrEmpBWnlN0gl/oS2whzxIc/kICMhPwpv0HQ/kPSFSyyjyBnjEq1zfLlN3y9chGFcalDMkd33Tqx02cP4wXLwyAAAlIZzkMzmfGNjIT8Kc3yGe8V2ArkYsLJACnABLhrEqA/wBJ9IWcf4MjGS6SkpUO6suKf5c1B9CBlmLGHCJYHdAHgAN9vE+sbQBa55XwmXTVKmd5BKSDkCCxYfnG65Spa6pZ1un8xsY6L2u4OUr/AGqUNu1A6WCx5WPkd4SpNQcRgqxcZdmVS5dB57PcUlcwm99ViWs2xH5w8UaElYU6AHLFyPDe5jglSb9d4L4fxiZLcDmSQXJDj+nJQi1Ks4bLBqp1liR1H20nV/MD+8bftpUHSlSrtltmdoQ4T2gwabqlAr1JPyAVYDoLQVO9shkmSUsHBJTS27gm0PVfm/8AvwjW6lL+kV43GLMxlqaYnoxY3BDEggvnFc3i08Bq1MzcoIPiS4c9YrxXGkT2AQgBOVgKXzItA87DKV758LMfzHjE/wARGOF+bfBnqcQuW50WC9p5Ylfe952B71R1cAcpAbON8Px9CyaeRiGKma76D8s44bjksCYilwWz/WcUIw0yaqlNROgS/wAyPzil3JJ3yLhxkr7oae0uPM2c3NQl2cHmLtUfrFPDMCueuiUKjrsn+I6R0/AvYpVI/alkt7gLn+Zf5D1jsJOCloSEJQkJGQYNFlARJuTuxR7O+zSMPzqZc34tE7hP9/pD6K0yQDYkdKiR6Gw8oDxGHnlZKJgCSbAgWASm3d1UC98jDUgGEZhQjDYrleaizvZ3u4HcDWs8Zl4XE6zkkgDQMSMyrlGew6xNgG0SFYwuJDNPSeVOaA7hTqyDXFsvLWNpmHxBCaZqU5VWd2U5I5dUinTM5FjAAyjSdKCklJyIYwqVgsSWBnBveAsT3rBVLgFxfMUjO4OU4fFMB2iQxGbXAJdmRZxp9MoLAEL4TLLOC4NT1F35g9v4jBOEwyZaaU5OT5qJUfmTA+Dkzwt5kxKk0qsA3MVOk5WZNs4OgAvwP4ifP6GG8KMD+Inz+hhvD6WC8cCriPf8hA0E8R7/AJCBoVLLKPJIkV4hBUhSQaSQQFDMEhgR4QvHC5jkmesk5ZhmStLMFMbqCv5erxUBpGIWnh0y/wB+r/NboOe+13zLuWapfDZ1TieSMmNYtVUSaFAP7tgLawAN447j3BuyUZmGFQzXKSO71DZD93Pbp0eCwCkFVU1awoANcANmQxsTfLeDUIADAMOkVlBSVmB55hpiJgckE7aDy18/lF86UljlHQ8Y9l5U41JJlTNVJFj/ABJyPjYxzGL9lcYgmgpmp0ZVJ9Ff3jFLhZX2ZOvscvxMALtGeKYpSUJQDYpchhqW/KL+IcIxCVPMkrSPipJT/ULQZgOBjFYvsSooSiWCSACbNYPl3s4fFK6TFtinhWICc4e4ATZ1pUtSuoHL/UbfOOx4Z7HYWS3IZihrMNXysn5Q+SlgwsNos6Sk7sscrw/2PSpQXigFEZICi186mZzbds846aThkITShCUp2CQB5gZxjE4gIAJBYkCzWewe+9mDm9hF8MjFJWQWsUFBTdNx8J/2nTwNvCN5cwKyzGYNiPERZGCkOC1xkfrFiTMSFX2StgO3W4pvd3Sar8zEbhrgAEkO8Rwcin76ZZQUS5cszA83TbWABrGqVgkgEEjMPcPk+0LJfCVhvv1lgzF2zUXsp35t/cT1BuncPJJIWU1Eks73FNmUPochk0GwB8YeFP2VNYATyQCFAKSSXBdiQsEg3BBgvh+DMt3mKmPqrPNR3/ebIWSIADIkSJAQSJEiQAX4H8RPn9DDeFGB/ET5/Qw3h9LAyOBZxBJrsDkIG7M7H0MOJE9K0hSCFJORECTeLITMMshVYKAwAvW5BF8hSX8PCB07u5Gm+4F2Z2PoYnZnY+hhpKx0tRSErBqqpbWnvN4PGk/iSEEgu4UhFgS6pjUgb5h9niPS7hpF3ZnY+hidmdj6GGsrFBUxcsBToCSSRymp2Y65XgbCcYlLTVUEJZwVKQHHLeyi3eTm3eG4g9LuGkD7M7H0MTszsfQwdL4xJIBrAuQxN3GYbUjO2hByIi4Y+WxNaWBpN9WCmG5Yg2zBg9INIr7M7H0MTszsfQwzXxCWCQVgEFi5ZjyBr9VpH8w3jUcTk0V9omhnqezB7vtY3g9LuGkWqlEhikt4Qh4J7OrkYqfOLFMxggAF0h9XHQekdmvHSwkrK0hIbmJYXyvq+kaTOJyg7zEhk1G+Sd4j0VkNAu7M7H0MTszsfQwy+0pTkdolxmHY96jLarlfeMJ4nJIBExJBDgvYhiX8GSfQxPpdw0imdhKqaknlLhqgxYjToSPOLezOx9IZIx6DkX5gkMxckOwAO175C8RPEEEBTkAqWgOCLy66vLkUerQel3DSLezOx9InZnY+kNJmOlpVSVgKtY9dt/yjAx8uxrDEEgvYhLOXya49YPS7hpFnZnY+hidmdj6GGS+JShUDMSKSyr90sksdiyknzEZGPQVUhQJFRNxYJsom+QNn3tB6XcNIs7M7H0MTszsfQwd9qIdiFgdmZjlJApDanI3dj12Mb4niUtDBSmqJHgzAkk2ABIDnVQGZAg9LuGkXdmdj6GJ2Z2PoYZfaMr/ET5lmuU3ByuCL6iNftWSwPaJINwxfWnT963iDB6QaBf2Z2PoYnZnY+hhijiUo5LSe8bF7JcE26pI/lO0Z+0ZVvvE8xAFw5JAIDbsQW6wel3DSLezOx9DE7M7H0MMRxOWamUCEgEkMe93bC5q0tfR4n2gipSS4KKHcfGWTrv8AQs7Qel3DSC4JBrTY66dDDWJEi8Y6UWSsLMHxSSwSPuwMgQwHmLReMFJUqulKj8TvooZvky1Wy5jEiRWE29ikJX2MyuGyktSgBnY3e5Kjd9SXO8ZmcPlqLqQCawu9+cAAH0SPQRIkMGGZOAQl6QQ+fMrYjU2sYGPA5Lp5LJBFOhdIRzaqZIAAJYMNg0iQAXnhkpwezS4IItkwpHyt1ERPDJQSEiWlgoKA2UAwI8AG8oxEgA2PDZXwD5/u/wDYn+kRj7NlVVdml9/5q/8AVeJEgA2HD5YQEUCgBgnQCmhgNqbRXN4TJU9UtJqd+rhleoAB3AAjMSADRPBpLMUBXeLqzJUXU7bmLPsyT/hpzJy1JUSel1qPnGIkAG6MDLTTSkClVQbQ0lH+ktE/YEMkMWS9Ic2fMu7uzh3yJ3iRIAMfZ8uoqUKlFQU6rsRkBsBt55xPs6UwFAYCkZ2AZgNsh6RiJABg8Kk3+7TcMbZjmsd+8r1jKuGyjVyDmCkqbULaoebRIkAGZnD5aiskXWGXc8wsCGyDgAFhGZuAlqDKSFd4czmyy6hfQlvBg2QiRIANUcMlBmQLM29iFD5pB8Y0mcJlFhQAAzgWCgmohKtwColokSADb7Kku/Zhy41941K9TGfsuS79mlw2nwkKT6KSD4+JjESADKeGygGSgDuZf9M1I9D/AGjP2fLckJAdQUW1IUVh/wCdRV4knUvIkABUSJEgA//Z"/>
          <p:cNvSpPr>
            <a:spLocks noChangeAspect="1" noChangeArrowheads="1"/>
          </p:cNvSpPr>
          <p:nvPr/>
        </p:nvSpPr>
        <p:spPr bwMode="auto">
          <a:xfrm>
            <a:off x="1679575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17420" name="AutoShape 26" descr="data:image/jpeg;base64,/9j/4AAQSkZJRgABAQAAAQABAAD/2wCEAAkGBxQTERUUEhQWFRUXGBgaGBgYFxgYGBgaGSAYGhgcGBkZHCggGB4lIBodIjEhJSkrLy4vGCAzODMsNygtLisBCgoKDg0OGxAQGy8kHyYsLywtLCwsLCwsLyw3LCw0LCwsLCwsLCwsLywsLCwsLCwsLC0sLCwsLCwsLCwsLCwvLP/AABEIANgA6QMBIgACEQEDEQH/xAAbAAACAgMBAAAAAAAAAAAAAAAEBQADAQIGB//EAEQQAAECBAQDBQUFBgUCBwAAAAECEQADEiEEMUFRBSJhEzJxgZEGQlKhsRUjM8HwFGJygpLRU6KywuFj0gcWJDRDVPH/xAAZAQACAwEAAAAAAAAAAAAAAAAAAwECBAX/xAAwEQACAQMCBQMDAgcBAAAAAAAAAQIDETESIQRBUWHwE7HRIjKRceEUI0JigaHBFf/aAAwDAQACEQMRAD8A9d4gshdichrA3aHc+picexiJSgVkgFhYE3ZStOiTC2XxeWd8ny0dn9SB5xmle4t5GXaHc+pidodz6mFh41JYKqLEEg0liya/9LHzEZPF5dxdwWyLZOLh8xcRXcgOm4wJ70wJsTdTWAJJucgAT5RqniCTlNScvfHvXTrqLjeAhKk4lKZly1goEpOrixyIJB8Y1l8KlJISQpQLgOtRYBITQL5FIL7td4kBqZp+I+sY7c/F84ExuETNABJdKgoEG4UHY9c8oAl8CluQFLdNIc0EBmIDUsTndvf1a0AO+1PxH1jSbiqQ6l0jcqaFsrgqErCnWae6CQw5irZzc63tnnF/FDLoHaJqFVrgMWN3JAFnGerawAXq4kgM80XdubYAnXYg+YjX7UR/ijQd7Uu30PoYRKm4d7ypibE2NKTSmWo5LzIKBe5bo8NcNhZUxCVBFlBw5L8zu97nmPqYkAj7URb75N8ucXYsdd7RkcTQWaaLlhza+sDjhElgKAQHABKiA5JNidSXjYcLlMRQGOYctr16mIuBcjiSCHE1JDAuFhmJYF31Noul4ioApU4OoLiA1cMkl3lpuAD4Jun0i0JEtISgamkObkuTcudyTBcAgzz8XzidsfiPrCXiX7PU05bKYgsDeoITsdaWvnveAZkvC2AVMWXewukoPfJpDBJlu/R7u8SB1Bnn4vnGe2PxH1jmhhcIgUFahZKeZwU8q0JuU2LTCXPQ5CCcNw/DTWMsq5FBVipN7kOCL7eQ2gAeCafiPqYnaHc+pgbA4VMpAQl2Dm7PzEqOQGpMXxFwNu0O59TE7Q7n1MJ1TMU7BMvIEG7BqQQTuaibZdmc3EbqXiaiyU0vZ2qAYWLKZ3y0zfeJAa9odz6mJ2h3PqYVYdc8TAFI5CQ5BBF0F81OGWAGAbm84ZxAG3aK3PqYnaHc+pgPiOG7SWUBr7/XI3GYscvMEpFrwAFYJZrFzrr0MNYUYH8RPn9DDeH0sF44FPE0gruAbDPzhfiJSaRyp7ydBqQPoT6wy4j3/IQvxZZBO1/6S/5QqX3FXk27FLvSH3Ydf7n1MVSsBKSXTLQmzWSBYWbKLwp8gT5H8oHmKVcVhLZ2y8SbeY2O0UuNhQlLsYxmMRKHugkEgOE5Zk7AWvHFcc4jiJjkqolIUmpSSRnYsB0fPeC8LPEzETFklQySTcFKbZ5MS5brCTHSJxwq5qlJ7KsmkfnG2NNQSTyzTCiofqG8SwiZZQcHNX2pvZTi275vtDbgHtWlUr70ETXNbNc6H0aPNsF7XCUqpCSl3Q+fib7flHoWF9m0GWZ6l8y+YkFkdMrdIidPUrEp05P6tx2PaBGiT6j6xeOJqv8AdKtnzJt4xwfEsJMloSsXST6erxrw/HEXBY5gnNiSLPYEEMxsMusZJUZxyzSuH4eS+le/yd2OMcxBQtg2V2LqdyPKCpePSdCPERxnB/a2ekKOIDprpqAANlJl32yBZ46ftu1QSDUu5ALjlBJGTX/OB0prmIlQo2xb/LGSMQk5GLAYW4TChkzEusKYlyeVwLDo4v5wyl4FaXZt7vr1iLSWUZ6lCCX0v8mJiwA5/WwG5jSUg95XeP8AlGw/M6noA2TJVUHYtkAQb7nysPE+W7wGeVOUclczDoUXUlJPVIP1jH7JL+BGb90Z75ZxdEiShQnBywzS0OMjSHGubb3jeVISl6UpS+bAB/FoAOMnkkJks2qjmWUWAe+SQ/7+rFtziJ7n7oe818z7uuT67QEjCJCv9sxDfgB2T7wYkjmGdmP9s4uwuJmlbLlUJ+KoHQNl5/KAA6Kk99X8KfquN1KAzLQAtVc9KQ4BSpjfmalx84i4ynSc2WT8YRYB7gVaB/8Am0DqExIZRJISVZn3e7b9ZRrjMcnDgpSaibpyDJ15tEg+95BzERxIyyEzQgGlLrQSwBdq0qukWPMD1IaI03ydCMYU7JL5ZeFrSQSXA0P1f9ZwZImVB9/1frAi0FlKKi5sGD0jQAXc9fyirBEpWABZW5u+elnLfTaIwylajGUHJZQ7wP4ifP6GG8KMD+Inz+hhvGqlgwxwKOKqZdg5LADrC3jJEqQpa3UVApSBqogt/CM+sMuLA1cpYgAjxECzcQFSylaQpPhk/T1jPUa1O5poJZ779Tn+G8UxOIU6VCWgFyyQEttzOSWd4Te3PEzWZSbS5YKlD4lgOX3bT+Ex3GGpCF9m7EEtZnA01vq+8c37Sezxmz1FLUrub/FUF/JZPlBS6yNimnPZW85nO4HE0IpApNLF8nO42B0hfPwk44Q3JSVFLDUmwZPiY6fj3DVJmVNyqSCbe9Z/m/rC3BzDKWFAVFKqgC7fTpHUk1JKSKNXRwMz2Xxa5iJBlEEuQXATtc6eEehYLCzcMiVhpyipKQLvZj16GJxX2gUtQUJdCmduZRH9KYV4vi86ZMpmE92pJIIsLFxmq7Bg2cUjOK3QuNBoYe0y01CTKWVOL7DIK9AX9I51E5iCciMQ7fDyf7h84uVNdTPdRSMgFKewFu6HOWf1gtWGoCagEoCrJs6lGkAfupcA3uS+UJlU1cuy88+NUaWjn+vnnypm4pf38tQAaXUW1WQhzHYew3E1KlLUs8xskFKlVDVgLuCI5XE4StKmLqnKRcOxuKWf3Bvr4NHa8CwapKOZSkMhKVFIGRuWewYD9NDE04bdfZeeYz1YuOXy/wC39vc6fD8Ropk0sskgAbMpQVfpnsYp4nKmKHaBamA5gWYXbUuGzLhmirCGhdKGKl0AqBqYKcs+5Iz1vtDzB50Bh3iom7sWYdLxnrUXNNY8yKp1dDuhLwyWZkoLSbuQSLhwSDlpaDROUOVYf6+v6/KGk9Shyy0gWtolrPkLEbav0totBpJUASAWuwfaE+i0r339y0q+qW62BJagokJIJDOnUPlEhMOI4jNVCbgUoCT0DqveGslDJAJc6nc6mFxqKTskJ4mh6aT69CyNVpBDEOI2iQwyFFZR3i6fi1H8XT9713Nq1MIiydA523hJOKlKWmSsiWPxCH5fjEpb2tntdiDEDqdLVu8FuK4qmopSFTKWdKKbE5BS1EIf90EkQLjeNHlSEKlkpWD2gSALoa6VELyNgdnYGL5GFlqkPQmgotLSy9yXOSieWzWIzhNxdRWtIAqIJZ03BKXpAbTfOGaEotuX49vPwbKT1PTCO3V+7LMImpZQVpdShzHmUoWerIPmAMhbwgsywoKIWVAKJUhCqlCZmpCmJBt7oicLwdCkrmXLCggAgVVajVvIA5mLOyE1QEtYSgFYK2qUku8wSiXLqqZsg2WkMVVQjpkrdF+/uUqU1Kf0O/V/BvwxVUgBTmgrS17hB5Ms+Ui3SN5bGYlgs37pDBr6KYRtOShACUIAlsQwuX1K/iJLuc3J8Y2wcg0VcwUSAm5dLsH/AHt9bCMTV2kbJzUKbk+Y+wP4ifP6GG8KMD+Inz+hhvG2lg5EcCriXf8AIQF3S41sdoO4j3/IQIRCKiu2EZ6ZXBkS1JmLCRYtbxbL1ivEY4SkLXQpZRmkM9IyI1+uWWsFzpnMF1MySliO9kxfcDSFGIWVrQUl2Lm9jsD536N1jPfRsjqQ/mbszxRa5smqYkoToAk1B9VPkI584CY9JULvQSxQsZ8pFxYs3Qx3hVopQAa4LXfQ2Y7eXWAcLgEIUuhPaBbHs1d1LOAUvkLm8OjLS7Sd1/tPt8Ewq2Tsre3nc4r7HnVEJKX8CX3YVwl4tgcVJVVQZifeCJYTlla5MerL4SSHIQFO7CosNrmAsRw4ppKuVTtU4AG12+XWNEFHmnbvYHxLeHZ9snm8nh6QpJCAhdlXSVKSbEd5ZY+UN5XBCp1TalUspJV8Wjeud46+Xh6lFVMt2YqL3UNiM/DrF0qRURWQwVmOUEi6vAfWGtJbtlHWdrJWFmB4SUS0qVLSy1JJCQSsVFgalH/8h0nAJmS1JStICg5SmkoBDODck/rpCj2p47SgS0UlExFlhWhJFKQAQSwZ75nKOGViVJL1FDZGpJY5e8l0/KEuu29KXnQoqLmtUmelzFSJLKmrlo5nCEq5HIOQFyoDVmFtnhjh6RSoEKszggpAuS3pncx42vFFRUsqUsqLqVZidyQkOY6T2UmzFTEhal9nLJUhIcJKyXBZwTckl7RaUmslPSWnZndcS41LlKoKgFkVBL8xDs4HjHL4jHzJqqVKIT8It67wZxaR2heYATp0bK+8K1KpJOunrn+t45PF1nJ2wjpcJRUVfLH8qSAmUgM1VZb93/mGMKeAipJWcsh+f66Q1JjRw+8FK1rnJ41/zdPT3MxXOmUhyW6s4Hj0jd4X8cmkSJjEpJEtL5MJq0y1EHQgEsesOeLiKUNc0ijEYpc5KxJ7gSeYGlU1QB5ZROSXtVq+gYmJFBQhKaSJdKQCRLCyCWWkG/dsWLMY1x8uiUtKZjLVWJajSBJARdnNkihyQ5cu0Zn4NZWtRUqlRAQUMVJqCEVXsKee+yrRqpQSV8vzZE1pvaMVtfxsCxWIWgCWlS1zaAlRDmpViaU5A3PkGszi3BSEyjK5khSq69SyQQUjMJSFd5W7B7iLsZieYSgqUAB96S61FLpCUDmCqlJL1Elm1irF4hKlJUtkgslPxFyLDUuWtF1Ddyk/2Huo3BU4K3XuV8P4elaVBIEmSgJTMWnvTCkAiWhSr0h2c6Fgxelhi5iQEopCUJDICbBBGg8tfGBcHiQgrw049nzqVKmHuKrJLK6uo55giCsFw8pUAtYUU5AXDaOT+rRz1N1IqS55+DU1Gkrvljv38/QmEwgUSpVr93K+5+XjBMtVSgDmhyr+Lup8iCo+kXTyoJ5ACXHhcgEm4dhfyhfhps8qSVSgmrvmz5q12Ab+rO0XjGyOdVqyqO7HmB/ET5/Qw3hRgfxE+f0MN40UsFY4FXEhz+QgDByymWhKi6kpSCXJcgAEubm8H8R7/kIGhUsso8lc8JpNQcahn/RgbC8OZLCxeosd82JzAsPAReu6gnbmP+0fIn+URehRBcZwtxTyNpVpQedhBxvET5U7kK6KRSaQtPUgqBu/63pl/tk9hzAan8NP82qh0vpHSTezNyCndiW+RihCkuAlak+ZUCOjm368lSh9WdjpwrRcNo79bDOUUykJCi5ASknUmwc+MD4jGIYhJSoAAl7+b6+mkBY7CzlKAlTEgp5nUN6gkDTe/hFWJwZEv79YWobBhGicpKN0Z4Qi5bsDxWKVMJpJCd9T1Y92NMPJCf3juq5iYWW9rt12gpcoZRhcpS3bOg9MfpRTMwQWCkBKArvMi/RQIIYjTTpCLiPsytJUpE0qPMqiYCeRIJut2uwGWvjHRyEBAATkMrk/MxvicUaCnJ2S/wDEQD9Y0Uq+gzVIOWDkv/J2ILJXNlIsAlAKjUw5iCACPnHYcPwqZctIEsS2ZwCDlYOoNVGysYYDxWNOkTW4vUilPh5YNeJzgPGFHYGYoJAuf0X6f2i4pVMWw5j8h1MPuH4ESxuo5n8h0jnxputLsbKtePDQ/u5F+GkhCAkZARZFM7FISWUoDxi0GOppsltscBy1Nt5AMNhyU1BRC6luXcG5ZwdGaA+Kz2QtKpZdSaWBLKJyIUxYgsrcUwyRyzSNFiofxCx9Q3pF2Il1Jaz6PodDDJy33VwoycZbO3UUS0zEBBnIXMKXVLmISVhJKSmlSUXsCXcAdYoTiVKmJXJRUtaWmhSShLgAJqUu6UJZfKnUk3Lu0KloU5LJAzFnPUjLw8YXKxDrBJIdTJck2UFsXOpVUf5oo60uvnY6UKEXZrfzmWYHApQoqXTMWlISmzS0MLplIOjECo9WABaNMNJSlapoBK1PSVM6AckS3y6n9DbChS2d6iSXGQI5fmNPGGkjDAX97X+3zhd3y8/ctUqRpLfd+f6E/FcNMWhSUIqNBPXmCgBfUEA+UGYIKSlKlKpKggANU5a5LX310vB476v4U/VcB4yaEpYy1TGmEWBNIUlS6rXa9Nt4rSoxp3UetzHU4qc46Wby+JIuVLQwDuKgW3pIy6vFiuJygWKw5ds7gBy29r9dIWSpiCP/AG1IVyHPJDsLJum5p3q6vGk2fLYKGFKmuM3CnKWsGDFFjpytmIdYzHTcNmBSkKSXBDgjIggkEQ5hLwpIBQEhkgMBsGsPKHUOpYLxwJOOYlMs1Kyb6BSvoDClXHJTE89n9w3YVOCbM1/+Yd8VlhSmUAQwsQ4+cCiWNh6CFSyyjyLk8VlpKnqd1k2D8pUDkWsJahvyauHuw3E5a1lAJCgWYjNwSGORsCd2glMlIyAuSctSXJ8XvGwlh3YPllpFQMwFisCSXQWO2n/EHRViTysM1co88yPAOfKKygpbMZTqypu8SrDYk08/KpV/LIfIB+rxTOD5mDlIBDMG20iheCQdCPAmFThJ4NVLiYLKt+gMJyAQHDnIPc+Hp8owueOsWHhMuoKIJUAwNnAOYBZ4vRgkD3X8b/WKOnNjnxVJdWLV4hRshJJ6f3ipeGnkpskXdidgdurQZP4qEFSezWadh3su7vn/AJV7Xr+1XU/ZLsaQ9rqvkxty56RZcP1bFPjpf0xX+dzSmeLFD+BEafZ81ZuyBrdz6CL08act2Sx3rmwFLDm2fToRvDOWt0g7gH1iHwq5th/6FRYST87lWEwiZYZI8TqYviRDD1FRVkYpScneTuwfDjmmHWoDyCUsPmfWK27JX/TJ/oJ/2n5ExZItMmDTlV6gg/6fnF0xAIINwbEQ1uz3xt7C7bFOOQSmpOaTUPLMeYtF0tQIBGRAI8DAgnmWKZjkZJUA7vYAtkdOsXYJBEtIIZhltsPIRMlaIJ7lxSDn+mgDiKEppUQGcaapII+VUW4riUuWWWpmb3VNe4DgXPSAsVxCVMSpKipASoKqpNwhbE2FgSko6uYXYYpNYGeHk0pSLOAPVmMWwDO4vKR3lFOYulWYTURloPmQMyIIw2LRMegvSWNjnnrnBYhsye+OqT8iP7xtSyirSm/Slz+Z9Iwrvp/hX9UQp4hhZRMwqmLFRe16VJA7pIZPKk2dg6jZzAQO4wA2UIlycO6lduQO8QlVIDqMx+W/vpD6AAWcuZJ4OlKkqC1mkk3Lg1Ek+AuzC0ADnA/iJ8/oYbwowP4ifP6GG8PpYLxwKuI9/wAhA0E8R7/kIGhUsso8kgHiWPMoOJal2J5Qo3BSAOVJYmr5QdEipAsPEZt3w6mctdRJZRGQQwsHzbrk9U7iU0Of2ZSilJPKVFy7MPu72u/Ujcw4iQEilfFpgKv/AE8wgMxFV83sUPtprpDDCTStAUUlBOaTmPUCLokAEjEZiQALZsmcFKKD3qu8okCwCLFwL7N1eKasWGBALK7ySgEpqyIVZ6S7gZjLdxEgC4Fw1M4P25SSwah6c1OwOVinzfpBsSJABIwYzEgIBf8A5vFB+RDfU+sEAxqJQqq1ZvDX9eEWRMncEarSCCDkY0kKJDHvJseux8xf1GkWwHiMXLQt1rCGTzPYM4AJOQYlv5uoiCS04VBUVFCSotcgE2yzjP7JLd6EP/CNbHTa0VfaMu/NlnyqfMjJnzSQ/QxvIx0tZZCwojMDMWCr7WUPUQAbfssv4Eae6NMtNIsRLAyAHgGjaF/EJbqH33Z2FqiLElLtULkqAB3AgAMKecHSlQ9Sn+0YVh0F3Sku7uBdwQfkSPOEkyWUpJOMtyBwSS4CiWZRcqTpfuvFiJRJdWLBBzAVQxN7Mu3QbWibANDgJX+GjbujJgNtgB5RfCiVg1lgMWoqBBLFJ5UhKSGJLXBc7kveDeH4ZaAquYZjlw4ZvUnpEAMsD+Inz+hhvCjA/iJ8/oYbw+lgvHAr4j3/ACECwVxHv+QgWFSyyjySJEiRUgkSJFWLniXLWtTshKlFs2SCSz62gAtjEKZftDKJYBZNIUzD3gSB3s7EeLAO4fc8dlulgo1FIDU3qZj3nAYg3z0e8FiSsSMWXeYhHKAKWVzUKBN5dhWUlm0PnarD4lz96AHtZORcOfu8xYgdC5LwRhOIImISu6QqpqxSeUlN9AXFg8FwXATqw+LYgTUOyWLDR6nHZ62+cEYWViBMeZMQpF7AMenu/nDCNVLAzIEAGnOPhV6pPrcH0EV/tDkgkywM1EVX2DOH8Y3mTwAS4tAkuUO2QSsgISFFnuo3Vl5D1iGpXSsOowUrtm8/hy1peViJgHUJb1CYSYrAYxPdnLU2xIjr1cQlk2zb4b+pgFWBQqYpa1m/urDgbMXYeEUrUWvtv+RsIQl92xyCOMYuSefnGywPkoMfrDLB+2Mo2nJVLO91J+QcekC+0eLmDEGUpkywkFADgLfMks4AyYfOEkzh6ZiK5dSSzlJJY+GhEZ/UlB2bM0rXaiejSJyVpCkKCknIggj1EUzOHS1KKlJqJzckg933SW91OmgjyvhnFFYecFSyRcVAd1aXuFJj16NUZXFxkmroGGBQ4NIslSR4KIUr1IB8o2k4RCC6UJSegaL4kWJJAmM4dKmkGYioi2ZyzaxuH/LaC4kAACeDSQQQhiC4NS3B3zz2OmkajgslmKSWLjmVZjUAGNgDDGJBckEwvDZUtVUtFJZQsSzKIUoAOwcgGC4kSAgvwP4ifP6GG8KMD+Inz+hhvD6WBkcCriPf8hA0E8R7/kIR4xWI56QgAOUklhTbvF3B7xcbC8Kl9zKPIziQsmHFAmkII3Nj31DIf9Nj4mJKXia01JRS5qY3aotmfhY2e4ioDOJFZmXYpPjmPlceYiqbj5Se/MQm7cygkv4GAgIVcMbgxE2sLCAxxJCn7N5jZlF0j+bKEmJ9qg7IKH2SayfAuEv6wuVWKLW2udPFSMNdkOnoO76Gw8mMcnhfaCZMWlIrIJIUXSKWuakgWtHV8BVWSTp1eJhPVyJiovmMEYNQ7wqH7tj/AEk/n5RhXY5ApcZjIjxBuILxEwNc+kKMchBzD7ObjwIyMandbRHRinkzNTLNgXuI3/Ykly8LEMDqfG7eeZ83gtM3b5RCp3f1DNCS2KsVhQLvFskVpDlyLeI0ijHT0oTVMUEjqWfw3jncVxBakh6wlTmlGYSnMk9eu/S9/wCGi0TGKyPcfw6XNKUzgaQ9KgpSVIfMOk902sYTYn2XVJbsl1SwPessDK5yNvCEuD4iE0rw9ImS2Kud+1BPda9z4Zx6BNxHaSVqCw1JLJAcWdjU9/IRnr8OlHcpKnCTTa3PH52CpSSS5b0j16RiQUpZ1Fh3Q4dt8h5mPJcQU0ElvMv9Y9awk8FCWL8oyBOg1AhFJt5McUlg3qWcgE+Jc+gt843Sku5PkwA/v8407bZKj5Af6iDGal/CkeKi/oB+cOLC37FIZpqixR3rulJdQLN3tfm8H4PC9mGqUqwuoubPc9S9z0EUY6ROKkmWsAWCkl0vnUQWLZjfLS7iow2KYAzA9JchiArka1N3FQ2GedokBzEgDBypwWTMUmnmZIvmXF6RkLPB8QQSJEiQAX4H8RPn9DDeFGB/ET5/Qw3h9LAyOBVxHv8AkITz+GBRJKjckjcOlac+lTjalO0OeI9/yECwqWWUeRRM4G4I7aZdITnkwAcbGzvvDeJEioGI5D/xHH3Uo6gqI9BHXxxf/iTMZEsdFf7YpPBWf2jLhplq4cZaLJ7NQUBa1NvlHLS5CFpDgkliaqUkFORLHM2+loxwjFKlynB5SCD4EMYzLddJlkkdALObnJ165ee8Y3N46DXJS0yte3IZ8JkPWpPMpICbMbkj3vDrHScEmGWCFnmPy6Qp4JxtSl9ksVIS/OAEto7Dx21h3icFqm/Uf2jfw6WjVzLyl6j1RVl0CJ09zA86Y8ALQveMS0LeGKa5llN3skGy0amKcbxIS8iAykPryqYEvlmR6wRQ6c7/AKtAc3AiZyKdTs/kXDkC2Qyi+tPBohHnI53GImzShZKlJAd3cDQi+dwAfGNBImTVFKFELKaU6AuTU50huvg8xBZJye1lBtw48tIDHC5lPdvkA7Et4fq8NjWsh8oKXMR+z3s7Pws9U4lFKBSQkuVPkWIteH2Kn0qYKczA62USGY2UDkf7wsxuHnILrqlpu6lqTTlYM5JvsDlposXj1Bwgi9qik5ZWBPzMKr8RDS4rLRncY0vuYHiGCLACPY5IZKRsB9I8ewuHVNnS5YbmWkZHJw+u0ewUK+IeSf7kxjprY56LIzFIlH41eiP+2NMThlKQUiYpJLczBwxBLMBmLecNJCYkKpvDpxPLiC3VNw6nsygLJcXB+jWK4csv98oO+VVrAJbn0Ifq7HeABjEhX9mzf/sKzd6eqSxdRBFjp7xGVox9mzAkviF90MS9iEKTUee9ylX8nUmABrEhSJBJLYpTu7Gk6k2GzMLbWbKDsBLKZYBmdpnz7gkkanLLPSAA/A/iJ8/oYbwowP4ifP6GG8PpYLxwKuJd/wAhCYcZlcrEmpBWnlN0gl/oS2whzxIc/kICMhPwpv0HQ/kPSFSyyjyBnjEq1zfLlN3y9chGFcalDMkd33Tqx02cP4wXLwyAAAlIZzkMzmfGNjIT8Kc3yGe8V2ArkYsLJACnABLhrEqA/wBJ9IWcf4MjGS6SkpUO6suKf5c1B9CBlmLGHCJYHdAHgAN9vE+sbQBa55XwmXTVKmd5BKSDkCCxYfnG65Spa6pZ1un8xsY6L2u4OUr/AGqUNu1A6WCx5WPkd4SpNQcRgqxcZdmVS5dB57PcUlcwm99ViWs2xH5w8UaElYU6AHLFyPDe5jglSb9d4L4fxiZLcDmSQXJDj+nJQi1Ks4bLBqp1liR1H20nV/MD+8bftpUHSlSrtltmdoQ4T2gwabqlAr1JPyAVYDoLQVO9shkmSUsHBJTS27gm0PVfm/8AvwjW6lL+kV43GLMxlqaYnoxY3BDEggvnFc3i08Bq1MzcoIPiS4c9YrxXGkT2AQgBOVgKXzItA87DKV758LMfzHjE/wARGOF+bfBnqcQuW50WC9p5Ylfe952B71R1cAcpAbON8Px9CyaeRiGKma76D8s44bjksCYilwWz/WcUIw0yaqlNROgS/wAyPzil3JJ3yLhxkr7oae0uPM2c3NQl2cHmLtUfrFPDMCueuiUKjrsn+I6R0/AvYpVI/alkt7gLn+Zf5D1jsJOCloSEJQkJGQYNFlARJuTuxR7O+zSMPzqZc34tE7hP9/pD6K0yQDYkdKiR6Gw8oDxGHnlZKJgCSbAgWASm3d1UC98jDUgGEZhQjDYrleaizvZ3u4HcDWs8Zl4XE6zkkgDQMSMyrlGew6xNgG0SFYwuJDNPSeVOaA7hTqyDXFsvLWNpmHxBCaZqU5VWd2U5I5dUinTM5FjAAyjSdKCklJyIYwqVgsSWBnBveAsT3rBVLgFxfMUjO4OU4fFMB2iQxGbXAJdmRZxp9MoLAEL4TLLOC4NT1F35g9v4jBOEwyZaaU5OT5qJUfmTA+Dkzwt5kxKk0qsA3MVOk5WZNs4OgAvwP4ifP6GG8KMD+Inz+hhvD6WC8cCriPf8hA0E8R7/AJCBoVLLKPJIkV4hBUhSQaSQQFDMEhgR4QvHC5jkmesk5ZhmStLMFMbqCv5erxUBpGIWnh0y/wB+r/NboOe+13zLuWapfDZ1TieSMmNYtVUSaFAP7tgLawAN447j3BuyUZmGFQzXKSO71DZD93Pbp0eCwCkFVU1awoANcANmQxsTfLeDUIADAMOkVlBSVmB55hpiJgckE7aDy18/lF86UljlHQ8Y9l5U41JJlTNVJFj/ABJyPjYxzGL9lcYgmgpmp0ZVJ9Ff3jFLhZX2ZOvscvxMALtGeKYpSUJQDYpchhqW/KL+IcIxCVPMkrSPipJT/ULQZgOBjFYvsSooSiWCSACbNYPl3s4fFK6TFtinhWICc4e4ATZ1pUtSuoHL/UbfOOx4Z7HYWS3IZihrMNXysn5Q+SlgwsNos6Sk7sscrw/2PSpQXigFEZICi186mZzbds846aThkITShCUp2CQB5gZxjE4gIAJBYkCzWewe+9mDm9hF8MjFJWQWsUFBTdNx8J/2nTwNvCN5cwKyzGYNiPERZGCkOC1xkfrFiTMSFX2StgO3W4pvd3Sar8zEbhrgAEkO8Rwcin76ZZQUS5cszA83TbWABrGqVgkgEEjMPcPk+0LJfCVhvv1lgzF2zUXsp35t/cT1BuncPJJIWU1Eks73FNmUPochk0GwB8YeFP2VNYATyQCFAKSSXBdiQsEg3BBgvh+DMt3mKmPqrPNR3/ebIWSIADIkSJAQSJEiQAX4H8RPn9DDeFGB/ET5/Qw3h9LAyOBZxBJrsDkIG7M7H0MOJE9K0hSCFJORECTeLITMMshVYKAwAvW5BF8hSX8PCB07u5Gm+4F2Z2PoYnZnY+hhpKx0tRSErBqqpbWnvN4PGk/iSEEgu4UhFgS6pjUgb5h9niPS7hpF3ZnY+hidmdj6GGsrFBUxcsBToCSSRymp2Y65XgbCcYlLTVUEJZwVKQHHLeyi3eTm3eG4g9LuGkD7M7H0MTszsfQwdL4xJIBrAuQxN3GYbUjO2hByIi4Y+WxNaWBpN9WCmG5Yg2zBg9INIr7M7H0MTszsfQwzXxCWCQVgEFi5ZjyBr9VpH8w3jUcTk0V9omhnqezB7vtY3g9LuGkWqlEhikt4Qh4J7OrkYqfOLFMxggAF0h9XHQekdmvHSwkrK0hIbmJYXyvq+kaTOJyg7zEhk1G+Sd4j0VkNAu7M7H0MTszsfQwy+0pTkdolxmHY96jLarlfeMJ4nJIBExJBDgvYhiX8GSfQxPpdw0imdhKqaknlLhqgxYjToSPOLezOx9IZIx6DkX5gkMxckOwAO175C8RPEEEBTkAqWgOCLy66vLkUerQel3DSLezOx9InZnY+kNJmOlpVSVgKtY9dt/yjAx8uxrDEEgvYhLOXya49YPS7hpFnZnY+hidmdj6GGS+JShUDMSKSyr90sksdiyknzEZGPQVUhQJFRNxYJsom+QNn3tB6XcNIs7M7H0MTszsfQwd9qIdiFgdmZjlJApDanI3dj12Mb4niUtDBSmqJHgzAkk2ABIDnVQGZAg9LuGkXdmdj6GJ2Z2PoYZfaMr/ET5lmuU3ByuCL6iNftWSwPaJINwxfWnT963iDB6QaBf2Z2PoYnZnY+hhijiUo5LSe8bF7JcE26pI/lO0Z+0ZVvvE8xAFw5JAIDbsQW6wel3DSLezOx9DE7M7H0MMRxOWamUCEgEkMe93bC5q0tfR4n2gipSS4KKHcfGWTrv8AQs7Qel3DSC4JBrTY66dDDWJEi8Y6UWSsLMHxSSwSPuwMgQwHmLReMFJUqulKj8TvooZvky1Wy5jEiRWE29ikJX2MyuGyktSgBnY3e5Kjd9SXO8ZmcPlqLqQCawu9+cAAH0SPQRIkMGGZOAQl6QQ+fMrYjU2sYGPA5Lp5LJBFOhdIRzaqZIAAJYMNg0iQAXnhkpwezS4IItkwpHyt1ERPDJQSEiWlgoKA2UAwI8AG8oxEgA2PDZXwD5/u/wDYn+kRj7NlVVdml9/5q/8AVeJEgA2HD5YQEUCgBgnQCmhgNqbRXN4TJU9UtJqd+rhleoAB3AAjMSADRPBpLMUBXeLqzJUXU7bmLPsyT/hpzJy1JUSel1qPnGIkAG6MDLTTSkClVQbQ0lH+ktE/YEMkMWS9Ic2fMu7uzh3yJ3iRIAMfZ8uoqUKlFQU6rsRkBsBt55xPs6UwFAYCkZ2AZgNsh6RiJABg8Kk3+7TcMbZjmsd+8r1jKuGyjVyDmCkqbULaoebRIkAGZnD5aiskXWGXc8wsCGyDgAFhGZuAlqDKSFd4czmyy6hfQlvBg2QiRIANUcMlBmQLM29iFD5pB8Y0mcJlFhQAAzgWCgmohKtwColokSADb7Kku/Zhy41941K9TGfsuS79mlw2nwkKT6KSD4+JjESADKeGygGSgDuZf9M1I9D/AGjP2fLckJAdQUW1IUVh/wCdRV4knUvIkABUSJEgA//Z"/>
          <p:cNvSpPr>
            <a:spLocks noChangeAspect="1" noChangeArrowheads="1"/>
          </p:cNvSpPr>
          <p:nvPr/>
        </p:nvSpPr>
        <p:spPr bwMode="auto">
          <a:xfrm>
            <a:off x="1831975" y="1531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dirty="0">
              <a:latin typeface="Calibri" pitchFamily="34" charset="0"/>
            </a:endParaRPr>
          </a:p>
        </p:txBody>
      </p:sp>
      <p:pic>
        <p:nvPicPr>
          <p:cNvPr id="17421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162" y="3927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4868">
            <a:off x="5614315" y="2476101"/>
            <a:ext cx="3139177" cy="399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858650" y="160338"/>
            <a:ext cx="33843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Цитоплазма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4641" y="897619"/>
            <a:ext cx="736037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vi-VN" sz="25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Цитопла́зма </a:t>
            </a:r>
            <a:r>
              <a:rPr lang="vi-VN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—</a:t>
            </a:r>
            <a:r>
              <a:rPr lang="ru-RU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</a:t>
            </a:r>
            <a:r>
              <a:rPr lang="vi-VN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внутрішній </a:t>
            </a:r>
            <a:r>
              <a:rPr lang="vi-VN" sz="25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вміс</a:t>
            </a:r>
            <a:r>
              <a:rPr lang="ru-RU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 </a:t>
            </a:r>
            <a:r>
              <a:rPr lang="vi-VN" sz="25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Клітина (біологія)"/>
              </a:rPr>
              <a:t>клітини</a:t>
            </a:r>
            <a:r>
              <a:rPr lang="ru-RU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vi-VN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uk-UA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її </a:t>
            </a:r>
            <a:r>
              <a:rPr lang="vi-VN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основна частина</a:t>
            </a:r>
            <a:r>
              <a:rPr lang="vi-VN" sz="25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r>
              <a:rPr lang="ru-RU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</a:t>
            </a:r>
            <a:r>
              <a:rPr lang="vi-VN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 </a:t>
            </a:r>
            <a:r>
              <a:rPr lang="vi-VN" sz="25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напіврідка </a:t>
            </a:r>
            <a:r>
              <a:rPr lang="vi-VN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маса</a:t>
            </a:r>
            <a:r>
              <a:rPr lang="vi-VN" sz="25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—</a:t>
            </a:r>
            <a:r>
              <a:rPr lang="vi-VN" sz="25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6" tooltip="Цитозоль"/>
              </a:rPr>
              <a:t>цитозоль</a:t>
            </a:r>
            <a:r>
              <a:rPr lang="vi-VN" sz="25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в якій знаходяться всі клітинні </a:t>
            </a:r>
            <a:r>
              <a:rPr lang="vi-VN" sz="25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7" tooltip="Органела"/>
              </a:rPr>
              <a:t>органели</a:t>
            </a:r>
            <a:r>
              <a:rPr lang="vi-VN" sz="25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крім </a:t>
            </a:r>
            <a:r>
              <a:rPr lang="vi-VN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8" tooltip="Ядро клітини"/>
              </a:rPr>
              <a:t>ядра</a:t>
            </a:r>
            <a:r>
              <a:rPr lang="ru-RU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деяких клітинах вона слугує </a:t>
            </a:r>
            <a:r>
              <a:rPr lang="ru-RU" sz="2500" b="1" u="sng" dirty="0" smtClean="0">
                <a:ln>
                  <a:solidFill>
                    <a:schemeClr val="tx1"/>
                  </a:solidFill>
                </a:ln>
                <a:solidFill>
                  <a:srgbClr val="101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1014C6"/>
                  </a:solidFill>
                </a:uFill>
                <a:latin typeface="+mn-lt"/>
              </a:rPr>
              <a:t>скелетом</a:t>
            </a:r>
            <a:r>
              <a:rPr lang="ru-RU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задопомогою трубочек і палочек.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7425" name="Picture 2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03218">
            <a:off x="844545" y="4113965"/>
            <a:ext cx="3363893" cy="223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3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116632"/>
            <a:ext cx="8229600" cy="1143000"/>
          </a:xfrm>
        </p:spPr>
        <p:txBody>
          <a:bodyPr/>
          <a:lstStyle/>
          <a:p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складові</a:t>
            </a:r>
            <a:b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клітини:</a:t>
            </a:r>
            <a:endParaRPr lang="uk-UA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Мембрана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Цитоплазма</a:t>
            </a:r>
          </a:p>
          <a:p>
            <a:pPr marL="0" indent="0">
              <a:buNone/>
            </a:pPr>
            <a:endParaRPr lang="uk-UA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endParaRPr lang="uk-UA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91477"/>
            <a:ext cx="6407944" cy="456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0438062"/>
      </p:ext>
    </p:extLst>
  </p:cSld>
  <p:clrMapOvr>
    <a:masterClrMapping/>
  </p:clrMapOvr>
  <p:transition spd="med"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641</TotalTime>
  <Words>293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Клітина - основна структурно – функціональна одиниця всіх організмів, елементарна біологічна система. </vt:lpstr>
      <vt:lpstr>Слайд 3</vt:lpstr>
      <vt:lpstr>Слайд 4</vt:lpstr>
      <vt:lpstr>Основні складові клітини:</vt:lpstr>
      <vt:lpstr>Слайд 6</vt:lpstr>
      <vt:lpstr>Основні складові клітини:</vt:lpstr>
      <vt:lpstr>Слайд 8</vt:lpstr>
      <vt:lpstr>Основні складові клітини:</vt:lpstr>
      <vt:lpstr>Вакуоль </vt:lpstr>
      <vt:lpstr>Основні складові клітини:</vt:lpstr>
      <vt:lpstr>Хлоропласти - зелені пластиди. З їх допомогою відбувається фотосинтез. Хлоропласти містять хлорофіл. У зелених рослин є двумембранними органеллами. Під подвійною мембраною є тилакоїди.  Тилакоїди вищих рослин групуються в грани, які представляють собою стопки сплюснених і тісно притиснутих один до одного тилакоїдів , що мають форму дисків. З'єднуються грани за допомогою ламелл . </vt:lpstr>
      <vt:lpstr>Основні складові клітини:</vt:lpstr>
      <vt:lpstr>Ядро</vt:lpstr>
      <vt:lpstr>Основні складові клітини:</vt:lpstr>
      <vt:lpstr>Мітохондрія</vt:lpstr>
      <vt:lpstr>Основні складові клітини: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Наташа</cp:lastModifiedBy>
  <cp:revision>54</cp:revision>
  <dcterms:created xsi:type="dcterms:W3CDTF">2013-12-03T13:55:25Z</dcterms:created>
  <dcterms:modified xsi:type="dcterms:W3CDTF">2013-12-05T08:41:35Z</dcterms:modified>
</cp:coreProperties>
</file>