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5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51AFE-EF33-41CE-9764-1D982B84B226}" type="datetimeFigureOut">
              <a:rPr lang="ru-RU" smtClean="0"/>
              <a:pPr/>
              <a:t>11.02.2013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CC403-B1D3-41C0-8F89-73BA643138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CC403-B1D3-41C0-8F89-73BA6431381E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CC403-B1D3-41C0-8F89-73BA6431381E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11.02.2013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11.02.2013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3;&#1105;&#1085;&#1072;\Desktop\Zvuki%20prirody%20-%20%20(mp3cut.net)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3;&#1105;&#1085;&#1072;\Desktop\Zvuki%20prirody%20-%20Pticy,%20sverchki%20(mp3cut.net).mp3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3;&#1105;&#1085;&#1072;\Desktop\a5f11bb56a10f7%20(mp3cut.net)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643050"/>
            <a:ext cx="9001156" cy="2155831"/>
          </a:xfrm>
        </p:spPr>
        <p:txBody>
          <a:bodyPr>
            <a:noAutofit/>
          </a:bodyPr>
          <a:lstStyle/>
          <a:p>
            <a:r>
              <a:rPr lang="uk-UA" sz="11000" dirty="0" smtClean="0">
                <a:latin typeface="Times New Roman" pitchFamily="18" charset="0"/>
                <a:cs typeface="Times New Roman" pitchFamily="18" charset="0"/>
              </a:rPr>
              <a:t>Ультразвук</a:t>
            </a:r>
            <a:endParaRPr lang="ru-RU" sz="1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643314"/>
            <a:ext cx="7929618" cy="1752600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uk-UA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 його роль у нашому житті</a:t>
            </a:r>
            <a:endParaRPr lang="ru-RU" sz="60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5000">
    <p:wedg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000480"/>
            <a:ext cx="7972452" cy="2857520"/>
          </a:xfrm>
        </p:spPr>
        <p:txBody>
          <a:bodyPr>
            <a:noAutofit/>
          </a:bodyPr>
          <a:lstStyle/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В основі методу лежить принцип радіолокації: прилад виділяє хвилі, які відбиваються від різних видів тканин і органів по-різному. Відбиті хвилі повертаються на особливий датчик, комп'ютер вловлює і обробляє отримані дані, створюючи контури зображень у чорно-білому вигляді (найсучасніші прилади дозволяють побачити навіть кольорове зображення і навіть тривимірне).</a:t>
            </a:r>
            <a:endParaRPr lang="ru-RU" sz="2400" dirty="0"/>
          </a:p>
        </p:txBody>
      </p:sp>
      <p:pic>
        <p:nvPicPr>
          <p:cNvPr id="8195" name="Picture 3" descr="C:\Users\Алёна\Desktop\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8"/>
            <a:ext cx="4286280" cy="282658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9050">
            <a:contourClr>
              <a:schemeClr val="bg1"/>
            </a:contourClr>
          </a:sp3d>
        </p:spPr>
      </p:pic>
      <p:pic>
        <p:nvPicPr>
          <p:cNvPr id="5" name="Picture 2" descr="C:\Users\Алёна\Desktop\p2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214422"/>
            <a:ext cx="4286280" cy="29257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929066"/>
            <a:ext cx="8501122" cy="2928934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Ультразвукова терапія – фізіотерапевтичним метод лікування різних захворювань за рахунок сприятливої ​​дії ультразвуку. В медицині ультразвукова терапія застосовується при різних захворюваннях нервів, суглобів, очей, внутрішніх органів. У косметології ультразвукова терапія частіше називається Ультразвуковий масаж (УЗ-масаж,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мікромасаж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). Застосовується вона як в косметології тіла, так і обличчя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C:\Users\Алёна\Desktop\limfodren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642918"/>
            <a:ext cx="6858016" cy="306831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9050">
            <a:contourClr>
              <a:schemeClr val="bg1"/>
            </a:contourClr>
          </a:sp3d>
        </p:spPr>
      </p:pic>
    </p:spTree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285728"/>
            <a:ext cx="4857784" cy="5857916"/>
          </a:xfrm>
        </p:spPr>
        <p:txBody>
          <a:bodyPr>
            <a:normAutofit/>
          </a:bodyPr>
          <a:lstStyle/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Для зварювання різнорідних металів або якщо до товстих деталей потрібно приварити тонкі пластини використовують Ультразвукову зварку. Її іноді називають холодною, тому що деталі з'єднуються в холодному стані. Остаточного уявлення про механізм утворення з'єднань при УЗ-ому зварюванні немає. У процесі зварювання після введення ультразвукових коливань між зварювальними пластинами утворюється шар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високопластичного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металу, при цьому пластини дуже легко повертаються навколо вертикальної осі на будь-який кут. Але як тільки ультразвукове випромінювання припиняють, відбувається миттєве «схоплювання» пластин.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Алёна\Desktop\s3924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857232"/>
            <a:ext cx="3810000" cy="4597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9050">
            <a:contourClr>
              <a:schemeClr val="bg1"/>
            </a:contourClr>
          </a:sp3d>
        </p:spPr>
      </p:pic>
    </p:spTree>
  </p:cSld>
  <p:clrMapOvr>
    <a:masterClrMapping/>
  </p:clrMapOvr>
  <p:transition spd="slow"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428868"/>
            <a:ext cx="5429288" cy="2071702"/>
          </a:xfrm>
        </p:spPr>
        <p:txBody>
          <a:bodyPr>
            <a:noAutofit/>
          </a:bodyPr>
          <a:lstStyle/>
          <a:p>
            <a:r>
              <a:rPr lang="uk-UA" sz="12500" dirty="0" smtClean="0">
                <a:latin typeface="Times New Roman" pitchFamily="18" charset="0"/>
                <a:cs typeface="Times New Roman" pitchFamily="18" charset="0"/>
              </a:rPr>
              <a:t>Кінець</a:t>
            </a:r>
            <a:endParaRPr lang="ru-RU" sz="12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876"/>
            <a:ext cx="8572560" cy="3071834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Ультразвук — це механічні пружні коливання і хвилі, які відрізняються від звуку вищою частотою коливань (понад 20 кГц) і не сприймаються вухом людини. Ультразвукові коливання, як і звукові, поширюються у вигляді змінних стиснень і розріджень, характеризуються довжиною хвилі, частотою і швидкістю поширення. Частотна характеристика і довжина хвилі визначають особливості поширення коливань у навколишньому середовищі (повітряному, рідинному і твердому).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лёна\Desktop\news_detail_480_800_ce833db389c534c26e635d476be8d3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14290"/>
            <a:ext cx="5000660" cy="34483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7158" y="4357694"/>
            <a:ext cx="8472518" cy="2214578"/>
          </a:xfrm>
        </p:spPr>
        <p:txBody>
          <a:bodyPr>
            <a:noAutofit/>
          </a:bodyPr>
          <a:lstStyle/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У природі УЗ зустрічається як в якості компонентів багатьох природних шумів (у шумі вітру, водоспаду, дощу, в звуках, які супроводжують грозові розряди, і т.д.), так і серед звуків тваринного світу. Деякі тварини користуються УЗ-вимі хвилями для виявлення перешкод, орієнтування в просторі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Алёна\Desktop\579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35820">
            <a:off x="184154" y="515885"/>
            <a:ext cx="4043964" cy="3009438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contourW="19050">
            <a:contourClr>
              <a:schemeClr val="bg1"/>
            </a:contourClr>
          </a:sp3d>
        </p:spPr>
      </p:pic>
      <p:pic>
        <p:nvPicPr>
          <p:cNvPr id="2053" name="Picture 5" descr="C:\Users\Алёна\Desktop\0_6e7d5_afaeaba2_XL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92339">
            <a:off x="4563867" y="288067"/>
            <a:ext cx="4145636" cy="3109227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contourW="19050">
            <a:contourClr>
              <a:schemeClr val="bg1"/>
            </a:contourClr>
          </a:sp3d>
        </p:spPr>
      </p:pic>
      <p:pic>
        <p:nvPicPr>
          <p:cNvPr id="2054" name="Picture 6" descr="C:\Users\Алёна\Desktop\i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8010">
            <a:off x="2643174" y="1500174"/>
            <a:ext cx="3810020" cy="2857515"/>
          </a:xfrm>
          <a:prstGeom prst="rect">
            <a:avLst/>
          </a:prstGeom>
          <a:noFill/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 contourW="19050">
            <a:contourClr>
              <a:schemeClr val="bg1"/>
            </a:contourClr>
          </a:sp3d>
        </p:spPr>
      </p:pic>
      <p:pic>
        <p:nvPicPr>
          <p:cNvPr id="7" name="Zvuki prirody - 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plus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429000"/>
            <a:ext cx="8715436" cy="342900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Ехолокацію використовують для навігації птахи – жирні дрімлюги або гуахаро. Населяють вони гірські печери Латинської Америки. Живучи в непроглядній пітьмі, жирні дрімлюги, тим не менше, пристосувалися віртуозно літати по печерах. Вони видають неголосні клацаючі звуки, які сприймаються і людським вухом (їх частота приблизно 7 000 Герц). Кожне клацання триває одну-дві мілісекунди. Звук клацання відбивається від стін підземелля, різних виступів і перешкод і сприймається чуйним слухом птаха.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Алёна\Desktop\5_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85728"/>
            <a:ext cx="4314862" cy="30527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9050">
            <a:contourClr>
              <a:schemeClr val="bg1"/>
            </a:contourClr>
          </a:sp3d>
        </p:spPr>
      </p:pic>
      <p:pic>
        <p:nvPicPr>
          <p:cNvPr id="6" name="Picture 2" descr="C:\Users\Алёна\Desktop\20090503-b_7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571480"/>
            <a:ext cx="4786346" cy="26860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9050">
            <a:contourClr>
              <a:schemeClr val="bg1"/>
            </a:contourClr>
          </a:sp3d>
        </p:spPr>
      </p:pic>
      <p:pic>
        <p:nvPicPr>
          <p:cNvPr id="5" name="Zvuki prirody - Pticy, sverchki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72050"/>
            <a:ext cx="8715436" cy="178595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Кажани, що використовують при нічному орієнтуванні ехолокацію, випускають при цьому сигнали надзвичайно високої інтенсивності. 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Алёна\Desktop\o-noua-aplica-ia-smartphone-permite-detectarea-liliecilor-prin-ultrasunete-112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04"/>
            <a:ext cx="8143932" cy="407196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</p:pic>
    </p:spTree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66517"/>
            <a:ext cx="8572560" cy="1791483"/>
          </a:xfrm>
        </p:spPr>
        <p:txBody>
          <a:bodyPr>
            <a:norm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У нічних метеликів з сімейства ведмедиць розвинувся генератор ультразвукових перешкод, «збиває зі сліду» кажанів, що переслідують цих комах.</a:t>
            </a:r>
            <a:endParaRPr lang="ru-RU" sz="2400" dirty="0"/>
          </a:p>
        </p:txBody>
      </p:sp>
      <p:pic>
        <p:nvPicPr>
          <p:cNvPr id="4" name="Picture 2" descr="C:\Users\Алёна\Desktop\Butterfly_by_Bazilis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86080"/>
            <a:ext cx="7072362" cy="476848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9050">
            <a:contourClr>
              <a:schemeClr val="bg1"/>
            </a:contourClr>
          </a:sp3d>
        </p:spPr>
      </p:pic>
    </p:spTree>
  </p:cSld>
  <p:clrMapOvr>
    <a:masterClrMapping/>
  </p:clrMapOvr>
  <p:transition spd="slow">
    <p:diamond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643314"/>
            <a:ext cx="8715436" cy="3011486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Локатор дельфіна працює майже в тому самому „режимі”, що й локатор кажана. У спокійному стані тварини безперервно посилають ультразвукові імпульси для загального орієнтування. Але як тільки увагу тварин приверне якась перешкода або якийсь предмет, кинутий у воду, кількість імпульсів різко зростає: дельфін докладно вивчає обстановку своїм локатором. Припускають, що дельфіни і „розмовляють” за допомогою цього локатора.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Алёна\Desktop\0_5e45c_7347800b_XL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0"/>
            <a:ext cx="5072098" cy="364655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9050">
            <a:contourClr>
              <a:schemeClr val="bg1"/>
            </a:contourClr>
          </a:sp3d>
        </p:spPr>
      </p:pic>
      <p:pic>
        <p:nvPicPr>
          <p:cNvPr id="4" name="a5f11bb56a10f7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572008"/>
            <a:ext cx="8472518" cy="2082792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Ультразвукову локацію виявлено і в багатьох інших морських тварин – риб, тюленів, крабів тощо. За точністю і дальністю дії природні локатори значно перевершують технічні системи гідролокації. Інженери і біологи намагаються вивідати в природи і ці секрети.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Алёна\Desktop\ио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85728"/>
            <a:ext cx="3521893" cy="207170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9050">
            <a:contourClr>
              <a:schemeClr val="bg1"/>
            </a:contourClr>
          </a:sp3d>
        </p:spPr>
      </p:pic>
      <p:pic>
        <p:nvPicPr>
          <p:cNvPr id="6147" name="Picture 3" descr="C:\Users\Алёна\Desktop\iднша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14422"/>
            <a:ext cx="4145301" cy="26347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9050">
            <a:contourClr>
              <a:schemeClr val="bg1"/>
            </a:contourClr>
          </a:sp3d>
        </p:spPr>
      </p:pic>
      <p:pic>
        <p:nvPicPr>
          <p:cNvPr id="6149" name="Picture 5" descr="C:\Users\Алёна\Desktop\pic3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643050"/>
            <a:ext cx="2952754" cy="29527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contourClr>
              <a:schemeClr val="bg1"/>
            </a:contourClr>
          </a:sp3d>
        </p:spPr>
      </p:pic>
    </p:spTree>
  </p:cSld>
  <p:clrMapOvr>
    <a:masterClrMapping/>
  </p:clrMapOvr>
  <p:transition spd="slow">
    <p:wheel spokes="3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429132"/>
            <a:ext cx="8572560" cy="2214578"/>
          </a:xfrm>
        </p:spPr>
        <p:txBody>
          <a:bodyPr>
            <a:noAutofit/>
          </a:bodyPr>
          <a:lstStyle/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Метод ультразвукового дослідження.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Метод УЗД був розроблений більше 40 років тому. На сьогоднішній день цей діагностичний метод є одним з найбільш широко використовуваних завдяки інформативності, простоті і безпеці. 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Алёна\Desktop\234919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14290"/>
            <a:ext cx="6426200" cy="42799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9050"/>
        </p:spPr>
      </p:pic>
    </p:spTree>
  </p:cSld>
  <p:clrMapOvr>
    <a:masterClrMapping/>
  </p:clrMapOvr>
  <p:transition spd="slow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266</TotalTime>
  <Words>10</Words>
  <Application>Microsoft Office PowerPoint</Application>
  <PresentationFormat>Экран (4:3)</PresentationFormat>
  <Paragraphs>16</Paragraphs>
  <Slides>13</Slides>
  <Notes>2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Техническая</vt:lpstr>
      <vt:lpstr>Ультразвук</vt:lpstr>
      <vt:lpstr> Ультразвук — це механічні пружні коливання і хвилі, які відрізняються від звуку вищою частотою коливань (понад 20 кГц) і не сприймаються вухом людини. Ультразвукові коливання, як і звукові, поширюються у вигляді змінних стиснень і розріджень, характеризуються довжиною хвилі, частотою і швидкістю поширення. Частотна характеристика і довжина хвилі визначають особливості поширення коливань у навколишньому середовищі (повітряному, рідинному і твердому).</vt:lpstr>
      <vt:lpstr> У природі УЗ зустрічається як в якості компонентів багатьох природних шумів (у шумі вітру, водоспаду, дощу, в звуках, які супроводжують грозові розряди, і т.д.), так і серед звуків тваринного світу. Деякі тварини користуються УЗ-вимі хвилями для виявлення перешкод, орієнтування в просторі.</vt:lpstr>
      <vt:lpstr> Ехолокацію використовують для навігації птахи – жирні дрімлюги або гуахаро. Населяють вони гірські печери Латинської Америки. Живучи в непроглядній пітьмі, жирні дрімлюги, тим не менше, пристосувалися віртуозно літати по печерах. Вони видають неголосні клацаючі звуки, які сприймаються і людським вухом (їх частота приблизно 7 000 Герц). Кожне клацання триває одну-дві мілісекунди. Звук клацання відбивається від стін підземелля, різних виступів і перешкод і сприймається чуйним слухом птаха.</vt:lpstr>
      <vt:lpstr>  Кажани, що використовують при нічному орієнтуванні ехолокацію, випускають при цьому сигнали надзвичайно високої інтенсивності. </vt:lpstr>
      <vt:lpstr> У нічних метеликів з сімейства ведмедиць розвинувся генератор ультразвукових перешкод, «збиває зі сліду» кажанів, що переслідують цих комах.</vt:lpstr>
      <vt:lpstr> Локатор дельфіна працює майже в тому самому „режимі”, що й локатор кажана. У спокійному стані тварини безперервно посилають ультразвукові імпульси для загального орієнтування. Але як тільки увагу тварин приверне якась перешкода або якийсь предмет, кинутий у воду, кількість імпульсів різко зростає: дельфін докладно вивчає обстановку своїм локатором. Припускають, що дельфіни і „розмовляють” за допомогою цього локатора.</vt:lpstr>
      <vt:lpstr> Ультразвукову локацію виявлено і в багатьох інших морських тварин – риб, тюленів, крабів тощо. За точністю і дальністю дії природні локатори значно перевершують технічні системи гідролокації. Інженери і біологи намагаються вивідати в природи і ці секрети.</vt:lpstr>
      <vt:lpstr> Метод ультразвукового дослідження. Метод УЗД був розроблений більше 40 років тому. На сьогоднішній день цей діагностичний метод є одним з найбільш широко використовуваних завдяки інформативності, простоті і безпеці. </vt:lpstr>
      <vt:lpstr> В основі методу лежить принцип радіолокації: прилад виділяє хвилі, які відбиваються від різних видів тканин і органів по-різному. Відбиті хвилі повертаються на особливий датчик, комп'ютер вловлює і обробляє отримані дані, створюючи контури зображень у чорно-білому вигляді (найсучасніші прилади дозволяють побачити навіть кольорове зображення і навіть тривимірне).</vt:lpstr>
      <vt:lpstr> Ультразвукова терапія – фізіотерапевтичним метод лікування різних захворювань за рахунок сприятливої ​​дії ультразвуку. В медицині ультразвукова терапія застосовується при різних захворюваннях нервів, суглобів, очей, внутрішніх органів. У косметології ультразвукова терапія частіше називається Ультразвуковий масаж (УЗ-масаж, мікромасаж). Застосовується вона як в косметології тіла, так і обличчя</vt:lpstr>
      <vt:lpstr> Для зварювання різнорідних металів або якщо до товстих деталей потрібно приварити тонкі пластини використовують Ультразвукову зварку. Її іноді називають холодною, тому що деталі з'єднуються в холодному стані. Остаточного уявлення про механізм утворення з'єднань при УЗ-ому зварюванні немає. У процесі зварювання після введення ультразвукових коливань між зварювальними пластинами утворюється шар високопластичного металу, при цьому пластини дуже легко повертаються навколо вертикальної осі на будь-який кут. Але як тільки ультразвукове випромінювання припиняють, відбувається миттєве «схоплювання» пластин.</vt:lpstr>
      <vt:lpstr>Кінець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Ультразвук</dc:title>
  <dc:creator>Алёна</dc:creator>
  <cp:lastModifiedBy>Алёна</cp:lastModifiedBy>
  <cp:revision>26</cp:revision>
  <dcterms:created xsi:type="dcterms:W3CDTF">2013-02-10T10:49:55Z</dcterms:created>
  <dcterms:modified xsi:type="dcterms:W3CDTF">2013-02-11T19:10:39Z</dcterms:modified>
</cp:coreProperties>
</file>