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1BDE746C-7A9F-448F-9BB9-A3986DE04E50}" type="datetimeFigureOut">
              <a:rPr lang="ru-RU" smtClean="0"/>
              <a:t>24.12.2013</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6CDBAD4-27F5-4EF2-9F32-3A22CD51DE3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BDE746C-7A9F-448F-9BB9-A3986DE04E50}" type="datetimeFigureOut">
              <a:rPr lang="ru-RU" smtClean="0"/>
              <a:t>24.12.2013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CDBAD4-27F5-4EF2-9F32-3A22CD51DE3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BDE746C-7A9F-448F-9BB9-A3986DE04E50}" type="datetimeFigureOut">
              <a:rPr lang="ru-RU" smtClean="0"/>
              <a:t>24.12.2013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CDBAD4-27F5-4EF2-9F32-3A22CD51DE3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1BDE746C-7A9F-448F-9BB9-A3986DE04E50}" type="datetimeFigureOut">
              <a:rPr lang="ru-RU" smtClean="0"/>
              <a:t>24.12.2013</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56CDBAD4-27F5-4EF2-9F32-3A22CD51DE3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1BDE746C-7A9F-448F-9BB9-A3986DE04E50}" type="datetimeFigureOut">
              <a:rPr lang="ru-RU" smtClean="0"/>
              <a:t>24.12.2013</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56CDBAD4-27F5-4EF2-9F32-3A22CD51DE32}"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1BDE746C-7A9F-448F-9BB9-A3986DE04E50}" type="datetimeFigureOut">
              <a:rPr lang="ru-RU" smtClean="0"/>
              <a:t>24.12.2013</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56CDBAD4-27F5-4EF2-9F32-3A22CD51DE3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1BDE746C-7A9F-448F-9BB9-A3986DE04E50}" type="datetimeFigureOut">
              <a:rPr lang="ru-RU" smtClean="0"/>
              <a:t>24.12.2013</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56CDBAD4-27F5-4EF2-9F32-3A22CD51DE3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BDE746C-7A9F-448F-9BB9-A3986DE04E50}" type="datetimeFigureOut">
              <a:rPr lang="ru-RU" smtClean="0"/>
              <a:t>24.12.2013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CDBAD4-27F5-4EF2-9F32-3A22CD51DE3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1BDE746C-7A9F-448F-9BB9-A3986DE04E50}" type="datetimeFigureOut">
              <a:rPr lang="ru-RU" smtClean="0"/>
              <a:t>24.12.2013</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56CDBAD4-27F5-4EF2-9F32-3A22CD51DE3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1BDE746C-7A9F-448F-9BB9-A3986DE04E50}" type="datetimeFigureOut">
              <a:rPr lang="ru-RU" smtClean="0"/>
              <a:t>24.12.2013</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56CDBAD4-27F5-4EF2-9F32-3A22CD51DE3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1BDE746C-7A9F-448F-9BB9-A3986DE04E50}" type="datetimeFigureOut">
              <a:rPr lang="ru-RU" smtClean="0"/>
              <a:t>24.12.2013</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56CDBAD4-27F5-4EF2-9F32-3A22CD51DE3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BDE746C-7A9F-448F-9BB9-A3986DE04E50}" type="datetimeFigureOut">
              <a:rPr lang="ru-RU" smtClean="0"/>
              <a:t>24.12.2013</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6CDBAD4-27F5-4EF2-9F32-3A22CD51DE32}"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276872"/>
            <a:ext cx="8062912" cy="1470025"/>
          </a:xfrm>
        </p:spPr>
        <p:txBody>
          <a:bodyPr>
            <a:normAutofit/>
          </a:bodyPr>
          <a:lstStyle/>
          <a:p>
            <a:pPr algn="ctr"/>
            <a:r>
              <a:rPr lang="en-US" sz="6600" dirty="0"/>
              <a:t>Céline Dion</a:t>
            </a:r>
            <a:endParaRPr lang="ru-RU" sz="6600" dirty="0"/>
          </a:p>
        </p:txBody>
      </p:sp>
      <p:pic>
        <p:nvPicPr>
          <p:cNvPr id="4" name="Рисунок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1560" y="404664"/>
            <a:ext cx="1828800" cy="2438400"/>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123728" y="4149080"/>
            <a:ext cx="3238500" cy="2457450"/>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01545" y="620688"/>
            <a:ext cx="2466975" cy="18478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743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42"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40544" y="836712"/>
            <a:ext cx="8062912" cy="2592288"/>
          </a:xfrm>
        </p:spPr>
        <p:txBody>
          <a:bodyPr/>
          <a:lstStyle/>
          <a:p>
            <a:pPr algn="ctr"/>
            <a:r>
              <a:rPr lang="fr-FR" dirty="0"/>
              <a:t>Céline Dion, de son vrai nom Céline Marie Claudette Dion est une chanteuse canadienne née le 30 mars 1968 au Québec</a:t>
            </a:r>
            <a:r>
              <a:rPr lang="fr-FR" dirty="0" smtClean="0"/>
              <a:t>.</a:t>
            </a:r>
            <a:endParaRPr lang="ru-RU" dirty="0" smtClean="0"/>
          </a:p>
          <a:p>
            <a:pPr algn="ct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55" y="2492896"/>
            <a:ext cx="2857500" cy="3981450"/>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2892189"/>
            <a:ext cx="3744416" cy="3582158"/>
          </a:xfrm>
          <a:prstGeom prst="rect">
            <a:avLst/>
          </a:prstGeom>
        </p:spPr>
      </p:pic>
    </p:spTree>
    <p:extLst>
      <p:ext uri="{BB962C8B-B14F-4D97-AF65-F5344CB8AC3E}">
        <p14:creationId xmlns:p14="http://schemas.microsoft.com/office/powerpoint/2010/main" val="376552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par>
                          <p:cTn id="8" fill="hold">
                            <p:stCondLst>
                              <p:cond delay="1000"/>
                            </p:stCondLst>
                            <p:childTnLst>
                              <p:par>
                                <p:cTn id="9" presetID="55"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3000"/>
                            </p:stCondLst>
                            <p:childTnLst>
                              <p:par>
                                <p:cTn id="15" presetID="55" presetClass="entr" presetSubtype="0"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49807" y="692696"/>
            <a:ext cx="8062912" cy="1752600"/>
          </a:xfrm>
        </p:spPr>
        <p:txBody>
          <a:bodyPr>
            <a:normAutofit fontScale="85000" lnSpcReduction="20000"/>
          </a:bodyPr>
          <a:lstStyle/>
          <a:p>
            <a:pPr algn="ctr"/>
            <a:r>
              <a:rPr lang="fr-FR" dirty="0"/>
              <a:t>Céline est la plus jeune de 14 enfants d'une famille très musicale. Ses parents, tous deux musiciens, un petit bar, et le week-end, toute la famille effectuées et divertir la population locale.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438" y="2780928"/>
            <a:ext cx="4819650" cy="3819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934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548680"/>
            <a:ext cx="8062912" cy="2230064"/>
          </a:xfrm>
        </p:spPr>
        <p:txBody>
          <a:bodyPr>
            <a:normAutofit fontScale="77500" lnSpcReduction="20000"/>
          </a:bodyPr>
          <a:lstStyle/>
          <a:p>
            <a:pPr algn="ctr"/>
            <a:r>
              <a:rPr lang="fr-FR" dirty="0"/>
              <a:t>De l'âge de 5, Céline chante avec ses frères et soeurs et a rapidement acquis la capacité d'effectuer en direct. La chanteuse commence sa carrière à 12 ans. Elle est découverte par René Angelil qui croit immédiatement en elle. En 1990, elle enregistre son premier album en anglais, "Unison", qui lui permet de se faire connaître aux États-Unis et dans le monde entier.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03" y="2780928"/>
            <a:ext cx="2518264" cy="3781177"/>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3051846"/>
            <a:ext cx="3240360" cy="3240360"/>
          </a:xfrm>
          <a:prstGeom prst="rect">
            <a:avLst/>
          </a:prstGeom>
          <a:ln>
            <a:noFill/>
          </a:ln>
          <a:effectLst>
            <a:softEdge rad="112500"/>
          </a:effectLst>
        </p:spPr>
      </p:pic>
    </p:spTree>
    <p:extLst>
      <p:ext uri="{BB962C8B-B14F-4D97-AF65-F5344CB8AC3E}">
        <p14:creationId xmlns:p14="http://schemas.microsoft.com/office/powerpoint/2010/main" val="427680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2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88640"/>
            <a:ext cx="8062912" cy="2950144"/>
          </a:xfrm>
        </p:spPr>
        <p:txBody>
          <a:bodyPr>
            <a:normAutofit fontScale="70000" lnSpcReduction="20000"/>
          </a:bodyPr>
          <a:lstStyle/>
          <a:p>
            <a:pPr algn="ctr"/>
            <a:r>
              <a:rPr lang="fr-FR" dirty="0"/>
              <a:t>En 25 ans de carrière, Céline Dion a enregistré plus de 25 albums francophones et anglophones. La musique de la chanteuse regroupe diverses influences: pop/rock au classique. En 2004, lors de la cérémonie des World Music Awards, elle a reçu un Chopard Diamond pour avoir vendu plus de 175 millions d'albums. En 2007, lors de la cérémonie des World Music Awards, elle reçoit le Legend Award en reconnaissance de "son succès mondial et pour contribution exceptionnelle à l'industrie de la musique". Sony BMG, sa maison de production, a annoncé en 2007 que le total de ses ventes avait atteint les 180 millions.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284984"/>
            <a:ext cx="2458104" cy="2448272"/>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3645024"/>
            <a:ext cx="4579632" cy="2574032"/>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3935542"/>
            <a:ext cx="2592288" cy="2592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571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188640"/>
            <a:ext cx="8062912" cy="1752600"/>
          </a:xfrm>
        </p:spPr>
        <p:txBody>
          <a:bodyPr>
            <a:normAutofit fontScale="77500" lnSpcReduction="20000"/>
          </a:bodyPr>
          <a:lstStyle/>
          <a:p>
            <a:pPr algn="ctr"/>
            <a:r>
              <a:rPr lang="fr-FR" dirty="0"/>
              <a:t>En 1994, Céline Dion dévoile sa relation amoureuse avec son manager, Renée Angelil. Ils se marient en décembre. En 2000, Céline Dion fait une pause dans sa carrière pour faire un enfant et s'occuper de son mari, atteint d'un cancer. </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538" y="2420888"/>
            <a:ext cx="4309510" cy="2736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916832"/>
            <a:ext cx="3294366" cy="439248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3168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1500"/>
                            </p:stCondLst>
                            <p:childTnLst>
                              <p:par>
                                <p:cTn id="11" presetID="2" presetClass="entr" presetSubtype="4"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2" presetClass="entr" presetSubtype="4" fill="hold" nodeType="after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404664"/>
            <a:ext cx="8136904" cy="2376264"/>
          </a:xfrm>
        </p:spPr>
        <p:txBody>
          <a:bodyPr>
            <a:normAutofit fontScale="85000" lnSpcReduction="20000"/>
          </a:bodyPr>
          <a:lstStyle/>
          <a:p>
            <a:pPr algn="ctr"/>
            <a:r>
              <a:rPr lang="fr-FR" dirty="0"/>
              <a:t>Le 25 janvier 2001, elle donne naissance à René-Charles et en 2009 le couple tente une seconde grossesse qui échoue. Le 23 octobre 2010, Céline Dion a donné naissance a deux jumeaux: Nelson et Eddy. Cette grossesse est le résultat de la sixième tentative de fécondation in vitro de l'artiste.</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564904"/>
            <a:ext cx="3083609" cy="4005064"/>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3501008"/>
            <a:ext cx="4128785" cy="2337048"/>
          </a:xfrm>
          <a:prstGeom prst="rect">
            <a:avLst/>
          </a:prstGeom>
          <a:ln>
            <a:noFill/>
          </a:ln>
          <a:effectLst>
            <a:softEdge rad="112500"/>
          </a:effectLst>
        </p:spPr>
      </p:pic>
    </p:spTree>
    <p:extLst>
      <p:ext uri="{BB962C8B-B14F-4D97-AF65-F5344CB8AC3E}">
        <p14:creationId xmlns:p14="http://schemas.microsoft.com/office/powerpoint/2010/main" val="135691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620688"/>
            <a:ext cx="8062912" cy="1752600"/>
          </a:xfrm>
        </p:spPr>
        <p:txBody>
          <a:bodyPr>
            <a:normAutofit fontScale="85000" lnSpcReduction="20000"/>
          </a:bodyPr>
          <a:lstStyle/>
          <a:p>
            <a:pPr algn="ctr"/>
            <a:r>
              <a:rPr lang="fr-FR" dirty="0"/>
              <a:t>En 2011, Céline Dion revient sur scène au "Colosseum" du Caesars Palace à Las Vegas avec son nouveau spectacle intitulé "Céline". Elle y sera à l'affiche pendant au moins 3 ans à raison de 70 spectacles par an.</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1607" y="2996952"/>
            <a:ext cx="4667250" cy="2609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3507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476672"/>
            <a:ext cx="8062912" cy="1752600"/>
          </a:xfrm>
        </p:spPr>
        <p:txBody>
          <a:bodyPr>
            <a:normAutofit fontScale="85000" lnSpcReduction="20000"/>
          </a:bodyPr>
          <a:lstStyle/>
          <a:p>
            <a:pPr algn="ctr"/>
            <a:r>
              <a:rPr lang="fr-FR" dirty="0"/>
              <a:t>Ma chanson préférée de Céline Dion est la bande originale du film "Titanic"</a:t>
            </a:r>
          </a:p>
          <a:p>
            <a:pPr algn="ctr"/>
            <a:r>
              <a:rPr lang="fr-FR" dirty="0"/>
              <a:t>"My Heart Will Go оn"  qui à l'époque a été entendu sur toutes les stations de radio et est toujours très populaire.</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446" y="2348880"/>
            <a:ext cx="3086722" cy="421577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475634"/>
            <a:ext cx="3543300" cy="3676650"/>
          </a:xfrm>
          <a:prstGeom prst="rect">
            <a:avLst/>
          </a:prstGeom>
        </p:spPr>
      </p:pic>
    </p:spTree>
    <p:extLst>
      <p:ext uri="{BB962C8B-B14F-4D97-AF65-F5344CB8AC3E}">
        <p14:creationId xmlns:p14="http://schemas.microsoft.com/office/powerpoint/2010/main" val="388113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3000"/>
                            </p:stCondLst>
                            <p:childTnLst>
                              <p:par>
                                <p:cTn id="9" presetID="6" presetClass="entr" presetSubtype="16"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6000"/>
                            </p:stCondLst>
                            <p:childTnLst>
                              <p:par>
                                <p:cTn id="13" presetID="42" presetClass="entr" presetSubtype="0"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8000"/>
                            </p:stCondLst>
                            <p:childTnLst>
                              <p:par>
                                <p:cTn id="19" presetID="4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72</TotalTime>
  <Words>438</Words>
  <Application>Microsoft Office PowerPoint</Application>
  <PresentationFormat>Экран (4:3)</PresentationFormat>
  <Paragraphs>10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Яркая</vt:lpstr>
      <vt:lpstr>Céline Dion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Céline Dion</dc:title>
  <dc:creator>ДИАНА</dc:creator>
  <cp:lastModifiedBy>ДИАНА</cp:lastModifiedBy>
  <cp:revision>7</cp:revision>
  <dcterms:created xsi:type="dcterms:W3CDTF">2013-12-24T20:52:25Z</dcterms:created>
  <dcterms:modified xsi:type="dcterms:W3CDTF">2013-12-24T22:04:33Z</dcterms:modified>
</cp:coreProperties>
</file>