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ИОСИФ АЛЕКСАНДРОВИЧ БРОДСКИЙ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(1940–1996)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nobelru.narod.ru/Literature/Brodsky/brodsky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44824"/>
            <a:ext cx="381642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3948" y="1914825"/>
            <a:ext cx="44185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«Человек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создавший мир в себе и носящий его, рано или поздно становится инородным телом в той среде, где он обитает. И на него начинают действовать все физические законы: сжатия, вытеснения, уничтожения»</a:t>
            </a:r>
          </a:p>
        </p:txBody>
      </p:sp>
    </p:spTree>
    <p:extLst>
      <p:ext uri="{BB962C8B-B14F-4D97-AF65-F5344CB8AC3E}">
        <p14:creationId xmlns:p14="http://schemas.microsoft.com/office/powerpoint/2010/main" val="3677527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Литература для Бродского — не общение, а одинокое познание, рано или поздно приводящее автора в изгнание. Постепенно писатель, говорил Бродский, приходит к выводу, что он обречен жить в безнадежной изоляции: «На определенном этапе это, точно, чувство некомфортабельное до тех пор, пока вы не осознаете, в чем дело… Человек — существо автономное, и на протяжении всей жизни ваша автономность более увеличивается. Это можно уподобить космическому аппарату: поначалу на него в известной степени воздействует сила притяжения — к дому, к базе, к вашему естественному Байконуру. Но по мере того как человек удаляется в пространство, он начинает подчиняться другим, внешним законам гравитации».</a:t>
            </a:r>
          </a:p>
        </p:txBody>
      </p:sp>
      <p:pic>
        <p:nvPicPr>
          <p:cNvPr id="5" name="Рисунок 4" descr="http://nobelru.narod.ru/Literature/Brodsky/brodsky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574"/>
            <a:ext cx="4538464" cy="604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5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34563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в последние годы судьба поэта переменилась. 1 сентября 1990 года в Стокгольме состоялось его бракосочетание с Марией Содзани, а 9 июня 1993 года родилась их дочь, маленькая Анна Мария Александра, названная так в честь Анны Ахматовой, Марии Моисеевны и Александра Ивановича Бродских. Этим двум женщинам — Марии и Анне — Бродский обязан счастьем своего прощального взлета.</a:t>
            </a:r>
            <a:br>
              <a:rPr lang="ru-RU" dirty="0"/>
            </a:br>
            <a:r>
              <a:rPr lang="ru-RU" dirty="0"/>
              <a:t>В начале девяностых годов Бродский перенес вторую операцию на сердце. Предстояла третья. Однако он продолжал преподавать, писал стихи и прозу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Поэт умер от сердечного приступа в ночь на 28 января 1996 года.</a:t>
            </a:r>
          </a:p>
          <a:p>
            <a:endParaRPr lang="ru-RU" dirty="0"/>
          </a:p>
        </p:txBody>
      </p:sp>
      <p:pic>
        <p:nvPicPr>
          <p:cNvPr id="5" name="Рисунок 4" descr="http://www.e-reading.ws/illustrations/94/94234-i_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58011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01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48680"/>
            <a:ext cx="57606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Меня упрекали во всем, окромя погоды…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…общего, может, небытия броня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ценит попытки ее превращенья в сито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и за отверстие поблагодарит меня.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6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0" y="1196752"/>
            <a:ext cx="512731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Иосиф Александрович Бродский родился 24 мая 1940 года в Ленинграде. Отец его, Александр Иванович, был фотокорреспондентом армейской газеты, окончил войну в звании капитана 3-го ранга и затем работал в фотоотделе Военно-Морского музея. Мать, Мария Моисеевна Вольперт, всю жизнь проработала бухгалтером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Ранние годы жизни и творчества Бродского были связаны 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Ленинградом.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Характер у юноши был непростой: он не захотел учиться в дневной школе, пошел в вечернюю и рано начал работать, объясняя это тем, что хочет узнать мир. Он получил профессии фрезеровщика, техника-геофизика, кочегара, работал в геологических партиях в Якутии, на Беломорском побережье, на Тянь-Шане, в Казахстане.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18864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Ранние годы</a:t>
            </a:r>
            <a:endParaRPr lang="ru-RU" sz="4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79" y="1196752"/>
            <a:ext cx="3779912" cy="527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609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4776" y="116632"/>
            <a:ext cx="3721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3235"/>
            <a:ext cx="4716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Стихи писать он начал только в 1957 году в геологической экспедиции. Но за несколько лет Иосиф проделал огромный труд, изучил творчество самых различных поэтов. Сам Бродский определил интенсивность поисков тех лет, как «дух соревнования». Именно в этот период были созданы «Пилигримы» (1958) — стихи, в которых освещалась одна из важнейших тем поэзии Бродского — мотив необходимости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1958 году Бродский начал посещать различные литобъединения, выступать с чтением стихов.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марте 1959 года произошло первое крупное публичное выступление Бродского на «турнире поэтов» в ленинградском ДК им. Горького, где стихотворение «Еврейское кладбище» имело скандальный успех.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12" y="1196752"/>
            <a:ext cx="4177822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4177711"/>
            <a:ext cx="4412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Весной 1960-го Бобышев, Бродский, Найман и Рейн, окончательно закрывая себе путь в официальную литературу, опубликовались в «самиздатовском» журнале «Синтаксис» Александра Гинзбурга.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6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45000">
              <a:srgbClr val="0087E6"/>
            </a:gs>
            <a:gs pos="64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4644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и другие поэты-«метафористы», современники Бродского, он заявлял, что основа его поэзии — разум. Однако, используя «метафорическое мышление», Бродский скорее наблюдал за парадоксами современности и пытался определить свое место в ней. Конечно, такое творчество Бродского не было рассчитано на всех, но он и не добивался широкой известности. Поэт хотел писать так, как ему нравилось и как он понимал свое назначение.</a:t>
            </a:r>
            <a:br>
              <a:rPr lang="ru-RU" dirty="0"/>
            </a:br>
            <a:r>
              <a:rPr lang="ru-RU" dirty="0"/>
              <a:t>В феврале 1962 года поэт приступил к созданию «Песен счастливой зимы», знаменующих победу «метафизической струи» в его творчестве. В процессе работы над «Песнями» окончательно сложилась поэтика Бродского, вплоть до нового резкого поворота, осуществленного в цикле «Часть речи» (1975–1976). Бродский освоил выразительные средства, адекватные языку английской поэзии, и впервые использовал новые строфические </a:t>
            </a:r>
            <a:r>
              <a:rPr lang="ru-RU" dirty="0" smtClean="0"/>
              <a:t>принципы.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523897" cy="464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5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5" y="23695"/>
            <a:ext cx="598825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Неординарность мышления Бродского, его огромный авторитет среди единомышленников привели к тому, что власти обратили на него внимание и признали его творчество и его поведение опасным. В феврале 1964 года Бродский был арестован и осужден по ложному обвинению в тунеядстве, после чего его на пять лет выслали из Ленинграда на север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В сентябре 1965 года в результате вмешательства видных деятелей европейской культуры, вызванного публикацией на Западе записи судебного процесса (сделаны Ф. Вигдоровой), Бродский был досрочно освобожден. 18 месяцев, проведенных поэтом в ссылке, принесли ему мировую известность. В 1965 году в Нью-Йорке вышла книга «Стихотворения и поэмы», составленная Г. Струве, в 1966 году — французское, немецкое и голландское издания. Всего же, не считая многочисленных публикаций в периодике — как в эмигрантской, так и в переводах на другие языки, — на момент отъезда из России у Бродского вышло 8 книг на различных языках, включая сербский, чешский и иврит.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Жизнь, казалось бы, налаживалась. Власти, конечно, держали его под наблюдением, но возможность зарабатывать литературным трудом (поденными переводами) появилась.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66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Личная жизнь</a:t>
            </a:r>
            <a:endParaRPr lang="ru-RU" sz="5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84" y="5103674"/>
            <a:ext cx="4055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Уладились (на время) и личные дела. В 1967 году у поэта родился сын Андрей. Однако книга стихотворений «Зимняя почта» под давлением властей так и не увидела свет.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i028.radikal.ru/0905/df/e7c762ba03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12" y="1124744"/>
            <a:ext cx="4545688" cy="397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5" y="1124744"/>
            <a:ext cx="4175552" cy="35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4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Эмиграция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3520" y="1400376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 июня 1972 года самолет с изгнанным поэтом на борту приземлился в Вене. Накануне отъезда из СССР Бродский написал открытое письмо Брежневу, проникнутое уверенностью в возвращении на родину «во плоти или на бумаге»: «…даже если моему народу не нужно мое тело, душе моя ему еще пригодится».</a:t>
            </a:r>
            <a:br>
              <a:rPr lang="ru-RU" dirty="0"/>
            </a:br>
            <a:r>
              <a:rPr lang="ru-RU" dirty="0"/>
              <a:t>Запад встретил Бродского приветливо, дал возможность нормально жить и работать. Приезд поэта был отчасти подготовлен выходом в 1970 году в нью-йоркском издательстве им. Чехова сборника «Остановка в пустыне». За выходом сборника последовало избрание поэта членом Баварской академии изящных искусств.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nobelru.narod.ru/Literature/Brodsky/brodsky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0376"/>
            <a:ext cx="4141068" cy="52287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4188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8" y="188640"/>
            <a:ext cx="47725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июне–июле 1972 года Бродский выступил в Лондоне и Оксфорде. Далее он принял предложение К. Проффера поработать в Мичиганском университете и поселился у Великих озер, в Анн-Арборе. С этого времени и буквально до последних дней жизни Бродский почти двадцать четыре года преподавал в различных американских университетах: Мичиганском, Колумбийском, Нью-йоркском, в Квинс-колледже (Нью-Йорк). В 1980 году он принял постоянную профессорскую должность в престижных «Пяти колледжах» Массачусетса.</a:t>
            </a:r>
            <a:br>
              <a:rPr lang="ru-RU" dirty="0"/>
            </a:br>
            <a:r>
              <a:rPr lang="ru-RU" dirty="0"/>
              <a:t>Профессорские обязанности надолго стали чуть ли не единственным постоянным заработком. Когда выступавшего перед соотечественниками Бродского не без сочувствия спросили, как он относится к преподаванию, он ответил: «С энтузиазмом, ибо этот вид деятельности дает возможность беседовать исключительно о том, что мне интересно». Свидетелями этих бесед стали не только студенты, но и читатели Бродского.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13" y="188640"/>
            <a:ext cx="412845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67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9000">
              <a:srgbClr val="83A7C3"/>
            </a:gs>
            <a:gs pos="43000">
              <a:srgbClr val="768FB9"/>
            </a:gs>
            <a:gs pos="51000">
              <a:srgbClr val="83A7C3"/>
            </a:gs>
            <a:gs pos="62000">
              <a:srgbClr val="FFFFFF"/>
            </a:gs>
            <a:gs pos="74000">
              <a:srgbClr val="9C6563"/>
            </a:gs>
            <a:gs pos="81000">
              <a:srgbClr val="80302D"/>
            </a:gs>
            <a:gs pos="87000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Нобелевская премия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64" y="1484784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1987 году его ждала самая большая награда — поэту присуждается Нобелевская премия по литературе. На церемонии присуждения он прочитывает свою блистательную нобелевскую лекцию, в которой, в частности, оттачивает концепцию приоритета языка: «Быть может, самое святое, что у нас есть — это наш язык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 </a:t>
            </a:r>
            <a:r>
              <a:rPr lang="ru-RU" dirty="0"/>
              <a:t>"Быть лучше их на бумаге невозможно; невозможно быть лучше их в </a:t>
            </a:r>
            <a:r>
              <a:rPr lang="ru-RU" dirty="0" smtClean="0"/>
              <a:t>жизни"</a:t>
            </a:r>
          </a:p>
          <a:p>
            <a:r>
              <a:rPr lang="ru-RU" dirty="0"/>
              <a:t>"Поэт есть средство существования языка, он — тот, кем язык жив, а стихотворение — колоссальный ускоритель сознания, мышления, мироощущения</a:t>
            </a:r>
            <a:r>
              <a:rPr lang="ru-RU" dirty="0" smtClean="0"/>
              <a:t>"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76" y="2326236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7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948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ИОСИФ АЛЕКСАНДРОВИЧ БРОДСКИЙ (1940–1996) 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Личная жизнь</vt:lpstr>
      <vt:lpstr>Эмиграция</vt:lpstr>
      <vt:lpstr>Презентация PowerPoint</vt:lpstr>
      <vt:lpstr>Нобелевская премия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ИОСИФ АЛЕКСАНДРОВИЧ БРОДСКИЙ (1940–1996) </dc:title>
  <dc:creator>Ольга</dc:creator>
  <cp:lastModifiedBy>Ольга</cp:lastModifiedBy>
  <cp:revision>9</cp:revision>
  <dcterms:created xsi:type="dcterms:W3CDTF">2014-05-14T20:53:57Z</dcterms:created>
  <dcterms:modified xsi:type="dcterms:W3CDTF">2014-05-15T03:55:37Z</dcterms:modified>
</cp:coreProperties>
</file>