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F6453E3-9996-48FE-AD72-505B3D4578B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2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1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6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6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7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7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0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5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9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2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6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4BDE-A34C-47D4-A751-8DE26E9B4BF7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9565-294F-4EEB-8A4D-DCA054C81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9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675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 на тему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  Америки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877272"/>
            <a:ext cx="2987824" cy="8416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Виконала учениця 10-Б класу </a:t>
            </a:r>
            <a:r>
              <a:rPr lang="uk-UA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Сяркевич</a:t>
            </a:r>
            <a:r>
              <a: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Олена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3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і в будь-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високорозвинутій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обличчя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США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10 раз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Для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базовим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комплексом є ПЕК.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перш за все,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паливно-енергетичних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ресурсах і,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частково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імпортному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одним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виробників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споживачів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Видобуток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сягає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млрд т (друге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Китаю). США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млн т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видобутку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Аппалачський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районом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Іллінойс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Індіана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озера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Мічиган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США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40 %,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 — 23 %,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22 %,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біопаливо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4%.</a:t>
            </a:r>
          </a:p>
          <a:p>
            <a:pPr marL="0" indent="0">
              <a:buNone/>
            </a:pP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310,2 млн т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Водночас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900 млн т. Тому США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завозять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400 млн т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імпортером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свою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чергу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зумовило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нафтопереробних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заводів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перш за все,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портових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передусім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Мексиканської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затоки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Х'юстон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Бомонт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Орлеан),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березі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океану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Філадельфія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Ньюарк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Сент-Луїс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Чикаго та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Каліфорнії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США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525 млрд м3 газу і за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показником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міоце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Видобуток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концентрується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Мексиканської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затоки.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600 млрд м газу, 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решту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газу США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Мексики.</a:t>
            </a:r>
          </a:p>
          <a:p>
            <a:endParaRPr lang="ru-RU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0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567737" cy="612068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найпотужнішу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електроенергетику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електростанцій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800 млн кВт.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одну особу.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основу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ТЕС і ТЕЦ,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АЕС і 10 % - ГЕС.</a:t>
            </a:r>
          </a:p>
          <a:p>
            <a:pPr algn="l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виплавляється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90 млн 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Китаю).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довізній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Венесуели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довізній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мангановій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Габону (Африка). Тому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комбінатів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і, перш за все,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мегаполісі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Босваш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Великих озер, де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орієнтована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коксівне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США добре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електрометалургія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переробна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виплавка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1,8 разу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виплавку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чавуну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імпортованій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алюмінієвого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боксити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питома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вага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виплавці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свинцево-цинкове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нікелеве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виплавка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рідкісних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США 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виробником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золота (300 т)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срібла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випускає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48 %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США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машин.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тіснокоопе-ровані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Мексики.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нерівномірно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2/3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Тихоокеанського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металообробки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Лос-Анджелес, Чикаго, Детройт, Нью-Йорк,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Філадельфія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Клівленд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Бостон,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Сент-Луїс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Мілуокі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Даллас.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концентруються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Мічиґан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1/3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Детройт.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авіаракетно-космічної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(Даллас, Форт-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Уерт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Атланта)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Тихоокеанському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(Лос-Анджелес,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Сіетл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Сан-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Сан-Хосе),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Космодроми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Канаверал —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Флориді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Ванден-берг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Каліфорнії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США,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скромне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Електротехнічна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штатах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ха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рактерним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на три централь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половина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випуску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машин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обладнання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США 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безумовний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лідер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за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обсягом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і за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асортиментом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Структурно-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зрушення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сприяли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переміщенню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штатів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багатий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енергетичні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гірничо-хімічну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3/4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полімерних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матеріалів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половини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хімікатів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половину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добрив.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Х'юстон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Чарльстон,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Бомонт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Техас-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Сіті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лісозаготівлі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деревообробки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відповідає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Головну роль тут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відіграють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тихоокеанський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Північний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південноатлантичні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районом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меблевої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целюлозно-паперової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концентрація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районах старого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штатах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Останнім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часом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активно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перебудовують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базу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напрямку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форм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електронної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автоматизації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маловідходних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0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494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Ефективність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чином,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високопродуктивної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кваліфікованих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кадрах,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продуктивності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підтримці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уряду.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аграрного сектора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США є ферма.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млн ферм,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доповнюють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два десятки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мільйонів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тих,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обслуговує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переробляє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реалізує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галуззю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1/2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кормову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базу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продовольчі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непродовольчі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щорічно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300 млн т зерна,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культура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кукурудза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сягає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100 млн 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Кукурудзу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зеленому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кукурудзяному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Великих озер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Айова,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Іллінойс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Друга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культура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озима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збори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сягають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90 млн т і є одними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лісостепова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зона та зона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степів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рис,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Висівають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ячмінь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гречку,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зернобобові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1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лісостепу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буряк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Гаваях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тростина.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культура США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соя,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тютюну.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спеціалізований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АПК,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тютюнова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збирають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врожаї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картоплі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північно-західних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штатах.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добре, особливо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приміських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зонах,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овочівництво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садівництво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виноградарство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Каліфорнія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Флорида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скотарство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особливо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приміських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зонах та межах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кукурудзяного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поясу, а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м'ясо-молочний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надзвичайно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продуктивність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скотарства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Скотарство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формуванню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потужного молоко-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комплексу (за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молока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масла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Скотарство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США і разом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свинарством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1/3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м'ясо-промислових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високоіндустріальній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перш за все,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спеціалізацію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по-друге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дієтичних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яєць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вівчарство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конярство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повсюдно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рибальство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Алясці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оленярство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0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8195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920880" cy="5544616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США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транспорту.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лідирують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(38 %), автотранспорт (28 %),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(16 %)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трубопроводи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(18 %).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пасажироперевезеннях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 (82 %)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авіаційний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(17 %).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водного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транспорту, за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винятком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туристських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круїзів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зведена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мінімуму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мережі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260 тис. км.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США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приватній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власності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6,5 млн км. Парк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легкових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125 млн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одиниць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машин приватного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користування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 млн,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автобусів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500 тис.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одиниць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•</a:t>
            </a:r>
          </a:p>
          <a:p>
            <a:pPr algn="l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магістралями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широтних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меридіональних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напрямків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отримали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коридорів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</a:t>
            </a:r>
          </a:p>
          <a:p>
            <a:pPr algn="l"/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трубопроводів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280 тис. км.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побудовано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400 тис. км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підвідних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допоміжних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ліній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тис. км.</a:t>
            </a:r>
          </a:p>
          <a:p>
            <a:pPr algn="l"/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флот США за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тоннажністю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суден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дев'яте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за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вантажообігом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випереджає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Тут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 великих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регулярних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авіаліній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600 тис. км.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аеропорти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США: Атланта, О'Хара (Чикаго),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Маямі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півострові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Флорида,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Кеннеді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(Нью-Йорк).</a:t>
            </a:r>
          </a:p>
        </p:txBody>
      </p:sp>
    </p:spTree>
    <p:extLst>
      <p:ext uri="{BB962C8B-B14F-4D97-AF65-F5344CB8AC3E}">
        <p14:creationId xmlns:p14="http://schemas.microsoft.com/office/powerpoint/2010/main" val="3710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США широко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користуються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перевагами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Так,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товарообігу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трлн дол. США, у тому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470 млрд дол.,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580 млрд дол.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Дефіцит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торгового балансу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іноземних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ТИК, туризму,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пасажирських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ліцензії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ділові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кредитно-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фінансовоі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8 % ВНП.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устаткування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аерокосмічна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зброя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фуражне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зерно, соя,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бавовник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тютюн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експортер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наукоємної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патентів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США — поза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конкуренцією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нафтопродукти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манганову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побутову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газетний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папір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2/3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ринковою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Канаду,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1/3 —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торговому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обігу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наприкінці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становила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4 %.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Візитна картка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77651"/>
            <a:ext cx="4402832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Канада.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10 млн км2 (2-ге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1-ше —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34,4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(37-ме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5-те —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Оттава. Тип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ВВП на душу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$47 066.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Співдруж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(Брит.),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федеративна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держава. Склад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Член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ООН, НАТО, ОАД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(протестантизм,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католицтво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). Валюта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долар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26" name="Picture 2" descr="C:\Users\Twinkle94\Desktop\canadian-flag-64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17646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winkle94\Desktop\800px_parliamentca_changing_the_guar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8952"/>
            <a:ext cx="4392488" cy="3290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5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високорозвинутих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сьоме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найрозвинутіших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2/5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водами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Льодовитого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Тихого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надзвичайно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кордон,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120 тис. км.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океану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естуарію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Лаврентія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водами Тихого океану.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Виробничий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щороку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сухопутний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кордон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США.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Безпосереднє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сусідство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вплинуло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взаємозалежними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доповнюють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одна одну. США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партнером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ЕГП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вигідним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1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winkle94\Desktop\amerika_map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3721"/>
            <a:ext cx="7560840" cy="627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10"/>
            <a:ext cx="8229600" cy="60831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Карта Америки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65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1/3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іммігрантів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 на 1000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77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старше 65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питома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вага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продовжує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сформувалось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іммігрантів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вихідців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Корінні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індіанці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ескімоси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(50 тис.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мало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впливали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Основу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англоканадці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58 %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та франко-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(31 %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вихідців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Франко-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Квебек і час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висувають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вимоги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щодо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франко-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Манітоба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8% — Саскачеван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0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488832" cy="56886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найнижчих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трохи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Святого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Лаврентія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міжозерній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160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північно-західних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км2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особи.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приозерній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90 %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прилягає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кордону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США.</a:t>
            </a:r>
          </a:p>
          <a:p>
            <a:pPr algn="l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80 %.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Інтенсивно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субурбанізації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Великими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адміністративними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фінансово-торговельними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.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Торонто, Монреаль, Оттава, Ванкувер,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Едмонтон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Калгарі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Вінніпег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l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895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надрах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паливно-енергетичних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нерудних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запасами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газу.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вуглеводневого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передгір'ях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Кордильєр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Канада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2/5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у межах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кристалічного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щита, так і в горах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Кордильєрах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Особливо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(особливо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нікелю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поліметалевих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титану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нерудних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калійних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солей,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передумовою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калійних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добрив. Канада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будівельної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недостатньо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надра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особливо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районах, слабо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часом держава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кошти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охоплюють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озера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Лаврентія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Маккензі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Юкон, Нельсон.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прісних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 є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особливо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регіонах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прісноводних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озер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повноводних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річок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Але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слабка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наявних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річок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тому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гідроресурсів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половина (43 %)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вкрита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лісами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доступних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районах. За запасами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20 %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Канада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умов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витягнулася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4600 км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помірному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субарктичному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арктичному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поясах.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сходу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простягається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5200 км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розміщується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шести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поясах.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охоплює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чимало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півостровів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мало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характеризуються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екстремальними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кліматичними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умовами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елементами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рельєфу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Аппалач-ські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гори,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Кордильєри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ними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Лаврентійська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височина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прилеглими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низовинами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сприятливі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ґрунтово-кліматичні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Стримує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Великих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рівнинах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недостатня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(250—500 мм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підзолисті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чорноземні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каштанові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15 %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придатні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обробітку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70 млн га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0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109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спеціалізації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енергетична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гірничовидобувна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ПЕК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паливно-енергетичних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ресурсах. Канада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млн т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80 млн т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100 млрд м3 газу.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газу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постачає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США, але у той же час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Нігерії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Канада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електроенергетику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540 млрд кВт • год 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шосте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Основа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ГЕС,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60 %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23 % — ТЕС,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мазуті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17 %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АЕС.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споживачами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енергоємні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целюлозно-паперова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ЛЕП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безпосередньо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передається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електромережі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США.</a:t>
            </a:r>
          </a:p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представлена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кольоровою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металургією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алюмінієва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імпортній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Америки). Держава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галузевий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набір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виплавки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базується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мідеплавильна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виплавкою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перших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дешевої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ГЕС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наявність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великих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запасів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прісної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води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сприяли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алюмінієвої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імпортованих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бокситах з Ямайки. За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Канада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тут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свинцево-цинкова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титанова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нікелева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Канада 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експортером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ринок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1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база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важливою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передумовою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багатогалузевого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1/4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і.понад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40 %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експортного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Головна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тяжіє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машинобудівних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Високорозвинутим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млн автомашин),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енергетичне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Торонто,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Монреалі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Гамільтоні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Вїнсорі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Оттаві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Галіфаксі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Ванкувері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нафтопереробну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експортного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Гірничо-хімічна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представлена, перш за все,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видобутком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калійних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солей.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неорганічній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спеціалізується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добрив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калійних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азотних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фосфорних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та Китаю.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органічна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охоплює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пластмас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дев'яте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синтетичного каучуку,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волокон.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центрами є: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Сарнія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Монреаль, Торонто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заготівлею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деревини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Канада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за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пиломатеріалів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паперу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пиломатеріалів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паперу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Канада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лідер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деревообробної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целюлозно-паперової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лісовому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Легка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харчова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орієнтуються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споживача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збігається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розселенням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Товарами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Канада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50 %.</a:t>
            </a:r>
          </a:p>
          <a:p>
            <a:endParaRPr lang="ru-RU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0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89153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704856" cy="50405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9 % ВВП).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галузевій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добре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рослинництві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зборами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продовольчого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зерна,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фуражних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кормових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 (ячменю,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кукурудзи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Канада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шосте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збором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степові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спеціалізуються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зерновому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скотарстві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м'ясо-вовняному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вівчарстві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сходу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картоплі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вилов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тріски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Тихому — лосося, в озерах — окуня.</a:t>
            </a:r>
          </a:p>
          <a:p>
            <a:pPr algn="l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транспорту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зумовлений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приморським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спеціалізацією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вантажообігом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транспорт, аза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пасажирообігом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67 тис. км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широтне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простягання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у районах Лабрадору, Великого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Невільничого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озера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меридіональне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автодоріг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900 тис. км.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Русло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Лаврентія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кораблі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змогу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порти Великих озер. Канада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трубопровідний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портами є Ванкувер, Сеть-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Монреаль, Квебек,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Галіфакс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аеропорт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Монреаль.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25%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надходить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Перш за все,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гірничовидобувної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паперової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цитрусові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устаткування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туризму,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поповнює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бюджет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6 млрд дол.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щорічно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87 %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США.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партнерами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Велика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0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109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Візитна картка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21" y="1052736"/>
            <a:ext cx="4340363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Федеративна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8 511 965 кв. км</a:t>
            </a:r>
          </a:p>
          <a:p>
            <a:pPr marL="0" indent="0">
              <a:buNone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186,4 млн.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 устрій: федеративна республіка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ВВП на душу населення: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10.073 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організаціях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ООН, LAES, LAIA, UNASUR,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Латинський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Союз, СОТ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Грошова одиниця: реал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Twinkle94\Desktop\ws_Brazil_Flag_1920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83" y="1148610"/>
            <a:ext cx="4134641" cy="2064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winkle94\Desktop\1224359983_copan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15" y="3434722"/>
            <a:ext cx="4329510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01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5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5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5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5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5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5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50"/>
                            </p:stCondLst>
                            <p:childTnLst>
                              <p:par>
                                <p:cTn id="7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США. Візитна картка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26" y="1064164"/>
            <a:ext cx="4708606" cy="57938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Сполучені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Америки. </a:t>
            </a:r>
          </a:p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9,4 млн км2 (4-те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2-ге —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</a:p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307,9 млн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(3-тє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1-ше —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Вашингтон. Тип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високорозвинена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ВВП на душу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$46 954.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президентська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федеративна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держава. Склад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50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Федеральний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округ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Колумбія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ООН, НАТО, НАФТА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християнство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(протестантизм,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католицтво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). </a:t>
            </a: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Валюта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долар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Twinkle94\Desktop\usa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8132"/>
            <a:ext cx="3779912" cy="2960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Twinkle94\Desktop\002222234_large3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6" y="1071791"/>
            <a:ext cx="3779912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3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3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3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3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3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материку,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Еквадору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кордонів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23 тис. км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сухопутних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16,5 тис. км;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берегова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океану — 7,4 тис. км).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екватор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заходу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4300 км.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найдовших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побудована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1983 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членства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Латиноамериканська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асоціація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інтеграції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— МЕРКОСУР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субрегіонального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торгово-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"Ла-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Платська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— з 1969 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1978 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учасниця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торгово-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Амазонський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пакт".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0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69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/>
              <a:t/>
            </a:r>
            <a:br>
              <a:rPr lang="ru-RU" b="1" u="sng" dirty="0"/>
            </a:b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Держава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Народжуваність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37 на 1000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9 на 1000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50 %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молодь до 20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старше 50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63 роки.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Оскільки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колишня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португальська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португальці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португальська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їхали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швейцарці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італійці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внесок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внесла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імміграція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1930-х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висококваліфікованими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спеціалістами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бразильці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сформована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змішаних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індіанців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25%,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10 %,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індіанці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0,2%.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змішане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самбо,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метиси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1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заселені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слабо,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20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км2, а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Амазонії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0,1 особи на 1 км2.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океану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густота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60—100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км2. З метою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перерозподілу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уряд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прийняв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рішення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збудувати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ближче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65 %.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містах-мільйонерах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океану (Сан-Паулу — 18,4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-де-Жанейро — 11,7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Ресіфі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Салвадор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3,5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Порту-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Алегрі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3,5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т. д.).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активного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63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цієї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категорії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матеріального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45 %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обслуговування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3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4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паливно-енергетичних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потреб. Так,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прогнозні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Амазонській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низовині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слабо, та у межах шельфу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простягається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на 7 тис. км. Брак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поштовхом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широкого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спирту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тростинового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пального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автотранспорті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 — 40 млрд т (друге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манганових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перших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бокситів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нікелю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олов'яних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титанових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вольфрамових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славилась великими запасами золота,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дорогоцінного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каміння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Рельєф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щоф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розгалуженої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мережі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гідроенергетичних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Амазонка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(7 млн км2).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запасами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оцінюються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120 млн кВт,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 млн кВт.</a:t>
            </a:r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5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запасами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вологих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екваторіальних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(5 млн км2)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Амазонії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величезним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запасам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перспективі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заготівлею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умовами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поділити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Амазонії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тропічні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ландшафти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Бразильського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плоскогір'я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лежить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екваторіальному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субекваторіальному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тропічному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субтропічному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кліматичних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поясах.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Середньорічна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2000—3000 мм —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Амазонії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1400—2000 мм —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Бразильського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плоскогір'я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Найпосушливіші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Бразильського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плоскогір'я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(500 мм на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агрокліматичні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вегетації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увесь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періодичність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вирощуванню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таких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вирощуватись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обмеженій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какао,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тростина.</a:t>
            </a:r>
          </a:p>
          <a:p>
            <a:pPr marL="0" indent="0">
              <a:buNone/>
            </a:pP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Земельні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750 млн га, але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угіддя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1/5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пасовища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4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69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продовжує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територіальна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бразильської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75 %.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посилюється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становить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10 млн т.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коксівне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Африки.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 млн т, але далеко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задовольняє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Венесуели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Нігерії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затоки.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зумовлено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нафтопереробні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заводи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електроенергетику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основу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електроенергетики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ГЕС,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92 %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ТЕС — 7 % і 1 %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АЕС (у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-де-Жанейро).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гірничодобувній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манганову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хромову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олово,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боксити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золото,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алмази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напівдорогоцінне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каміння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5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(центральна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мангану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експлуатуються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гирла Амазонки та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Парагвай.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бокситів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ведеться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вольфрамових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північніше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Ресіфі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мангановій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рудах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довізному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коксівному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комбінати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орієнтовані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руду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довізне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розміщуючись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Виплавка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 млн т і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задовольни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питомою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вагою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збудованих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суднобудуванні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входить 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п'ятірки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найпотужніших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судне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десятиліття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автомобілебудування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німецьких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фірм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виробником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локомотивобудування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вагонобудування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поставляється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Латинської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Америки. Новою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галуззю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транспортного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притоку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електроенергетики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ринку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капіталовкладень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радіотехнічна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5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галуззю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неорганічна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кислоти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синтетичні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барвники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соду,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азотні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фосфатні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добрива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темпами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синтезу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синтетичного каучуку, шин,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гумотехнічних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волокон,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пластмас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них.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лакофарбових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побутової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іноземних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інвесторів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фармацевтичних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Лісопромисловий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заготівлі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переробці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легка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орієнтована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мірою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вовну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текстильна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перш за все,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бавовняні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мірою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вовняні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тканини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волокон та тканин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них. Добре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шкіряно-взуттєва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трикотажних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тютюнова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5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29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активного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12 % ВНП,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чітко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виражену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спрямованість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продовольчі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половину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кукурудза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квасоля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манірк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повсюдно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рис,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ячмінь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овес.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Найпоширеніші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бавовник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тростину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Щорічно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млн 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надходить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какао,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бавовник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тростина та соя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32 %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37 %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(2,5 млн т).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збором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бананів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апельсинів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виноградарство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тютюнництво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 тис. т) природного каучуку,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горіха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галуззю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скотарство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відстійно-пасовищний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поголів'ям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рогатої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165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вівчарство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виловом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млн т).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8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 тис. км,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електрифіковані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Але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здійсненні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внутрішньодержавних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пасажирів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автотранспорт,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перевозиться 80 %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автошляхів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твердим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покриттям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180 тис.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Недоліком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транспорту є те,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автомагістралей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Водночас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просторах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Амазонії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прокладені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автомагістралі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Трубопровідний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слабо.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Прокладання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автомагістралей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одночасним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транспорту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Амазонці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притоках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Амазонії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сягає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 тис. км, але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оскільки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протікають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слаборозвинених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районах, то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01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4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1/3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КНР).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розрізнених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суміжні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Мексикою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Тут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48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округ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Колумбія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99,5 %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водами Тихого океану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Мексиканської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затоки —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Аляска — 49-й штат,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1,5 млн км2,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Льодовитого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Тихого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Протока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завширшки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3,5 км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відокремлює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Аляску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острова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Ротманова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1959 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Гавайські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статус 50-го штату США.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полегшують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державами,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і Тихого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Нью-Йорком і Лондоном (6000 км)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Сан-Франциско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Йокогамою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(8400 км) легко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США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найвпливовішим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членом Ради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Безпеки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ООН,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воєнного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блоку НАТО. Разом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Мексикою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у 1992 р. створили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Північноамериканську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зону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(НАФТА).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штаб-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квартири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тому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ООН,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банк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фонд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20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9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передусім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цукор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сою,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какао),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манганову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машин.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газ. Завозить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народного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особливо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фосфорити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зерно,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устаткування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позитивне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зовнішньоторговельне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сальдо (34 млрд дол. США у 2004 р.).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7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6264696" cy="17190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Кінець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8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поступаючись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роки 0,4 %.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72 роки,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79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Своєрідною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США є проблема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імміграції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створена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переселенцями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жодна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іммігрантів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США.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іммігранти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спеціалісти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кваліфікації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некваліфікована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сила.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нова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сформувалася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змішування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елементів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представниками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рас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монголоїдів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європеоїдів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негроїдів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етнічними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3/4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перехідні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іммігрантські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жителі-аборигени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індіанці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ескімоси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алеути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0,8%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сформувалась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діаспора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походження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 Нью-Йорку,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Філадельфії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Чикаго.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5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064896" cy="6408712"/>
          </a:xfrm>
        </p:spPr>
        <p:txBody>
          <a:bodyPr>
            <a:noAutofit/>
          </a:bodyPr>
          <a:lstStyle/>
          <a:p>
            <a:pPr algn="l"/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 . Густота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зменшується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напрямку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океану,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375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Нью-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Джерсі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2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Вайомінг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0,3 особи на 1 км2 —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Алясці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70 %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12 %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передмістями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6 %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США, але в них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75%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Головна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великих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агломераціях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Злиття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агломерацій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призвело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мегаполісів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США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три.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Уздовж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простягається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північно-східний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мегаполіс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агломераціями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Бостон а, Нью-Йорка,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Філадельфії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Балтімора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Вашингтона, 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декількох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ними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50) —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Босваш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Великих озер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сформувався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Приозерний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мегаполіс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 складу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входять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агломерації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Піттсбурга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Клівленда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Детройта, Чикаго — "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Чипіттс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простягається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Сан-Франциско через Лос-Анджелес до Сан-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"Сан-Сан".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Аналогічні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злиття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агломерацій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спостерігаються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районах. Станом на 2005 р.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агломерації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— Нью-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Йоркська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(16,8 млн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і Лос-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Анджелеська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(16,4 млн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algn="l"/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120 млн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(44 %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Безробітні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 млн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Для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галузевої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тенденції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різке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скорочення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збільшення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ріст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наукоємних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галузях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аерокосмічна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обчислювальної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algn="l"/>
            <a:endParaRPr lang="ru-RU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ru-RU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Надра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зручні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експлуатації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вигідно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багатством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США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надрах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залягають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паливно-енергетичні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нерудні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паливно-енергетичних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промисловими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запасами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Виділяються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Іллінойський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Пенсільванський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Аппалачський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шельфовій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Мексиканської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затоки,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передгір'ях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Кордильєр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штату Аляска та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шельфовій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 Бофорта.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Кордильєрах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уранових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руд.</a:t>
            </a:r>
          </a:p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виділяється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запасами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західніше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Великих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Американських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озер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південніше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Аплалачсьхих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Манганових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 у США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мало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-на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поліметалеві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ртутні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золота, особливо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Аляска,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мірою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уже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вичерпані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Відносно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невеликі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алюмінієвих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руд.</a:t>
            </a:r>
          </a:p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нерудних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фосфоритів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сірки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калійної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кухонної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солей,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штатах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Луїзіана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Техас).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Водночас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за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задовольняє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50 % потреб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984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об'єкти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нерівномірно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густа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повноводна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мережа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річок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Особливо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озера,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зв'язані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каналами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Атлантичним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океаном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басейном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Міссісіпі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Важливим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транспортним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шляхом 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Міссісіпі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Створена система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берегових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каналів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зв'язує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течії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впадають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океан, й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Мексиканську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затоку. США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підземних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прісних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вод, але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стратегічне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використовуються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Дефіцит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прісної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тихоокеанські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США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вкриті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1/4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представлені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цінними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породами дерев,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передусім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хвойних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сосна,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ялина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смерека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Великих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Американських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озер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мішані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у межах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Приатлантичної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Мексиканської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низовини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листяні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породи дерев), 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Тихого океану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хвойні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породи дерев).</a:t>
            </a:r>
          </a:p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відзначаються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великою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різноманітністю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низовини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невисокі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Аппалачі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просуванням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рельєф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поступово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змінюється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на самому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та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Алясці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Кордильєри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(до 3—5 тис. м). Тому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найменш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придатною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господарської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Тихого океану, особливо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південно-західній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сприятливі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господарської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заселених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Каліфорнія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</a:t>
            </a:r>
          </a:p>
          <a:p>
            <a:pPr marL="0" indent="0">
              <a:buNone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01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представлені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практично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кліматичні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 (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помірному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кліматичному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в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субтропічному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кліматичному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передумови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вирощування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урожаїв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року). Вона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здебільшого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зволожена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(опади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сюди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приносять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мусони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океану). На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східному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випадає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1000 до 2000 мм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цілому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агрокліматичні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сприятливими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Земельні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940 млн га, з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400 млн га 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сільськогосподарськими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угіддями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їхньою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площею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площею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орних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земель (180 млн га) держава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перше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США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здебільшого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родючі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грунти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тому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чорноземні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чинник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поєднанні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тривалим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періодом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вегетації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сприятливим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температурним</a:t>
            </a:r>
            <a:r>
              <a:rPr lang="en-U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режимом,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достатньою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створюють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надзвичайно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сприятливі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передумови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рослинництва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1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6367</Words>
  <Application>Microsoft Office PowerPoint</Application>
  <PresentationFormat>Экран (4:3)</PresentationFormat>
  <Paragraphs>160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Презентація на тему: Країни  Америки</vt:lpstr>
      <vt:lpstr>Карта Америки</vt:lpstr>
      <vt:lpstr>США. Візитна картка</vt:lpstr>
      <vt:lpstr> Економіко-географічне положення </vt:lpstr>
      <vt:lpstr> Населення </vt:lpstr>
      <vt:lpstr>Презентация PowerPoint</vt:lpstr>
      <vt:lpstr> Природні умови і ресурси </vt:lpstr>
      <vt:lpstr>Презентация PowerPoint</vt:lpstr>
      <vt:lpstr>Презентация PowerPoint</vt:lpstr>
      <vt:lpstr> Промисловість </vt:lpstr>
      <vt:lpstr>Презентация PowerPoint</vt:lpstr>
      <vt:lpstr>Презентация PowerPoint</vt:lpstr>
      <vt:lpstr>Презентация PowerPoint</vt:lpstr>
      <vt:lpstr> Сільське господарство </vt:lpstr>
      <vt:lpstr>Презентация PowerPoint</vt:lpstr>
      <vt:lpstr> Транспорт </vt:lpstr>
      <vt:lpstr> Зовнішньоекономічні зв'язки </vt:lpstr>
      <vt:lpstr> Канада. Візитна картка  </vt:lpstr>
      <vt:lpstr> Економіко-географічне положення </vt:lpstr>
      <vt:lpstr> Населення </vt:lpstr>
      <vt:lpstr>Презентация PowerPoint</vt:lpstr>
      <vt:lpstr> Природні умови і ресурси </vt:lpstr>
      <vt:lpstr>Презентация PowerPoint</vt:lpstr>
      <vt:lpstr> Промисловість </vt:lpstr>
      <vt:lpstr>Презентация PowerPoint</vt:lpstr>
      <vt:lpstr> Сільське господарство </vt:lpstr>
      <vt:lpstr> Транспорт </vt:lpstr>
      <vt:lpstr> Зовнішньоекономічні зв'язки </vt:lpstr>
      <vt:lpstr> Бразилія. Візитна картка  </vt:lpstr>
      <vt:lpstr> Економіко-географічне положення </vt:lpstr>
      <vt:lpstr> Населення </vt:lpstr>
      <vt:lpstr>Презентация PowerPoint</vt:lpstr>
      <vt:lpstr> Природні умови і ресурси </vt:lpstr>
      <vt:lpstr>Презентация PowerPoint</vt:lpstr>
      <vt:lpstr> Промисловість </vt:lpstr>
      <vt:lpstr>Презентация PowerPoint</vt:lpstr>
      <vt:lpstr>Презентация PowerPoint</vt:lpstr>
      <vt:lpstr> Сільське господарство </vt:lpstr>
      <vt:lpstr>Транспорт</vt:lpstr>
      <vt:lpstr> Зовнішньоекономічні зв'язки 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Країни  Америки</dc:title>
  <dc:creator>Twinkle94</dc:creator>
  <cp:lastModifiedBy>Twinkle94</cp:lastModifiedBy>
  <cp:revision>13</cp:revision>
  <dcterms:created xsi:type="dcterms:W3CDTF">2013-04-27T07:51:27Z</dcterms:created>
  <dcterms:modified xsi:type="dcterms:W3CDTF">2013-04-27T20:10:52Z</dcterms:modified>
</cp:coreProperties>
</file>