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509767-C23E-49CB-BBA6-164C38CF83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29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115616" y="2492375"/>
            <a:ext cx="7123509" cy="231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Жизнь и творчество</a:t>
            </a:r>
          </a:p>
          <a:p>
            <a:pPr algn="ctr"/>
            <a:r>
              <a:rPr lang="ru-RU" sz="54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Виктора Михайловича</a:t>
            </a:r>
          </a:p>
          <a:p>
            <a:pPr algn="ctr"/>
            <a:r>
              <a:rPr lang="ru-RU" sz="54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Васнецова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6256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Рыжова Д.В. 11-б</a:t>
            </a:r>
          </a:p>
        </p:txBody>
      </p:sp>
    </p:spTree>
    <p:extLst>
      <p:ext uri="{BB962C8B-B14F-4D97-AF65-F5344CB8AC3E}">
        <p14:creationId xmlns:p14="http://schemas.microsoft.com/office/powerpoint/2010/main" val="36099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85293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716016" y="1052736"/>
            <a:ext cx="3096344" cy="396044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alt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Васнецов</a:t>
            </a:r>
            <a:r>
              <a:rPr lang="en-US" alt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</a:t>
            </a:r>
            <a:r>
              <a:rPr lang="en-US" alt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священника в 1848 </a:t>
            </a:r>
            <a:r>
              <a:rPr lang="ru-RU" alt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alt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селе Рябове. Здесь </a:t>
            </a:r>
            <a: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юный Васнецов</a:t>
            </a:r>
            <a:b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услышал и на всю жизнь полюбил</a:t>
            </a:r>
            <a:b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сказки, былины,</a:t>
            </a:r>
            <a:b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песни.</a:t>
            </a:r>
            <a:endParaRPr lang="ru-RU" altLang="ru-RU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908050"/>
            <a:ext cx="3151188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47813" y="5661025"/>
            <a:ext cx="178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ru-RU" altLang="ru-RU" sz="1800">
                <a:latin typeface="Arial" charset="0"/>
              </a:rPr>
              <a:t>В.М.Васнецов </a:t>
            </a:r>
          </a:p>
          <a:p>
            <a:r>
              <a:rPr kumimoji="0" lang="ru-RU" altLang="ru-RU" sz="1800">
                <a:latin typeface="Arial" charset="0"/>
              </a:rPr>
              <a:t>«Автопортрет»</a:t>
            </a:r>
          </a:p>
        </p:txBody>
      </p:sp>
    </p:spTree>
    <p:extLst>
      <p:ext uri="{BB962C8B-B14F-4D97-AF65-F5344CB8AC3E}">
        <p14:creationId xmlns:p14="http://schemas.microsoft.com/office/powerpoint/2010/main" val="33170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238121" y="578833"/>
            <a:ext cx="55154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ru-RU" altLang="ru-RU" sz="2400" dirty="0"/>
              <a:t>Художественное образование он</a:t>
            </a:r>
          </a:p>
          <a:p>
            <a:pPr algn="ctr"/>
            <a:r>
              <a:rPr kumimoji="0" lang="ru-RU" altLang="ru-RU" sz="2400" dirty="0"/>
              <a:t>получил в лучшем учебном заведении</a:t>
            </a:r>
          </a:p>
          <a:p>
            <a:pPr algn="ctr"/>
            <a:r>
              <a:rPr kumimoji="0" lang="ru-RU" altLang="ru-RU" sz="2400" dirty="0"/>
              <a:t>России — Петербургской Академии</a:t>
            </a:r>
          </a:p>
          <a:p>
            <a:pPr algn="ctr"/>
            <a:r>
              <a:rPr kumimoji="0" lang="ru-RU" altLang="ru-RU" sz="2400" dirty="0" smtClean="0"/>
              <a:t>художеств. </a:t>
            </a:r>
            <a:endParaRPr kumimoji="0" lang="ru-RU" altLang="ru-RU" sz="2400" dirty="0"/>
          </a:p>
        </p:txBody>
      </p:sp>
      <p:pic>
        <p:nvPicPr>
          <p:cNvPr id="54277" name="Picture 5" descr="Императорская Академия художеств, Петербу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49500"/>
            <a:ext cx="4248150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195513" y="5516563"/>
            <a:ext cx="55641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ru-RU" altLang="ru-RU" sz="2400"/>
              <a:t>В годы учёбы выполнял рисунки для</a:t>
            </a:r>
          </a:p>
          <a:p>
            <a:r>
              <a:rPr kumimoji="0" lang="ru-RU" altLang="ru-RU" sz="2400"/>
              <a:t> журналов и дешёвых народных изделий.</a:t>
            </a:r>
          </a:p>
          <a:p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38383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86800" y="6546850"/>
            <a:ext cx="457200" cy="304800"/>
          </a:xfrm>
          <a:prstGeom prst="actionButtonBackPrevious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1475656" y="548680"/>
            <a:ext cx="6527654" cy="100828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alt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Васнецов </a:t>
            </a:r>
            <a:r>
              <a:rPr lang="ru-RU" alt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alt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alt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мамонтовского кружка </a:t>
            </a:r>
            <a:r>
              <a:rPr lang="ru-RU" alt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художников, они часто собираются в с. Абрамцеве</a:t>
            </a:r>
            <a:endParaRPr lang="ru-RU" alt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ru-RU" altLang="ru-RU" sz="2400" dirty="0"/>
              <a:t>. </a:t>
            </a:r>
          </a:p>
        </p:txBody>
      </p:sp>
      <p:pic>
        <p:nvPicPr>
          <p:cNvPr id="58378" name="Picture 10" descr="Дубовая роща в Абрамцев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2204864"/>
            <a:ext cx="5184775" cy="3224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2051720" y="5731443"/>
            <a:ext cx="5027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 err="1"/>
              <a:t>В.М.Васнецов</a:t>
            </a:r>
            <a:r>
              <a:rPr lang="ru-RU" altLang="ru-RU" sz="2000" dirty="0"/>
              <a:t> «Дубовая роща в Абрамцеве»</a:t>
            </a:r>
          </a:p>
        </p:txBody>
      </p:sp>
    </p:spTree>
    <p:extLst>
      <p:ext uri="{BB962C8B-B14F-4D97-AF65-F5344CB8AC3E}">
        <p14:creationId xmlns:p14="http://schemas.microsoft.com/office/powerpoint/2010/main" val="2562806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86800" y="6546850"/>
            <a:ext cx="457200" cy="304800"/>
          </a:xfrm>
          <a:prstGeom prst="actionButtonBackPrevious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372616"/>
            <a:ext cx="7312025" cy="154421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altLang="ru-RU" sz="2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1870-е гг</a:t>
            </a:r>
            <a:r>
              <a:rPr lang="ru-RU" altLang="ru-RU" sz="2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Васнецов </a:t>
            </a:r>
            <a:r>
              <a:rPr lang="ru-RU" altLang="ru-RU" sz="2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большой наблюдательностью запечатлел различные типы современного ему общества</a:t>
            </a:r>
            <a:r>
              <a:rPr lang="ru-RU" alt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6" descr="Книжная лав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3046542"/>
            <a:ext cx="2627784" cy="35155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4545" y="2558496"/>
            <a:ext cx="232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 </a:t>
            </a:r>
            <a:r>
              <a:rPr lang="ru-RU" altLang="ru-RU" dirty="0"/>
              <a:t>«Книжная лавочка»</a:t>
            </a:r>
            <a:endParaRPr lang="ru-RU" dirty="0"/>
          </a:p>
        </p:txBody>
      </p:sp>
      <p:pic>
        <p:nvPicPr>
          <p:cNvPr id="6" name="Picture 6" descr="С квартиры на кварти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054068"/>
            <a:ext cx="3960440" cy="3492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1519" y="2549583"/>
            <a:ext cx="296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«С квартиры на квартиру»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857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115616" y="260648"/>
            <a:ext cx="70564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kumimoji="0" lang="ru-RU" alt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1880-е </a:t>
            </a:r>
            <a:r>
              <a:rPr kumimoji="0" lang="ru-RU" alt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гг. Васнецов создавал </a:t>
            </a:r>
            <a:r>
              <a:rPr kumimoji="0" lang="ru-RU" alt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на темы национальной истории, русских былин и народных </a:t>
            </a:r>
            <a:r>
              <a:rPr kumimoji="0" lang="ru-RU" alt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сказок</a:t>
            </a:r>
            <a:r>
              <a:rPr lang="ru-RU" alt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Богаты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151" y="2060848"/>
            <a:ext cx="3145632" cy="2357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418286"/>
            <a:ext cx="178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altLang="ru-RU" dirty="0"/>
              <a:t> «Богатыри»</a:t>
            </a:r>
            <a:endParaRPr lang="ru-RU" dirty="0"/>
          </a:p>
        </p:txBody>
      </p:sp>
      <p:pic>
        <p:nvPicPr>
          <p:cNvPr id="5" name="Picture 6" descr="Витязь на распут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6394" y="2060848"/>
            <a:ext cx="3577432" cy="2357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4418286"/>
            <a:ext cx="241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altLang="ru-RU" dirty="0"/>
              <a:t>«Витязь на распутье»</a:t>
            </a:r>
            <a:endParaRPr lang="ru-RU" dirty="0"/>
          </a:p>
        </p:txBody>
      </p:sp>
      <p:pic>
        <p:nvPicPr>
          <p:cNvPr id="7" name="Picture 6" descr="Без имени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14" y="4077072"/>
            <a:ext cx="32871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4769" y="61202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побоища Игоря Святославовича с половцами»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 имени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6495"/>
            <a:ext cx="2856666" cy="41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717" y="19464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«Аленушка»</a:t>
            </a:r>
            <a:endParaRPr lang="ru-RU" dirty="0"/>
          </a:p>
        </p:txBody>
      </p:sp>
      <p:pic>
        <p:nvPicPr>
          <p:cNvPr id="7" name="Picture 4" descr="Без имени-17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5"/>
          <a:stretch/>
        </p:blipFill>
        <p:spPr bwMode="auto">
          <a:xfrm>
            <a:off x="3294242" y="2336495"/>
            <a:ext cx="2501893" cy="41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Без имени-16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10294"/>
          <a:stretch/>
        </p:blipFill>
        <p:spPr bwMode="auto">
          <a:xfrm>
            <a:off x="6054291" y="2333661"/>
            <a:ext cx="2608446" cy="41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91880" y="195020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«Снегурочка»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4378" y="19464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«Царевна-</a:t>
            </a:r>
            <a:r>
              <a:rPr lang="ru-RU" dirty="0" err="1" smtClean="0"/>
              <a:t>Несмияна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308451"/>
            <a:ext cx="824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сказок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 имени-10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"/>
          <a:stretch/>
        </p:blipFill>
        <p:spPr bwMode="auto">
          <a:xfrm>
            <a:off x="395537" y="585045"/>
            <a:ext cx="2342120" cy="29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Без имени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94" y="585044"/>
            <a:ext cx="2157270" cy="29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Без имени-12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6" y="3861048"/>
            <a:ext cx="3598860" cy="21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ез имени-11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08" y="585045"/>
            <a:ext cx="3312616" cy="29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овёр-самолё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861048"/>
            <a:ext cx="4032448" cy="2170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504" y="215713"/>
            <a:ext cx="24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«Сивка-Бурка»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21571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«Баба-Яга»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215713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«Иван-царевич»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0282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«Кощей Бессмертный»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«Ковер-самолет»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01737" y="260648"/>
            <a:ext cx="8568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kumimoji="0" lang="ru-RU" alt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 М. Васнецов </a:t>
            </a:r>
            <a:r>
              <a:rPr kumimoji="0" lang="ru-RU" alt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ряд проникновенных </a:t>
            </a:r>
            <a:r>
              <a:rPr kumimoji="0" lang="ru-RU" alt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глубоких </a:t>
            </a:r>
            <a:r>
              <a:rPr kumimoji="0" lang="ru-RU" alt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портретов</a:t>
            </a:r>
            <a:r>
              <a:rPr kumimoji="0" lang="ru-RU" alt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6" descr="Портрет дочери 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132856"/>
            <a:ext cx="3419351" cy="44268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портрет Елены Адриановны Прахов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074" y="2132856"/>
            <a:ext cx="3235325" cy="44268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6625" y="1522904"/>
            <a:ext cx="4676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«Портрет  </a:t>
            </a:r>
            <a:r>
              <a:rPr lang="ru-RU" altLang="ru-RU" dirty="0" err="1" smtClean="0"/>
              <a:t>Е.А.Праховой</a:t>
            </a:r>
            <a:r>
              <a:rPr lang="ru-RU" altLang="ru-RU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3366" y="1522904"/>
            <a:ext cx="377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«Портрет дочери </a:t>
            </a:r>
            <a:r>
              <a:rPr lang="ru-RU" altLang="ru-RU" dirty="0" err="1"/>
              <a:t>Т.В.Васнецовой</a:t>
            </a:r>
            <a:r>
              <a:rPr lang="ru-RU" alt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4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</TotalTime>
  <Words>182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Васнецов   родился в семье  сельского священника в 1848 году  в селе Рябове. Здесь впервые юный Васнецов услышал и на всю жизнь полюбил русские народные сказки, былины, песни.</vt:lpstr>
      <vt:lpstr>Презентация PowerPoint</vt:lpstr>
      <vt:lpstr>В Москве Васнецов становится членом мамонтовского кружка художников, они часто собираются в с. Абрамцеве</vt:lpstr>
      <vt:lpstr>В 1870-е гг. Васнецов с большой наблюдательностью запечатлел различные типы современного ему общества.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</dc:creator>
  <cp:lastModifiedBy>Руслан</cp:lastModifiedBy>
  <cp:revision>8</cp:revision>
  <dcterms:created xsi:type="dcterms:W3CDTF">2014-12-22T15:58:02Z</dcterms:created>
  <dcterms:modified xsi:type="dcterms:W3CDTF">2014-12-22T17:16:11Z</dcterms:modified>
</cp:coreProperties>
</file>