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4660"/>
  </p:normalViewPr>
  <p:slideViewPr>
    <p:cSldViewPr>
      <p:cViewPr>
        <p:scale>
          <a:sx n="53" d="100"/>
          <a:sy n="53" d="100"/>
        </p:scale>
        <p:origin x="-126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238E149-FAAB-40DB-8DEF-1EBDD48F4A9D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8" y="-57593"/>
            <a:ext cx="9162828" cy="690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-17115"/>
            <a:ext cx="4738990" cy="1826300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bg1">
                    <a:lumMod val="95000"/>
                  </a:schemeClr>
                </a:solidFill>
              </a:rPr>
              <a:t>Собор Св. Петра </a:t>
            </a:r>
            <a:r>
              <a:rPr lang="ru-RU" sz="48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4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4800" b="1" dirty="0" smtClean="0">
                <a:solidFill>
                  <a:schemeClr val="bg1">
                    <a:lumMod val="95000"/>
                  </a:schemeClr>
                </a:solidFill>
              </a:rPr>
              <a:t>і </a:t>
            </a:r>
            <a:r>
              <a:rPr lang="ru-RU" sz="4800" b="1" dirty="0" err="1" smtClean="0">
                <a:solidFill>
                  <a:schemeClr val="bg1">
                    <a:lumMod val="95000"/>
                  </a:schemeClr>
                </a:solidFill>
              </a:rPr>
              <a:t>Марії</a:t>
            </a:r>
            <a:endParaRPr lang="ru-RU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92280" y="2924944"/>
            <a:ext cx="3952528" cy="1752600"/>
          </a:xfrm>
        </p:spPr>
        <p:txBody>
          <a:bodyPr/>
          <a:lstStyle/>
          <a:p>
            <a:r>
              <a:rPr lang="uk-UA" dirty="0" smtClean="0">
                <a:solidFill>
                  <a:schemeClr val="bg1">
                    <a:lumMod val="95000"/>
                  </a:schemeClr>
                </a:solidFill>
              </a:rPr>
              <a:t>Німеччина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00" y="260648"/>
            <a:ext cx="9115533" cy="1496871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Цю</a:t>
            </a:r>
            <a:r>
              <a:rPr lang="ru-RU" dirty="0"/>
              <a:t> сцену, </a:t>
            </a:r>
            <a:r>
              <a:rPr lang="ru-RU" dirty="0" err="1"/>
              <a:t>відбиту</a:t>
            </a:r>
            <a:r>
              <a:rPr lang="ru-RU" dirty="0"/>
              <a:t> на знаменитому престольном </a:t>
            </a:r>
            <a:r>
              <a:rPr lang="ru-RU" dirty="0" err="1"/>
              <a:t>образі</a:t>
            </a:r>
            <a:r>
              <a:rPr lang="ru-RU" dirty="0"/>
              <a:t> «</a:t>
            </a:r>
            <a:r>
              <a:rPr lang="ru-RU" dirty="0" err="1"/>
              <a:t>Поклоніння</a:t>
            </a:r>
            <a:r>
              <a:rPr lang="ru-RU" dirty="0"/>
              <a:t> </a:t>
            </a:r>
            <a:r>
              <a:rPr lang="ru-RU" dirty="0" err="1"/>
              <a:t>волхвів</a:t>
            </a:r>
            <a:r>
              <a:rPr lang="ru-RU" dirty="0"/>
              <a:t>» Стефаном </a:t>
            </a:r>
            <a:r>
              <a:rPr lang="ru-RU" dirty="0" err="1"/>
              <a:t>Лохнера</a:t>
            </a:r>
            <a:r>
              <a:rPr lang="ru-RU" dirty="0"/>
              <a:t> в 1440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бачити</a:t>
            </a:r>
            <a:r>
              <a:rPr lang="ru-RU" dirty="0"/>
              <a:t> в </a:t>
            </a:r>
            <a:r>
              <a:rPr lang="ru-RU" dirty="0" err="1"/>
              <a:t>Кельнському</a:t>
            </a:r>
            <a:r>
              <a:rPr lang="ru-RU" dirty="0"/>
              <a:t> </a:t>
            </a:r>
            <a:r>
              <a:rPr lang="ru-RU" dirty="0" err="1"/>
              <a:t>соборі</a:t>
            </a:r>
            <a:r>
              <a:rPr lang="ru-RU" dirty="0"/>
              <a:t> в </a:t>
            </a:r>
            <a:r>
              <a:rPr lang="ru-RU" dirty="0" err="1"/>
              <a:t>Маріенкапелле</a:t>
            </a:r>
            <a:r>
              <a:rPr lang="ru-RU" dirty="0"/>
              <a:t> - </a:t>
            </a:r>
            <a:r>
              <a:rPr lang="ru-RU" dirty="0" err="1"/>
              <a:t>капелі</a:t>
            </a:r>
            <a:r>
              <a:rPr lang="ru-RU" dirty="0"/>
              <a:t> </a:t>
            </a:r>
            <a:r>
              <a:rPr lang="ru-RU" dirty="0" err="1"/>
              <a:t>Діви</a:t>
            </a:r>
            <a:r>
              <a:rPr lang="ru-RU" dirty="0"/>
              <a:t> </a:t>
            </a:r>
            <a:r>
              <a:rPr lang="ru-RU" dirty="0" err="1"/>
              <a:t>Марії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3192"/>
            <a:ext cx="6011142" cy="547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44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4664"/>
            <a:ext cx="4499992" cy="5842892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Величезний</a:t>
            </a:r>
            <a:r>
              <a:rPr lang="ru-RU" dirty="0"/>
              <a:t> зал собору </a:t>
            </a:r>
            <a:r>
              <a:rPr lang="ru-RU" dirty="0" err="1"/>
              <a:t>оточений</a:t>
            </a:r>
            <a:r>
              <a:rPr lang="ru-RU" dirty="0"/>
              <a:t> </a:t>
            </a:r>
            <a:r>
              <a:rPr lang="ru-RU" dirty="0" err="1"/>
              <a:t>кільцем</a:t>
            </a:r>
            <a:r>
              <a:rPr lang="ru-RU" dirty="0"/>
              <a:t> </a:t>
            </a:r>
            <a:r>
              <a:rPr lang="ru-RU" dirty="0" err="1"/>
              <a:t>каплиць-капел</a:t>
            </a:r>
            <a:r>
              <a:rPr lang="ru-RU" dirty="0"/>
              <a:t>. В </a:t>
            </a:r>
            <a:r>
              <a:rPr lang="ru-RU" dirty="0" err="1"/>
              <a:t>одній</a:t>
            </a:r>
            <a:r>
              <a:rPr lang="ru-RU" dirty="0"/>
              <a:t> з них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найдавніше</a:t>
            </a:r>
            <a:r>
              <a:rPr lang="ru-RU" dirty="0"/>
              <a:t> з </a:t>
            </a:r>
            <a:r>
              <a:rPr lang="ru-RU" dirty="0" err="1"/>
              <a:t>скульптурних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 </a:t>
            </a:r>
            <a:r>
              <a:rPr lang="ru-RU" dirty="0" err="1"/>
              <a:t>Розп'яття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2-метровий </a:t>
            </a:r>
            <a:r>
              <a:rPr lang="ru-RU" dirty="0" err="1"/>
              <a:t>дубовий</a:t>
            </a:r>
            <a:r>
              <a:rPr lang="ru-RU" dirty="0"/>
              <a:t> </a:t>
            </a:r>
            <a:r>
              <a:rPr lang="ru-RU" dirty="0" err="1"/>
              <a:t>хрест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подарований</a:t>
            </a:r>
            <a:r>
              <a:rPr lang="ru-RU" dirty="0"/>
              <a:t> собору </a:t>
            </a:r>
            <a:r>
              <a:rPr lang="ru-RU" dirty="0" err="1"/>
              <a:t>архієпископом</a:t>
            </a:r>
            <a:r>
              <a:rPr lang="ru-RU" dirty="0"/>
              <a:t> </a:t>
            </a:r>
            <a:r>
              <a:rPr lang="ru-RU" dirty="0" err="1"/>
              <a:t>Геро</a:t>
            </a:r>
            <a:r>
              <a:rPr lang="ru-RU" dirty="0"/>
              <a:t> (969-976 </a:t>
            </a:r>
            <a:r>
              <a:rPr lang="ru-RU" dirty="0" err="1"/>
              <a:t>рр</a:t>
            </a:r>
            <a:r>
              <a:rPr lang="ru-RU" dirty="0"/>
              <a:t>.), </a:t>
            </a:r>
            <a:r>
              <a:rPr lang="ru-RU" dirty="0" err="1"/>
              <a:t>Довіреним</a:t>
            </a:r>
            <a:r>
              <a:rPr lang="ru-RU" dirty="0"/>
              <a:t> і посланником </a:t>
            </a:r>
            <a:r>
              <a:rPr lang="ru-RU" dirty="0" err="1"/>
              <a:t>імператора</a:t>
            </a:r>
            <a:r>
              <a:rPr lang="ru-RU" dirty="0"/>
              <a:t> </a:t>
            </a:r>
            <a:r>
              <a:rPr lang="ru-RU" dirty="0" err="1"/>
              <a:t>Оттона</a:t>
            </a:r>
            <a:r>
              <a:rPr lang="ru-RU" dirty="0"/>
              <a:t> I. </a:t>
            </a:r>
            <a:r>
              <a:rPr lang="ru-RU" dirty="0" err="1"/>
              <a:t>Особливість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розп'яття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не </a:t>
            </a:r>
            <a:r>
              <a:rPr lang="ru-RU" dirty="0" err="1"/>
              <a:t>стільки</a:t>
            </a:r>
            <a:r>
              <a:rPr lang="ru-RU" dirty="0"/>
              <a:t> в </a:t>
            </a:r>
            <a:r>
              <a:rPr lang="ru-RU" dirty="0" err="1"/>
              <a:t>монументальних</a:t>
            </a:r>
            <a:r>
              <a:rPr lang="ru-RU" dirty="0"/>
              <a:t> </a:t>
            </a:r>
            <a:r>
              <a:rPr lang="ru-RU" dirty="0" err="1"/>
              <a:t>розмірах</a:t>
            </a:r>
            <a:r>
              <a:rPr lang="ru-RU" dirty="0"/>
              <a:t> </a:t>
            </a:r>
            <a:r>
              <a:rPr lang="ru-RU" dirty="0" err="1"/>
              <a:t>хреста</a:t>
            </a:r>
            <a:r>
              <a:rPr lang="ru-RU" dirty="0"/>
              <a:t>, </a:t>
            </a:r>
            <a:r>
              <a:rPr lang="ru-RU" dirty="0" err="1"/>
              <a:t>скільки</a:t>
            </a:r>
            <a:r>
              <a:rPr lang="ru-RU" dirty="0"/>
              <a:t> в </a:t>
            </a:r>
            <a:r>
              <a:rPr lang="ru-RU" dirty="0" err="1"/>
              <a:t>незвичайному</a:t>
            </a:r>
            <a:r>
              <a:rPr lang="ru-RU" dirty="0"/>
              <a:t> для того часу </a:t>
            </a:r>
            <a:r>
              <a:rPr lang="ru-RU" dirty="0" err="1"/>
              <a:t>найвищому</a:t>
            </a:r>
            <a:r>
              <a:rPr lang="ru-RU" dirty="0"/>
              <a:t> </a:t>
            </a:r>
            <a:r>
              <a:rPr lang="ru-RU" dirty="0" err="1"/>
              <a:t>реалізмі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. На </a:t>
            </a:r>
            <a:r>
              <a:rPr lang="ru-RU" dirty="0" err="1"/>
              <a:t>хресті</a:t>
            </a:r>
            <a:r>
              <a:rPr lang="ru-RU" dirty="0"/>
              <a:t> </a:t>
            </a:r>
            <a:r>
              <a:rPr lang="ru-RU" dirty="0" err="1"/>
              <a:t>розпростерто</a:t>
            </a:r>
            <a:r>
              <a:rPr lang="ru-RU" dirty="0"/>
              <a:t> </a:t>
            </a:r>
            <a:r>
              <a:rPr lang="ru-RU" dirty="0" err="1"/>
              <a:t>мертве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Ісуса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2050" name="Picture 2" descr="File:KoelnGero-Kreuz um 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2556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34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51573"/>
            <a:ext cx="4536504" cy="612068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круті</a:t>
            </a:r>
            <a:r>
              <a:rPr lang="ru-RU" dirty="0"/>
              <a:t> </a:t>
            </a:r>
            <a:r>
              <a:rPr lang="ru-RU" dirty="0" err="1"/>
              <a:t>гвинтові</a:t>
            </a:r>
            <a:r>
              <a:rPr lang="ru-RU" dirty="0"/>
              <a:t> сходи в 509 </a:t>
            </a:r>
            <a:r>
              <a:rPr lang="ru-RU" dirty="0" err="1"/>
              <a:t>сходинок</a:t>
            </a:r>
            <a:r>
              <a:rPr lang="ru-RU" dirty="0"/>
              <a:t>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ведуть</a:t>
            </a:r>
            <a:r>
              <a:rPr lang="ru-RU" dirty="0"/>
              <a:t> на </a:t>
            </a:r>
            <a:r>
              <a:rPr lang="ru-RU" dirty="0" err="1"/>
              <a:t>дзвіниці</a:t>
            </a:r>
            <a:r>
              <a:rPr lang="ru-RU" dirty="0"/>
              <a:t>. </a:t>
            </a:r>
            <a:r>
              <a:rPr lang="ru-RU" dirty="0" err="1"/>
              <a:t>Найбільшим</a:t>
            </a:r>
            <a:r>
              <a:rPr lang="ru-RU" dirty="0"/>
              <a:t> </a:t>
            </a:r>
            <a:r>
              <a:rPr lang="ru-RU" dirty="0" err="1"/>
              <a:t>дзвоном</a:t>
            </a:r>
            <a:r>
              <a:rPr lang="ru-RU" dirty="0"/>
              <a:t> </a:t>
            </a:r>
            <a:r>
              <a:rPr lang="ru-RU" dirty="0" err="1"/>
              <a:t>Кельнського</a:t>
            </a:r>
            <a:r>
              <a:rPr lang="ru-RU" dirty="0"/>
              <a:t> собору та </a:t>
            </a:r>
            <a:r>
              <a:rPr lang="ru-RU" dirty="0" err="1"/>
              <a:t>найбільшим</a:t>
            </a:r>
            <a:r>
              <a:rPr lang="ru-RU" dirty="0"/>
              <a:t> «</a:t>
            </a:r>
            <a:r>
              <a:rPr lang="ru-RU" dirty="0" err="1"/>
              <a:t>чинним</a:t>
            </a:r>
            <a:r>
              <a:rPr lang="ru-RU" dirty="0"/>
              <a:t>» </a:t>
            </a:r>
            <a:r>
              <a:rPr lang="ru-RU" dirty="0" err="1"/>
              <a:t>дзвоном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є «Петер» - </a:t>
            </a:r>
            <a:r>
              <a:rPr lang="ru-RU" dirty="0" err="1"/>
              <a:t>його</a:t>
            </a:r>
            <a:r>
              <a:rPr lang="ru-RU" dirty="0"/>
              <a:t> вага 24 </a:t>
            </a:r>
            <a:r>
              <a:rPr lang="ru-RU" dirty="0" err="1"/>
              <a:t>тонни</a:t>
            </a:r>
            <a:r>
              <a:rPr lang="ru-RU" dirty="0"/>
              <a:t>, і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відлитий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недавно - в 1923 </a:t>
            </a:r>
            <a:r>
              <a:rPr lang="ru-RU" dirty="0" err="1"/>
              <a:t>році</a:t>
            </a:r>
            <a:r>
              <a:rPr lang="ru-RU" dirty="0"/>
              <a:t>. За ним </a:t>
            </a:r>
            <a:r>
              <a:rPr lang="ru-RU" dirty="0" err="1"/>
              <a:t>слідує</a:t>
            </a:r>
            <a:r>
              <a:rPr lang="ru-RU" dirty="0"/>
              <a:t> </a:t>
            </a:r>
            <a:r>
              <a:rPr lang="ru-RU" dirty="0" err="1"/>
              <a:t>старовинний</a:t>
            </a:r>
            <a:r>
              <a:rPr lang="ru-RU" dirty="0"/>
              <a:t> </a:t>
            </a:r>
            <a:r>
              <a:rPr lang="ru-RU" dirty="0" err="1"/>
              <a:t>дзвін</a:t>
            </a:r>
            <a:r>
              <a:rPr lang="ru-RU" dirty="0"/>
              <a:t> «</a:t>
            </a:r>
            <a:r>
              <a:rPr lang="ru-RU" dirty="0" err="1"/>
              <a:t>Претіоза</a:t>
            </a:r>
            <a:r>
              <a:rPr lang="ru-RU" dirty="0"/>
              <a:t>». </a:t>
            </a:r>
            <a:r>
              <a:rPr lang="ru-RU" dirty="0" err="1"/>
              <a:t>Його</a:t>
            </a:r>
            <a:r>
              <a:rPr lang="ru-RU" dirty="0"/>
              <a:t> вага 11 тонн. До часу </a:t>
            </a:r>
            <a:r>
              <a:rPr lang="ru-RU" dirty="0" err="1"/>
              <a:t>виливки</a:t>
            </a:r>
            <a:r>
              <a:rPr lang="ru-RU" dirty="0"/>
              <a:t> - 1448 - «</a:t>
            </a:r>
            <a:r>
              <a:rPr lang="ru-RU" dirty="0" err="1"/>
              <a:t>Претіоза</a:t>
            </a:r>
            <a:r>
              <a:rPr lang="ru-RU" dirty="0"/>
              <a:t>»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найбільшим</a:t>
            </a:r>
            <a:r>
              <a:rPr lang="ru-RU" dirty="0"/>
              <a:t> </a:t>
            </a:r>
            <a:r>
              <a:rPr lang="ru-RU" dirty="0" err="1"/>
              <a:t>дзвоном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.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розгойдати</a:t>
            </a:r>
            <a:r>
              <a:rPr lang="ru-RU" dirty="0"/>
              <a:t>,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потрібна</a:t>
            </a:r>
            <a:r>
              <a:rPr lang="ru-RU" dirty="0"/>
              <a:t> сила </a:t>
            </a:r>
            <a:r>
              <a:rPr lang="ru-RU" dirty="0" err="1"/>
              <a:t>дванадцяти</a:t>
            </a:r>
            <a:r>
              <a:rPr lang="ru-RU" dirty="0"/>
              <a:t> </a:t>
            </a:r>
            <a:r>
              <a:rPr lang="ru-RU" dirty="0" err="1"/>
              <a:t>чоловіків</a:t>
            </a:r>
            <a:r>
              <a:rPr lang="ru-RU" dirty="0"/>
              <a:t>. З 1908 року </a:t>
            </a:r>
            <a:r>
              <a:rPr lang="ru-RU" dirty="0" err="1"/>
              <a:t>дзвони</a:t>
            </a:r>
            <a:r>
              <a:rPr lang="ru-RU" dirty="0"/>
              <a:t> </a:t>
            </a:r>
            <a:r>
              <a:rPr lang="ru-RU" dirty="0" err="1"/>
              <a:t>розгойдують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електрики</a:t>
            </a:r>
            <a:r>
              <a:rPr lang="ru-RU" dirty="0"/>
              <a:t>. Два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дзвони</a:t>
            </a:r>
            <a:r>
              <a:rPr lang="ru-RU" dirty="0"/>
              <a:t> </a:t>
            </a:r>
            <a:r>
              <a:rPr lang="ru-RU" dirty="0" err="1"/>
              <a:t>Кельнського</a:t>
            </a:r>
            <a:r>
              <a:rPr lang="ru-RU" dirty="0"/>
              <a:t> собору </a:t>
            </a:r>
            <a:r>
              <a:rPr lang="ru-RU" dirty="0" err="1"/>
              <a:t>носять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«</a:t>
            </a:r>
            <a:r>
              <a:rPr lang="ru-RU" dirty="0" err="1"/>
              <a:t>Спеціоза</a:t>
            </a:r>
            <a:r>
              <a:rPr lang="ru-RU" dirty="0"/>
              <a:t>» і «Колокол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Царів</a:t>
            </a:r>
            <a:r>
              <a:rPr lang="ru-RU" dirty="0"/>
              <a:t>».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35" y="391755"/>
            <a:ext cx="4162323" cy="607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18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8" y="0"/>
            <a:ext cx="9122962" cy="2636912"/>
          </a:xfrm>
        </p:spPr>
        <p:txBody>
          <a:bodyPr/>
          <a:lstStyle/>
          <a:p>
            <a:r>
              <a:rPr lang="ru-RU" dirty="0" err="1"/>
              <a:t>Верхній</a:t>
            </a:r>
            <a:r>
              <a:rPr lang="ru-RU" dirty="0"/>
              <a:t> ярус веж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висоті</a:t>
            </a:r>
            <a:r>
              <a:rPr lang="ru-RU" dirty="0"/>
              <a:t> 97 м. </a:t>
            </a:r>
            <a:r>
              <a:rPr lang="ru-RU" dirty="0" err="1"/>
              <a:t>Звідси</a:t>
            </a:r>
            <a:r>
              <a:rPr lang="ru-RU" dirty="0"/>
              <a:t> </a:t>
            </a:r>
            <a:r>
              <a:rPr lang="ru-RU" dirty="0" err="1"/>
              <a:t>відкривається</a:t>
            </a:r>
            <a:r>
              <a:rPr lang="ru-RU" dirty="0"/>
              <a:t> </a:t>
            </a:r>
            <a:r>
              <a:rPr lang="ru-RU" dirty="0" err="1"/>
              <a:t>неозора</a:t>
            </a:r>
            <a:r>
              <a:rPr lang="ru-RU" dirty="0"/>
              <a:t> панорама Кельна і </a:t>
            </a:r>
            <a:r>
              <a:rPr lang="ru-RU" dirty="0" err="1"/>
              <a:t>околиць</a:t>
            </a:r>
            <a:r>
              <a:rPr lang="ru-RU" dirty="0"/>
              <a:t>. А </a:t>
            </a:r>
            <a:r>
              <a:rPr lang="ru-RU" dirty="0" err="1"/>
              <a:t>величезні</a:t>
            </a:r>
            <a:r>
              <a:rPr lang="ru-RU" dirty="0"/>
              <a:t> </a:t>
            </a:r>
            <a:r>
              <a:rPr lang="ru-RU" dirty="0" err="1"/>
              <a:t>вежі</a:t>
            </a:r>
            <a:r>
              <a:rPr lang="ru-RU" dirty="0"/>
              <a:t> </a:t>
            </a:r>
            <a:r>
              <a:rPr lang="ru-RU" dirty="0" err="1"/>
              <a:t>Кельнського</a:t>
            </a:r>
            <a:r>
              <a:rPr lang="ru-RU" dirty="0"/>
              <a:t> собору, в свою </a:t>
            </a:r>
            <a:r>
              <a:rPr lang="ru-RU" dirty="0" err="1"/>
              <a:t>чергу</a:t>
            </a:r>
            <a:r>
              <a:rPr lang="ru-RU" dirty="0"/>
              <a:t>, видно практично з будь-</a:t>
            </a:r>
            <a:r>
              <a:rPr lang="ru-RU" dirty="0" err="1"/>
              <a:t>якої</a:t>
            </a:r>
            <a:r>
              <a:rPr lang="ru-RU" dirty="0"/>
              <a:t> точки </a:t>
            </a:r>
            <a:r>
              <a:rPr lang="ru-RU" dirty="0" err="1"/>
              <a:t>міста</a:t>
            </a:r>
            <a:r>
              <a:rPr lang="ru-RU" dirty="0"/>
              <a:t>. Не дарма ж собор </a:t>
            </a:r>
            <a:r>
              <a:rPr lang="ru-RU" dirty="0" err="1"/>
              <a:t>будували</a:t>
            </a:r>
            <a:r>
              <a:rPr lang="ru-RU" dirty="0"/>
              <a:t> </a:t>
            </a:r>
            <a:r>
              <a:rPr lang="ru-RU" dirty="0" err="1"/>
              <a:t>шістсот</a:t>
            </a:r>
            <a:r>
              <a:rPr lang="ru-RU" dirty="0"/>
              <a:t> </a:t>
            </a:r>
            <a:r>
              <a:rPr lang="ru-RU" dirty="0" err="1"/>
              <a:t>тридцять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року ...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22440"/>
            <a:ext cx="6502400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02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23" y="5257800"/>
            <a:ext cx="6781800" cy="1600200"/>
          </a:xfrm>
        </p:spPr>
        <p:txBody>
          <a:bodyPr/>
          <a:lstStyle/>
          <a:p>
            <a:r>
              <a:rPr lang="ru-RU" dirty="0" smtClean="0"/>
              <a:t>Легенды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830" y="0"/>
            <a:ext cx="9113512" cy="3140968"/>
          </a:xfrm>
        </p:spPr>
        <p:txBody>
          <a:bodyPr>
            <a:normAutofit/>
          </a:bodyPr>
          <a:lstStyle/>
          <a:p>
            <a:r>
              <a:rPr lang="ru-RU" dirty="0" err="1"/>
              <a:t>Архітектор</a:t>
            </a:r>
            <a:r>
              <a:rPr lang="ru-RU" dirty="0"/>
              <a:t> собору Герхард, будучи не в силах </a:t>
            </a:r>
            <a:r>
              <a:rPr lang="ru-RU" dirty="0" err="1"/>
              <a:t>виконати</a:t>
            </a:r>
            <a:r>
              <a:rPr lang="ru-RU" dirty="0"/>
              <a:t> </a:t>
            </a:r>
            <a:r>
              <a:rPr lang="ru-RU" dirty="0" err="1"/>
              <a:t>креслення</a:t>
            </a:r>
            <a:r>
              <a:rPr lang="ru-RU" dirty="0"/>
              <a:t> </a:t>
            </a:r>
            <a:r>
              <a:rPr lang="ru-RU" dirty="0" err="1"/>
              <a:t>майбутнього</a:t>
            </a:r>
            <a:r>
              <a:rPr lang="ru-RU" dirty="0"/>
              <a:t> собору,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запросити</a:t>
            </a:r>
            <a:r>
              <a:rPr lang="ru-RU" dirty="0"/>
              <a:t> на </a:t>
            </a:r>
            <a:r>
              <a:rPr lang="ru-RU" dirty="0" err="1"/>
              <a:t>допомогу</a:t>
            </a:r>
            <a:r>
              <a:rPr lang="ru-RU" dirty="0"/>
              <a:t> </a:t>
            </a:r>
            <a:r>
              <a:rPr lang="ru-RU" dirty="0" err="1"/>
              <a:t>диявола</a:t>
            </a:r>
            <a:r>
              <a:rPr lang="ru-RU" dirty="0"/>
              <a:t>. Сатана тут же </a:t>
            </a:r>
            <a:r>
              <a:rPr lang="ru-RU" dirty="0" err="1"/>
              <a:t>з'явився</a:t>
            </a:r>
            <a:r>
              <a:rPr lang="ru-RU" dirty="0"/>
              <a:t> і </a:t>
            </a:r>
            <a:r>
              <a:rPr lang="ru-RU" dirty="0" err="1"/>
              <a:t>запропонував</a:t>
            </a:r>
            <a:r>
              <a:rPr lang="ru-RU" dirty="0"/>
              <a:t> </a:t>
            </a:r>
            <a:r>
              <a:rPr lang="ru-RU" dirty="0" err="1"/>
              <a:t>обмін</a:t>
            </a:r>
            <a:r>
              <a:rPr lang="ru-RU" dirty="0"/>
              <a:t>: </a:t>
            </a:r>
            <a:r>
              <a:rPr lang="ru-RU" dirty="0" err="1"/>
              <a:t>архітектор</a:t>
            </a:r>
            <a:r>
              <a:rPr lang="ru-RU" dirty="0"/>
              <a:t>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/>
              <a:t>довгоочікувані</a:t>
            </a:r>
            <a:r>
              <a:rPr lang="ru-RU" dirty="0"/>
              <a:t> </a:t>
            </a:r>
            <a:r>
              <a:rPr lang="ru-RU" dirty="0" err="1"/>
              <a:t>креслення</a:t>
            </a:r>
            <a:r>
              <a:rPr lang="ru-RU" dirty="0"/>
              <a:t>, але </a:t>
            </a:r>
            <a:r>
              <a:rPr lang="ru-RU" dirty="0" err="1"/>
              <a:t>натомість</a:t>
            </a:r>
            <a:r>
              <a:rPr lang="ru-RU" dirty="0"/>
              <a:t> </a:t>
            </a:r>
            <a:r>
              <a:rPr lang="ru-RU" dirty="0" err="1"/>
              <a:t>віддає</a:t>
            </a:r>
            <a:r>
              <a:rPr lang="ru-RU" dirty="0"/>
              <a:t> свою душу. </a:t>
            </a:r>
            <a:r>
              <a:rPr lang="ru-RU" dirty="0" err="1"/>
              <a:t>Операцію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перших </a:t>
            </a:r>
            <a:r>
              <a:rPr lang="ru-RU" dirty="0" err="1"/>
              <a:t>криків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. </a:t>
            </a:r>
            <a:r>
              <a:rPr lang="ru-RU" dirty="0" err="1"/>
              <a:t>Архітектор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у </a:t>
            </a:r>
            <a:r>
              <a:rPr lang="ru-RU" dirty="0" err="1"/>
              <a:t>безвихідному</a:t>
            </a:r>
            <a:r>
              <a:rPr lang="ru-RU" dirty="0"/>
              <a:t> </a:t>
            </a:r>
            <a:r>
              <a:rPr lang="ru-RU" dirty="0" err="1"/>
              <a:t>становищі</a:t>
            </a:r>
            <a:r>
              <a:rPr lang="ru-RU" dirty="0"/>
              <a:t> і </a:t>
            </a:r>
            <a:r>
              <a:rPr lang="ru-RU" dirty="0" err="1"/>
              <a:t>погодився</a:t>
            </a:r>
            <a:r>
              <a:rPr lang="ru-RU" dirty="0"/>
              <a:t>.</a:t>
            </a:r>
            <a:endParaRPr lang="ru-RU" dirty="0" smtClean="0"/>
          </a:p>
        </p:txBody>
      </p:sp>
      <p:pic>
        <p:nvPicPr>
          <p:cNvPr id="4" name="Picture 2" descr="File:Meyers b9 s094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28" y="2652136"/>
            <a:ext cx="4432209" cy="367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3472" y="2782545"/>
            <a:ext cx="4706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Але </a:t>
            </a:r>
            <a:r>
              <a:rPr lang="ru-RU" sz="2400" dirty="0" err="1"/>
              <a:t>розмова</a:t>
            </a:r>
            <a:r>
              <a:rPr lang="ru-RU" sz="2400" dirty="0"/>
              <a:t> </a:t>
            </a:r>
            <a:r>
              <a:rPr lang="ru-RU" sz="2400" dirty="0" err="1"/>
              <a:t>підслухала</a:t>
            </a:r>
            <a:r>
              <a:rPr lang="ru-RU" sz="2400" dirty="0"/>
              <a:t> дружина </a:t>
            </a:r>
            <a:r>
              <a:rPr lang="ru-RU" sz="2400" dirty="0" err="1"/>
              <a:t>архітектора</a:t>
            </a:r>
            <a:r>
              <a:rPr lang="ru-RU" sz="2400" dirty="0"/>
              <a:t> і </a:t>
            </a:r>
            <a:r>
              <a:rPr lang="ru-RU" sz="2400" dirty="0" err="1"/>
              <a:t>вирішила</a:t>
            </a:r>
            <a:r>
              <a:rPr lang="ru-RU" sz="2400" dirty="0"/>
              <a:t> </a:t>
            </a:r>
            <a:r>
              <a:rPr lang="ru-RU" sz="2400" dirty="0" err="1"/>
              <a:t>вберегти</a:t>
            </a:r>
            <a:r>
              <a:rPr lang="ru-RU" sz="2400" dirty="0"/>
              <a:t> душу </a:t>
            </a:r>
            <a:r>
              <a:rPr lang="ru-RU" sz="2400" dirty="0" err="1"/>
              <a:t>свого</a:t>
            </a:r>
            <a:r>
              <a:rPr lang="ru-RU" sz="2400" dirty="0"/>
              <a:t> </a:t>
            </a:r>
            <a:r>
              <a:rPr lang="ru-RU" sz="2400" dirty="0" err="1"/>
              <a:t>чоловіка</a:t>
            </a:r>
            <a:r>
              <a:rPr lang="ru-RU" sz="2400" dirty="0"/>
              <a:t> і </a:t>
            </a:r>
            <a:r>
              <a:rPr lang="ru-RU" sz="2400" dirty="0" err="1"/>
              <a:t>дістати</a:t>
            </a:r>
            <a:r>
              <a:rPr lang="ru-RU" sz="2400" dirty="0"/>
              <a:t> </a:t>
            </a:r>
            <a:r>
              <a:rPr lang="ru-RU" sz="2400" dirty="0" err="1"/>
              <a:t>креслення</a:t>
            </a:r>
            <a:r>
              <a:rPr lang="ru-RU" sz="2400" dirty="0"/>
              <a:t> </a:t>
            </a:r>
            <a:r>
              <a:rPr lang="ru-RU" sz="2400" dirty="0" err="1"/>
              <a:t>будівлі</a:t>
            </a:r>
            <a:r>
              <a:rPr lang="ru-RU" sz="2400" dirty="0"/>
              <a:t>. Вона встала рано </a:t>
            </a:r>
            <a:r>
              <a:rPr lang="ru-RU" sz="2400" dirty="0" err="1"/>
              <a:t>вранці</a:t>
            </a:r>
            <a:r>
              <a:rPr lang="ru-RU" sz="2400" dirty="0"/>
              <a:t> і </a:t>
            </a:r>
            <a:r>
              <a:rPr lang="ru-RU" sz="2400" dirty="0" err="1"/>
              <a:t>прокукурікала</a:t>
            </a:r>
            <a:r>
              <a:rPr lang="ru-RU" sz="2400" dirty="0"/>
              <a:t> </a:t>
            </a:r>
            <a:r>
              <a:rPr lang="ru-RU" sz="2400" dirty="0" err="1"/>
              <a:t>замість</a:t>
            </a:r>
            <a:r>
              <a:rPr lang="ru-RU" sz="2400" dirty="0"/>
              <a:t> </a:t>
            </a:r>
            <a:r>
              <a:rPr lang="ru-RU" sz="2400" dirty="0" err="1"/>
              <a:t>півня</a:t>
            </a:r>
            <a:r>
              <a:rPr lang="ru-RU" sz="2400" dirty="0"/>
              <a:t>. </a:t>
            </a:r>
            <a:r>
              <a:rPr lang="ru-RU" sz="2400" dirty="0" err="1"/>
              <a:t>Диявол</a:t>
            </a:r>
            <a:r>
              <a:rPr lang="ru-RU" sz="2400" dirty="0"/>
              <a:t> </a:t>
            </a:r>
            <a:r>
              <a:rPr lang="ru-RU" sz="2400" dirty="0" err="1"/>
              <a:t>негайно</a:t>
            </a:r>
            <a:r>
              <a:rPr lang="ru-RU" sz="2400" dirty="0"/>
              <a:t> </a:t>
            </a:r>
            <a:r>
              <a:rPr lang="ru-RU" sz="2400" dirty="0" err="1"/>
              <a:t>з'явився</a:t>
            </a:r>
            <a:r>
              <a:rPr lang="ru-RU" sz="2400" dirty="0"/>
              <a:t>, передав </a:t>
            </a:r>
            <a:r>
              <a:rPr lang="ru-RU" sz="2400" dirty="0" err="1"/>
              <a:t>заповітні</a:t>
            </a:r>
            <a:r>
              <a:rPr lang="ru-RU" sz="2400" dirty="0"/>
              <a:t> </a:t>
            </a:r>
            <a:r>
              <a:rPr lang="ru-RU" sz="2400" dirty="0" err="1"/>
              <a:t>креслення</a:t>
            </a:r>
            <a:r>
              <a:rPr lang="ru-RU" sz="2400" dirty="0"/>
              <a:t>. Обман </a:t>
            </a:r>
            <a:r>
              <a:rPr lang="ru-RU" sz="2400" dirty="0" err="1"/>
              <a:t>потім</a:t>
            </a:r>
            <a:r>
              <a:rPr lang="ru-RU" sz="2400" dirty="0"/>
              <a:t> </a:t>
            </a:r>
            <a:r>
              <a:rPr lang="ru-RU" sz="2400" dirty="0" err="1"/>
              <a:t>розкрився</a:t>
            </a:r>
            <a:r>
              <a:rPr lang="ru-RU" sz="2400" dirty="0"/>
              <a:t>, але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пізно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367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3"/>
            <a:ext cx="5028628" cy="5724525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продовження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легенди</a:t>
            </a:r>
            <a:r>
              <a:rPr lang="ru-RU" dirty="0"/>
              <a:t>: коли </a:t>
            </a:r>
            <a:r>
              <a:rPr lang="ru-RU" dirty="0" err="1"/>
              <a:t>диявол</a:t>
            </a:r>
            <a:r>
              <a:rPr lang="ru-RU" dirty="0"/>
              <a:t> </a:t>
            </a:r>
            <a:r>
              <a:rPr lang="ru-RU" dirty="0" err="1"/>
              <a:t>дізнався</a:t>
            </a:r>
            <a:r>
              <a:rPr lang="ru-RU" dirty="0"/>
              <a:t> про обман, </a:t>
            </a:r>
            <a:r>
              <a:rPr lang="ru-RU" dirty="0" err="1"/>
              <a:t>він</a:t>
            </a:r>
            <a:r>
              <a:rPr lang="ru-RU" dirty="0"/>
              <a:t> сказав: «Так </a:t>
            </a:r>
            <a:r>
              <a:rPr lang="ru-RU" dirty="0" err="1"/>
              <a:t>настане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з </a:t>
            </a:r>
            <a:r>
              <a:rPr lang="ru-RU" dirty="0" err="1"/>
              <a:t>останнім</a:t>
            </a:r>
            <a:r>
              <a:rPr lang="ru-RU" dirty="0"/>
              <a:t> </a:t>
            </a:r>
            <a:r>
              <a:rPr lang="ru-RU" dirty="0" err="1"/>
              <a:t>каменем</a:t>
            </a:r>
            <a:r>
              <a:rPr lang="ru-RU" dirty="0"/>
              <a:t> на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соборі</a:t>
            </a:r>
            <a:r>
              <a:rPr lang="ru-RU" dirty="0"/>
              <a:t>!». З тих </a:t>
            </a:r>
            <a:r>
              <a:rPr lang="ru-RU" dirty="0" err="1"/>
              <a:t>пір</a:t>
            </a:r>
            <a:r>
              <a:rPr lang="ru-RU" dirty="0"/>
              <a:t> собор не </a:t>
            </a:r>
            <a:r>
              <a:rPr lang="ru-RU" dirty="0" err="1"/>
              <a:t>перестають</a:t>
            </a:r>
            <a:r>
              <a:rPr lang="ru-RU" dirty="0"/>
              <a:t> </a:t>
            </a:r>
            <a:r>
              <a:rPr lang="ru-RU" dirty="0" err="1"/>
              <a:t>будувати</a:t>
            </a:r>
            <a:r>
              <a:rPr lang="ru-RU" dirty="0"/>
              <a:t> і </a:t>
            </a:r>
            <a:r>
              <a:rPr lang="ru-RU" dirty="0" err="1"/>
              <a:t>добудовувати</a:t>
            </a:r>
            <a:r>
              <a:rPr lang="ru-RU" dirty="0"/>
              <a:t>. За </a:t>
            </a:r>
            <a:r>
              <a:rPr lang="ru-RU" dirty="0" err="1"/>
              <a:t>іншою</a:t>
            </a:r>
            <a:r>
              <a:rPr lang="ru-RU" dirty="0"/>
              <a:t> </a:t>
            </a:r>
            <a:r>
              <a:rPr lang="ru-RU" dirty="0" err="1"/>
              <a:t>версією</a:t>
            </a:r>
            <a:r>
              <a:rPr lang="ru-RU" dirty="0"/>
              <a:t>, </a:t>
            </a:r>
            <a:r>
              <a:rPr lang="ru-RU" dirty="0" err="1"/>
              <a:t>диявол</a:t>
            </a:r>
            <a:r>
              <a:rPr lang="ru-RU" dirty="0"/>
              <a:t> </a:t>
            </a:r>
            <a:r>
              <a:rPr lang="ru-RU" dirty="0" err="1"/>
              <a:t>поклявся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коли собор буде </a:t>
            </a:r>
            <a:r>
              <a:rPr lang="ru-RU" dirty="0" err="1"/>
              <a:t>добудований</a:t>
            </a:r>
            <a:r>
              <a:rPr lang="ru-RU" dirty="0"/>
              <a:t>,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прийде</a:t>
            </a:r>
            <a:r>
              <a:rPr lang="ru-RU" dirty="0"/>
              <a:t> не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світові</a:t>
            </a:r>
            <a:r>
              <a:rPr lang="ru-RU" dirty="0"/>
              <a:t>, а </a:t>
            </a:r>
            <a:r>
              <a:rPr lang="ru-RU" dirty="0" err="1"/>
              <a:t>тільки</a:t>
            </a:r>
            <a:r>
              <a:rPr lang="ru-RU" dirty="0"/>
              <a:t> Кельну.</a:t>
            </a:r>
          </a:p>
          <a:p>
            <a:r>
              <a:rPr lang="ru-RU" dirty="0"/>
              <a:t> 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, коли </a:t>
            </a:r>
            <a:r>
              <a:rPr lang="ru-RU" dirty="0" err="1"/>
              <a:t>бомбардуваннями</a:t>
            </a:r>
            <a:r>
              <a:rPr lang="ru-RU" dirty="0"/>
              <a:t> </a:t>
            </a:r>
            <a:r>
              <a:rPr lang="ru-RU" dirty="0" err="1"/>
              <a:t>союзників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знищений</a:t>
            </a:r>
            <a:r>
              <a:rPr lang="ru-RU" dirty="0"/>
              <a:t> практично весь Кельн, </a:t>
            </a:r>
            <a:r>
              <a:rPr lang="ru-RU" dirty="0" err="1"/>
              <a:t>чудесним</a:t>
            </a:r>
            <a:r>
              <a:rPr lang="ru-RU" dirty="0"/>
              <a:t> чином не </a:t>
            </a:r>
            <a:r>
              <a:rPr lang="ru-RU" dirty="0" err="1"/>
              <a:t>постраждав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Кельнський</a:t>
            </a:r>
            <a:r>
              <a:rPr lang="ru-RU" dirty="0"/>
              <a:t> собор. За </a:t>
            </a:r>
            <a:r>
              <a:rPr lang="ru-RU" dirty="0" err="1"/>
              <a:t>негласним</a:t>
            </a:r>
            <a:r>
              <a:rPr lang="ru-RU" dirty="0"/>
              <a:t> </a:t>
            </a:r>
            <a:r>
              <a:rPr lang="ru-RU" dirty="0" err="1"/>
              <a:t>змовою</a:t>
            </a:r>
            <a:r>
              <a:rPr lang="ru-RU" dirty="0"/>
              <a:t> </a:t>
            </a:r>
            <a:r>
              <a:rPr lang="ru-RU" dirty="0" err="1"/>
              <a:t>льотчиків</a:t>
            </a:r>
            <a:r>
              <a:rPr lang="ru-RU" dirty="0"/>
              <a:t>, собор берегли як </a:t>
            </a:r>
            <a:r>
              <a:rPr lang="ru-RU" dirty="0" err="1"/>
              <a:t>географічний</a:t>
            </a:r>
            <a:r>
              <a:rPr lang="ru-RU" dirty="0"/>
              <a:t> </a:t>
            </a:r>
            <a:r>
              <a:rPr lang="ru-RU" dirty="0" err="1"/>
              <a:t>орієнтир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56" y="404663"/>
            <a:ext cx="38100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4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3960440" cy="5976664"/>
          </a:xfrm>
        </p:spPr>
        <p:txBody>
          <a:bodyPr/>
          <a:lstStyle/>
          <a:p>
            <a:r>
              <a:rPr lang="ru-RU" dirty="0" err="1"/>
              <a:t>Кельнський</a:t>
            </a:r>
            <a:r>
              <a:rPr lang="ru-RU" dirty="0"/>
              <a:t> собор (</a:t>
            </a:r>
            <a:r>
              <a:rPr lang="ru-RU" dirty="0" err="1"/>
              <a:t>нім</a:t>
            </a:r>
            <a:r>
              <a:rPr lang="ru-RU" dirty="0"/>
              <a:t>. </a:t>
            </a:r>
            <a:r>
              <a:rPr lang="en-GB" dirty="0" err="1"/>
              <a:t>Kölner</a:t>
            </a:r>
            <a:r>
              <a:rPr lang="en-GB" dirty="0"/>
              <a:t> Dom) - </a:t>
            </a:r>
            <a:r>
              <a:rPr lang="ru-RU" dirty="0" err="1"/>
              <a:t>римсько-католицький</a:t>
            </a:r>
            <a:r>
              <a:rPr lang="ru-RU" dirty="0"/>
              <a:t> </a:t>
            </a:r>
            <a:r>
              <a:rPr lang="ru-RU" dirty="0" err="1"/>
              <a:t>готичний</a:t>
            </a:r>
            <a:r>
              <a:rPr lang="ru-RU" dirty="0"/>
              <a:t> собор у </a:t>
            </a:r>
            <a:r>
              <a:rPr lang="ru-RU" dirty="0" err="1"/>
              <a:t>німецькому</a:t>
            </a:r>
            <a:r>
              <a:rPr lang="ru-RU" dirty="0"/>
              <a:t> </a:t>
            </a:r>
            <a:r>
              <a:rPr lang="ru-RU" dirty="0" err="1"/>
              <a:t>Кельні</a:t>
            </a:r>
            <a:r>
              <a:rPr lang="ru-RU" dirty="0"/>
              <a:t>.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третє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в списку </a:t>
            </a:r>
            <a:r>
              <a:rPr lang="ru-RU" dirty="0" err="1"/>
              <a:t>найвищих</a:t>
            </a:r>
            <a:r>
              <a:rPr lang="ru-RU" dirty="0"/>
              <a:t> </a:t>
            </a:r>
            <a:r>
              <a:rPr lang="ru-RU" dirty="0" err="1"/>
              <a:t>церков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і внесений до списку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Всесвітньої</a:t>
            </a:r>
            <a:r>
              <a:rPr lang="ru-RU" dirty="0"/>
              <a:t> </a:t>
            </a:r>
            <a:r>
              <a:rPr lang="ru-RU" dirty="0" err="1"/>
              <a:t>культурної</a:t>
            </a:r>
            <a:r>
              <a:rPr lang="ru-RU" dirty="0"/>
              <a:t> </a:t>
            </a:r>
            <a:r>
              <a:rPr lang="ru-RU" dirty="0" err="1"/>
              <a:t>спадщини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4" name="AutoShape 2" descr="Кельнский собор"/>
          <p:cNvSpPr>
            <a:spLocks noChangeAspect="1" noChangeArrowheads="1"/>
          </p:cNvSpPr>
          <p:nvPr/>
        </p:nvSpPr>
        <p:spPr bwMode="auto">
          <a:xfrm>
            <a:off x="155575" y="-3184525"/>
            <a:ext cx="47625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700"/>
            <a:ext cx="4572000" cy="648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54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4248472" cy="5832648"/>
          </a:xfrm>
        </p:spPr>
        <p:txBody>
          <a:bodyPr/>
          <a:lstStyle/>
          <a:p>
            <a:r>
              <a:rPr lang="ru-RU" dirty="0" err="1"/>
              <a:t>Будівництво</a:t>
            </a:r>
            <a:r>
              <a:rPr lang="ru-RU" dirty="0"/>
              <a:t> головного храму </a:t>
            </a:r>
            <a:r>
              <a:rPr lang="ru-RU" dirty="0" err="1"/>
              <a:t>Кельнської</a:t>
            </a:r>
            <a:r>
              <a:rPr lang="ru-RU" dirty="0"/>
              <a:t> </a:t>
            </a:r>
            <a:r>
              <a:rPr lang="ru-RU" dirty="0" err="1"/>
              <a:t>архиєпископії</a:t>
            </a:r>
            <a:r>
              <a:rPr lang="ru-RU" dirty="0"/>
              <a:t> </a:t>
            </a:r>
            <a:r>
              <a:rPr lang="ru-RU" dirty="0" err="1"/>
              <a:t>велося</a:t>
            </a:r>
            <a:r>
              <a:rPr lang="ru-RU" dirty="0"/>
              <a:t> в два </a:t>
            </a:r>
            <a:r>
              <a:rPr lang="ru-RU" dirty="0" err="1"/>
              <a:t>прийоми</a:t>
            </a:r>
            <a:r>
              <a:rPr lang="ru-RU" dirty="0"/>
              <a:t> - в 1248-1437 </a:t>
            </a:r>
            <a:r>
              <a:rPr lang="ru-RU" dirty="0" err="1"/>
              <a:t>рр</a:t>
            </a:r>
            <a:r>
              <a:rPr lang="ru-RU" dirty="0"/>
              <a:t>. і в 1842-1880 роках.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будівництва</a:t>
            </a:r>
            <a:r>
              <a:rPr lang="ru-RU" dirty="0"/>
              <a:t> 157-метровий собор на </a:t>
            </a:r>
            <a:r>
              <a:rPr lang="ru-RU" dirty="0" err="1"/>
              <a:t>чотири</a:t>
            </a:r>
            <a:r>
              <a:rPr lang="ru-RU" dirty="0"/>
              <a:t> роки став </a:t>
            </a:r>
            <a:r>
              <a:rPr lang="ru-RU" dirty="0" err="1"/>
              <a:t>найвищою</a:t>
            </a:r>
            <a:r>
              <a:rPr lang="ru-RU" dirty="0"/>
              <a:t> </a:t>
            </a:r>
            <a:r>
              <a:rPr lang="ru-RU" dirty="0" err="1"/>
              <a:t>будівлею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2862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4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4968552" cy="5849492"/>
          </a:xfrm>
        </p:spPr>
        <p:txBody>
          <a:bodyPr>
            <a:normAutofit/>
          </a:bodyPr>
          <a:lstStyle/>
          <a:p>
            <a:r>
              <a:rPr lang="ru-RU" dirty="0"/>
              <a:t>15 </a:t>
            </a:r>
            <a:r>
              <a:rPr lang="ru-RU" dirty="0" err="1"/>
              <a:t>серпня</a:t>
            </a:r>
            <a:r>
              <a:rPr lang="ru-RU" dirty="0"/>
              <a:t> 1248, коли </a:t>
            </a:r>
            <a:r>
              <a:rPr lang="ru-RU" dirty="0" err="1"/>
              <a:t>архієпископ</a:t>
            </a:r>
            <a:r>
              <a:rPr lang="ru-RU" dirty="0"/>
              <a:t> Кельна Конрад фон </a:t>
            </a:r>
            <a:r>
              <a:rPr lang="ru-RU" dirty="0" err="1"/>
              <a:t>Гохштаден</a:t>
            </a:r>
            <a:r>
              <a:rPr lang="ru-RU" dirty="0"/>
              <a:t> заклав перший </a:t>
            </a:r>
            <a:r>
              <a:rPr lang="ru-RU" dirty="0" err="1"/>
              <a:t>камінь</a:t>
            </a:r>
            <a:r>
              <a:rPr lang="ru-RU" dirty="0"/>
              <a:t> в </a:t>
            </a:r>
            <a:r>
              <a:rPr lang="ru-RU" dirty="0" err="1"/>
              <a:t>підставу</a:t>
            </a:r>
            <a:r>
              <a:rPr lang="ru-RU" dirty="0"/>
              <a:t> </a:t>
            </a:r>
            <a:r>
              <a:rPr lang="ru-RU" dirty="0" err="1"/>
              <a:t>Кельнського</a:t>
            </a:r>
            <a:r>
              <a:rPr lang="ru-RU" dirty="0"/>
              <a:t> собору, </a:t>
            </a:r>
            <a:r>
              <a:rPr lang="ru-RU" dirty="0" err="1"/>
              <a:t>почалася</a:t>
            </a:r>
            <a:r>
              <a:rPr lang="ru-RU" dirty="0"/>
              <a:t> одна з </a:t>
            </a:r>
            <a:r>
              <a:rPr lang="ru-RU" dirty="0" err="1"/>
              <a:t>найдовших</a:t>
            </a:r>
            <a:r>
              <a:rPr lang="ru-RU" dirty="0"/>
              <a:t> глав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будівництва</a:t>
            </a:r>
            <a:r>
              <a:rPr lang="ru-RU" dirty="0"/>
              <a:t>. Кельн, один з </a:t>
            </a:r>
            <a:r>
              <a:rPr lang="ru-RU" dirty="0" err="1"/>
              <a:t>найбагатших</a:t>
            </a:r>
            <a:r>
              <a:rPr lang="ru-RU" dirty="0"/>
              <a:t> і </a:t>
            </a:r>
            <a:r>
              <a:rPr lang="ru-RU" dirty="0" err="1"/>
              <a:t>політично</a:t>
            </a:r>
            <a:r>
              <a:rPr lang="ru-RU" dirty="0"/>
              <a:t> </a:t>
            </a:r>
            <a:r>
              <a:rPr lang="ru-RU" dirty="0" err="1"/>
              <a:t>могутніх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</a:t>
            </a:r>
            <a:r>
              <a:rPr lang="ru-RU" dirty="0" err="1"/>
              <a:t>тодішньої</a:t>
            </a:r>
            <a:r>
              <a:rPr lang="ru-RU" dirty="0"/>
              <a:t> </a:t>
            </a:r>
            <a:r>
              <a:rPr lang="ru-RU" dirty="0" err="1"/>
              <a:t>Німецької</a:t>
            </a:r>
            <a:r>
              <a:rPr lang="ru-RU" dirty="0"/>
              <a:t> </a:t>
            </a:r>
            <a:r>
              <a:rPr lang="ru-RU" dirty="0" err="1"/>
              <a:t>імперії</a:t>
            </a:r>
            <a:r>
              <a:rPr lang="ru-RU" dirty="0"/>
              <a:t>, </a:t>
            </a:r>
            <a:r>
              <a:rPr lang="ru-RU" dirty="0" err="1"/>
              <a:t>вважав</a:t>
            </a:r>
            <a:r>
              <a:rPr lang="ru-RU" dirty="0"/>
              <a:t> </a:t>
            </a:r>
            <a:r>
              <a:rPr lang="ru-RU" dirty="0" err="1"/>
              <a:t>потрібним</a:t>
            </a:r>
            <a:r>
              <a:rPr lang="ru-RU" dirty="0"/>
              <a:t>, </a:t>
            </a:r>
            <a:r>
              <a:rPr lang="ru-RU" dirty="0" err="1"/>
              <a:t>наслідуючи</a:t>
            </a:r>
            <a:r>
              <a:rPr lang="ru-RU" dirty="0"/>
              <a:t> приклад </a:t>
            </a:r>
            <a:r>
              <a:rPr lang="ru-RU" dirty="0" err="1"/>
              <a:t>Франції</a:t>
            </a:r>
            <a:r>
              <a:rPr lang="ru-RU" dirty="0"/>
              <a:t>,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кафедральний</a:t>
            </a:r>
            <a:r>
              <a:rPr lang="ru-RU" dirty="0"/>
              <a:t> собор -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масштаби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затьмарити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храми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098" name="Picture 2" descr="File:Meyers b9 s094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6036"/>
            <a:ext cx="3748134" cy="55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3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3882008" cy="5407496"/>
          </a:xfrm>
        </p:spPr>
        <p:txBody>
          <a:bodyPr/>
          <a:lstStyle/>
          <a:p>
            <a:r>
              <a:rPr lang="ru-RU" dirty="0"/>
              <a:t>27 </a:t>
            </a:r>
            <a:r>
              <a:rPr lang="ru-RU" dirty="0" err="1"/>
              <a:t>вересня</a:t>
            </a:r>
            <a:r>
              <a:rPr lang="ru-RU" dirty="0"/>
              <a:t> 1322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освячений</a:t>
            </a:r>
            <a:r>
              <a:rPr lang="ru-RU" dirty="0"/>
              <a:t> хор собору.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склала</a:t>
            </a:r>
            <a:r>
              <a:rPr lang="ru-RU" dirty="0"/>
              <a:t> 41 м, ширина - 45 м, </a:t>
            </a:r>
            <a:r>
              <a:rPr lang="ru-RU" dirty="0" err="1"/>
              <a:t>висота</a:t>
            </a:r>
            <a:r>
              <a:rPr lang="ru-RU" dirty="0"/>
              <a:t> центрального нефа - 43 м.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стрілчасті</a:t>
            </a:r>
            <a:r>
              <a:rPr lang="ru-RU" dirty="0"/>
              <a:t> </a:t>
            </a:r>
            <a:r>
              <a:rPr lang="ru-RU" dirty="0" err="1"/>
              <a:t>вікна</a:t>
            </a:r>
            <a:r>
              <a:rPr lang="ru-RU" dirty="0"/>
              <a:t>, в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вставлені</a:t>
            </a:r>
            <a:r>
              <a:rPr lang="ru-RU" dirty="0"/>
              <a:t> </a:t>
            </a:r>
            <a:r>
              <a:rPr lang="ru-RU" dirty="0" err="1"/>
              <a:t>кольорові</a:t>
            </a:r>
            <a:r>
              <a:rPr lang="ru-RU" dirty="0"/>
              <a:t> </a:t>
            </a:r>
            <a:r>
              <a:rPr lang="ru-RU" dirty="0" err="1"/>
              <a:t>вітражі</a:t>
            </a:r>
            <a:r>
              <a:rPr lang="ru-RU" dirty="0"/>
              <a:t>, досягали у </a:t>
            </a:r>
            <a:r>
              <a:rPr lang="ru-RU" dirty="0" err="1"/>
              <a:t>висоту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17 м.</a:t>
            </a:r>
            <a:endParaRPr lang="ru-RU" dirty="0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2448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2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48" y="1268760"/>
            <a:ext cx="5524552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345931"/>
            <a:ext cx="3672408" cy="5819373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Протягом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декількох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століть</a:t>
            </a:r>
            <a:r>
              <a:rPr lang="ru-RU" dirty="0">
                <a:solidFill>
                  <a:schemeClr val="tx1"/>
                </a:solidFill>
              </a:rPr>
              <a:t> собор </a:t>
            </a:r>
            <a:r>
              <a:rPr lang="ru-RU" dirty="0" err="1">
                <a:solidFill>
                  <a:schemeClr val="tx1"/>
                </a:solidFill>
              </a:rPr>
              <a:t>продовжував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стояти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незавершеному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вигляді</a:t>
            </a:r>
            <a:r>
              <a:rPr lang="ru-RU" dirty="0">
                <a:solidFill>
                  <a:schemeClr val="tx1"/>
                </a:solidFill>
              </a:rPr>
              <a:t>. 15 </a:t>
            </a:r>
            <a:r>
              <a:rPr lang="ru-RU" dirty="0" err="1">
                <a:solidFill>
                  <a:schemeClr val="tx1"/>
                </a:solidFill>
              </a:rPr>
              <a:t>жовтня</a:t>
            </a:r>
            <a:r>
              <a:rPr lang="ru-RU" dirty="0">
                <a:solidFill>
                  <a:schemeClr val="tx1"/>
                </a:solidFill>
              </a:rPr>
              <a:t> 1880, коли на </a:t>
            </a:r>
            <a:r>
              <a:rPr lang="ru-RU" dirty="0" err="1">
                <a:solidFill>
                  <a:schemeClr val="tx1"/>
                </a:solidFill>
              </a:rPr>
              <a:t>вершині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Південної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вежі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покладений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останній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камінь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спорудження</a:t>
            </a:r>
            <a:r>
              <a:rPr lang="ru-RU" dirty="0">
                <a:solidFill>
                  <a:schemeClr val="tx1"/>
                </a:solidFill>
              </a:rPr>
              <a:t> собору, </a:t>
            </a:r>
            <a:r>
              <a:rPr lang="ru-RU" dirty="0" err="1">
                <a:solidFill>
                  <a:schemeClr val="tx1"/>
                </a:solidFill>
              </a:rPr>
              <a:t>протривало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цілому</a:t>
            </a:r>
            <a:r>
              <a:rPr lang="ru-RU" dirty="0">
                <a:solidFill>
                  <a:schemeClr val="tx1"/>
                </a:solidFill>
              </a:rPr>
              <a:t> 632 року,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повністю</a:t>
            </a:r>
            <a:r>
              <a:rPr lang="ru-RU" dirty="0">
                <a:solidFill>
                  <a:schemeClr val="tx1"/>
                </a:solidFill>
              </a:rPr>
              <a:t> завершено. </a:t>
            </a:r>
            <a:r>
              <a:rPr lang="ru-RU" dirty="0" err="1">
                <a:solidFill>
                  <a:schemeClr val="tx1"/>
                </a:solidFill>
              </a:rPr>
              <a:t>Однак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після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цього</a:t>
            </a:r>
            <a:r>
              <a:rPr lang="ru-RU" dirty="0">
                <a:solidFill>
                  <a:schemeClr val="tx1"/>
                </a:solidFill>
              </a:rPr>
              <a:t> торжества </a:t>
            </a:r>
            <a:r>
              <a:rPr lang="ru-RU" dirty="0" err="1">
                <a:solidFill>
                  <a:schemeClr val="tx1"/>
                </a:solidFill>
              </a:rPr>
              <a:t>будівництво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продовжувалося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  </a:t>
            </a:r>
            <a:r>
              <a:rPr lang="ru-RU" dirty="0" err="1">
                <a:solidFill>
                  <a:schemeClr val="tx1"/>
                </a:solidFill>
              </a:rPr>
              <a:t>Значний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збиток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Кельнському</a:t>
            </a:r>
            <a:r>
              <a:rPr lang="ru-RU" dirty="0">
                <a:solidFill>
                  <a:schemeClr val="tx1"/>
                </a:solidFill>
              </a:rPr>
              <a:t> собору в Другу </a:t>
            </a:r>
            <a:r>
              <a:rPr lang="ru-RU" dirty="0" err="1">
                <a:solidFill>
                  <a:schemeClr val="tx1"/>
                </a:solidFill>
              </a:rPr>
              <a:t>світову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війну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завдали</a:t>
            </a:r>
            <a:r>
              <a:rPr lang="ru-RU" dirty="0">
                <a:solidFill>
                  <a:schemeClr val="tx1"/>
                </a:solidFill>
              </a:rPr>
              <a:t> англо-</a:t>
            </a:r>
            <a:r>
              <a:rPr lang="ru-RU" dirty="0" err="1">
                <a:solidFill>
                  <a:schemeClr val="tx1"/>
                </a:solidFill>
              </a:rPr>
              <a:t>американські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бомбардування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міста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892480" cy="187220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Але </a:t>
            </a:r>
            <a:r>
              <a:rPr lang="ru-RU" dirty="0" err="1"/>
              <a:t>тимчасова</a:t>
            </a:r>
            <a:r>
              <a:rPr lang="ru-RU" dirty="0"/>
              <a:t> </a:t>
            </a:r>
            <a:r>
              <a:rPr lang="ru-RU" dirty="0" err="1"/>
              <a:t>реставраційна</a:t>
            </a:r>
            <a:r>
              <a:rPr lang="ru-RU" dirty="0"/>
              <a:t> контора </a:t>
            </a:r>
            <a:r>
              <a:rPr lang="ru-RU" dirty="0" err="1"/>
              <a:t>стоїть</a:t>
            </a:r>
            <a:r>
              <a:rPr lang="ru-RU" dirty="0"/>
              <a:t> на </a:t>
            </a:r>
            <a:r>
              <a:rPr lang="ru-RU" dirty="0" err="1"/>
              <a:t>майданчику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собору до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пір</a:t>
            </a:r>
            <a:r>
              <a:rPr lang="ru-RU" dirty="0"/>
              <a:t>. Негода і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сприяли</a:t>
            </a:r>
            <a:r>
              <a:rPr lang="ru-RU" dirty="0"/>
              <a:t> </a:t>
            </a:r>
            <a:r>
              <a:rPr lang="ru-RU" dirty="0" err="1"/>
              <a:t>численним</a:t>
            </a:r>
            <a:r>
              <a:rPr lang="ru-RU" dirty="0"/>
              <a:t> </a:t>
            </a:r>
            <a:r>
              <a:rPr lang="ru-RU" dirty="0" err="1"/>
              <a:t>пошкоджень</a:t>
            </a:r>
            <a:r>
              <a:rPr lang="ru-RU" dirty="0"/>
              <a:t> і привели б до </a:t>
            </a:r>
            <a:r>
              <a:rPr lang="ru-RU" dirty="0" err="1"/>
              <a:t>остаточної</a:t>
            </a:r>
            <a:r>
              <a:rPr lang="ru-RU" dirty="0"/>
              <a:t> </a:t>
            </a:r>
            <a:r>
              <a:rPr lang="ru-RU" dirty="0" err="1"/>
              <a:t>загибелі</a:t>
            </a:r>
            <a:r>
              <a:rPr lang="ru-RU" dirty="0"/>
              <a:t> собору, </a:t>
            </a:r>
            <a:r>
              <a:rPr lang="ru-RU" dirty="0" err="1"/>
              <a:t>якби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не </a:t>
            </a:r>
            <a:r>
              <a:rPr lang="ru-RU" dirty="0" err="1"/>
              <a:t>бралися</a:t>
            </a:r>
            <a:r>
              <a:rPr lang="ru-RU" dirty="0"/>
              <a:t> </a:t>
            </a:r>
            <a:r>
              <a:rPr lang="ru-RU" dirty="0" err="1"/>
              <a:t>охоронні</a:t>
            </a:r>
            <a:r>
              <a:rPr lang="ru-RU" dirty="0"/>
              <a:t> заходи. Глава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будівництва</a:t>
            </a:r>
            <a:r>
              <a:rPr lang="ru-RU" dirty="0"/>
              <a:t> </a:t>
            </a:r>
            <a:r>
              <a:rPr lang="ru-RU" dirty="0" err="1"/>
              <a:t>Кельнського</a:t>
            </a:r>
            <a:r>
              <a:rPr lang="ru-RU" dirty="0"/>
              <a:t> собору не завершена і </a:t>
            </a:r>
            <a:r>
              <a:rPr lang="ru-RU" dirty="0" err="1"/>
              <a:t>сьогодні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6502400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25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3960440" cy="5911255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Довжина</a:t>
            </a:r>
            <a:r>
              <a:rPr lang="ru-RU" dirty="0"/>
              <a:t> собору становить 140 м, ширина - 83 м.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деталі</a:t>
            </a:r>
            <a:r>
              <a:rPr lang="ru-RU" dirty="0"/>
              <a:t>, вся </a:t>
            </a:r>
            <a:r>
              <a:rPr lang="ru-RU" dirty="0" err="1"/>
              <a:t>конструкція</a:t>
            </a:r>
            <a:r>
              <a:rPr lang="ru-RU" dirty="0"/>
              <a:t> </a:t>
            </a:r>
            <a:r>
              <a:rPr lang="ru-RU" dirty="0" err="1"/>
              <a:t>підпорядковані</a:t>
            </a:r>
            <a:r>
              <a:rPr lang="ru-RU" dirty="0"/>
              <a:t> </a:t>
            </a:r>
            <a:r>
              <a:rPr lang="ru-RU" dirty="0" err="1"/>
              <a:t>прагненню</a:t>
            </a:r>
            <a:r>
              <a:rPr lang="ru-RU" dirty="0"/>
              <a:t> </a:t>
            </a:r>
            <a:r>
              <a:rPr lang="ru-RU" dirty="0" err="1"/>
              <a:t>вгору</a:t>
            </a:r>
            <a:r>
              <a:rPr lang="ru-RU" dirty="0"/>
              <a:t> - </a:t>
            </a:r>
            <a:r>
              <a:rPr lang="ru-RU" dirty="0" err="1"/>
              <a:t>абсолютне</a:t>
            </a:r>
            <a:r>
              <a:rPr lang="ru-RU" dirty="0"/>
              <a:t> </a:t>
            </a:r>
            <a:r>
              <a:rPr lang="ru-RU" dirty="0" err="1"/>
              <a:t>панування</a:t>
            </a:r>
            <a:r>
              <a:rPr lang="ru-RU" dirty="0"/>
              <a:t> </a:t>
            </a:r>
            <a:r>
              <a:rPr lang="ru-RU" dirty="0" err="1"/>
              <a:t>вертикалі</a:t>
            </a:r>
            <a:r>
              <a:rPr lang="ru-RU" dirty="0"/>
              <a:t>. </a:t>
            </a:r>
            <a:r>
              <a:rPr lang="ru-RU" dirty="0" err="1"/>
              <a:t>Вгору</a:t>
            </a:r>
            <a:r>
              <a:rPr lang="ru-RU" dirty="0"/>
              <a:t>, до Бога </a:t>
            </a:r>
            <a:r>
              <a:rPr lang="ru-RU" dirty="0" err="1"/>
              <a:t>спрямовують</a:t>
            </a:r>
            <a:r>
              <a:rPr lang="ru-RU" dirty="0"/>
              <a:t> </a:t>
            </a:r>
            <a:r>
              <a:rPr lang="ru-RU" dirty="0" err="1"/>
              <a:t>зодчі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храм, </a:t>
            </a:r>
            <a:r>
              <a:rPr lang="ru-RU" dirty="0" err="1"/>
              <a:t>вгору</a:t>
            </a:r>
            <a:r>
              <a:rPr lang="ru-RU" dirty="0"/>
              <a:t>, до Бога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спрямовувати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до собор </a:t>
            </a:r>
            <a:r>
              <a:rPr lang="ru-RU" dirty="0" err="1"/>
              <a:t>віруючі</a:t>
            </a:r>
            <a:r>
              <a:rPr lang="ru-RU" dirty="0"/>
              <a:t>. </a:t>
            </a:r>
            <a:r>
              <a:rPr lang="ru-RU" dirty="0" err="1"/>
              <a:t>Стіни</a:t>
            </a:r>
            <a:r>
              <a:rPr lang="ru-RU" dirty="0"/>
              <a:t>, </a:t>
            </a:r>
            <a:r>
              <a:rPr lang="ru-RU" dirty="0" err="1"/>
              <a:t>склепіння</a:t>
            </a:r>
            <a:r>
              <a:rPr lang="ru-RU" dirty="0"/>
              <a:t>, </a:t>
            </a:r>
            <a:r>
              <a:rPr lang="ru-RU" dirty="0" err="1"/>
              <a:t>підлога</a:t>
            </a:r>
            <a:r>
              <a:rPr lang="ru-RU" dirty="0"/>
              <a:t> собору </a:t>
            </a:r>
            <a:r>
              <a:rPr lang="ru-RU" dirty="0" err="1"/>
              <a:t>викладені</a:t>
            </a:r>
            <a:r>
              <a:rPr lang="ru-RU" dirty="0"/>
              <a:t> з </a:t>
            </a:r>
            <a:r>
              <a:rPr lang="ru-RU" dirty="0" err="1"/>
              <a:t>сірого</a:t>
            </a:r>
            <a:r>
              <a:rPr lang="ru-RU" dirty="0"/>
              <a:t> </a:t>
            </a:r>
            <a:r>
              <a:rPr lang="ru-RU" dirty="0" err="1"/>
              <a:t>рейнського</a:t>
            </a:r>
            <a:r>
              <a:rPr lang="ru-RU" dirty="0"/>
              <a:t> </a:t>
            </a:r>
            <a:r>
              <a:rPr lang="ru-RU" dirty="0" err="1"/>
              <a:t>каменю</a:t>
            </a:r>
            <a:r>
              <a:rPr lang="ru-RU" dirty="0"/>
              <a:t>, </a:t>
            </a:r>
            <a:r>
              <a:rPr lang="ru-RU" dirty="0" err="1"/>
              <a:t>видобутого</a:t>
            </a:r>
            <a:r>
              <a:rPr lang="ru-RU" dirty="0"/>
              <a:t> в каменоломнях </a:t>
            </a:r>
            <a:r>
              <a:rPr lang="ru-RU" dirty="0" err="1"/>
              <a:t>під</a:t>
            </a:r>
            <a:r>
              <a:rPr lang="ru-RU" dirty="0"/>
              <a:t> Бонном. </a:t>
            </a:r>
            <a:r>
              <a:rPr lang="ru-RU" dirty="0" err="1"/>
              <a:t>Величезні</a:t>
            </a:r>
            <a:r>
              <a:rPr lang="ru-RU" dirty="0"/>
              <a:t> колони </a:t>
            </a:r>
            <a:r>
              <a:rPr lang="ru-RU" dirty="0" err="1"/>
              <a:t>висотою</a:t>
            </a:r>
            <a:r>
              <a:rPr lang="ru-RU" dirty="0"/>
              <a:t> 44 м </a:t>
            </a:r>
            <a:r>
              <a:rPr lang="ru-RU" dirty="0" err="1"/>
              <a:t>підтримують</a:t>
            </a:r>
            <a:r>
              <a:rPr lang="ru-RU" dirty="0"/>
              <a:t> </a:t>
            </a:r>
            <a:r>
              <a:rPr lang="ru-RU" dirty="0" err="1"/>
              <a:t>мерехтливі</a:t>
            </a:r>
            <a:r>
              <a:rPr lang="ru-RU" dirty="0"/>
              <a:t> у </a:t>
            </a:r>
            <a:r>
              <a:rPr lang="ru-RU" dirty="0" err="1"/>
              <a:t>височині</a:t>
            </a:r>
            <a:r>
              <a:rPr lang="ru-RU" dirty="0"/>
              <a:t> </a:t>
            </a:r>
            <a:r>
              <a:rPr lang="ru-RU" dirty="0" err="1"/>
              <a:t>зірчасті</a:t>
            </a:r>
            <a:r>
              <a:rPr lang="ru-RU" dirty="0"/>
              <a:t> </a:t>
            </a:r>
            <a:r>
              <a:rPr lang="ru-RU" dirty="0" err="1"/>
              <a:t>склепіння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28625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8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404664"/>
            <a:ext cx="3823593" cy="597619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За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вівтарем</a:t>
            </a:r>
            <a:r>
              <a:rPr lang="ru-RU" dirty="0"/>
              <a:t> </a:t>
            </a:r>
            <a:r>
              <a:rPr lang="ru-RU" dirty="0" err="1"/>
              <a:t>підноситься</a:t>
            </a:r>
            <a:r>
              <a:rPr lang="ru-RU" dirty="0"/>
              <a:t> </a:t>
            </a:r>
            <a:r>
              <a:rPr lang="ru-RU" dirty="0" err="1"/>
              <a:t>золотий</a:t>
            </a:r>
            <a:r>
              <a:rPr lang="ru-RU" dirty="0"/>
              <a:t>, щедро </a:t>
            </a:r>
            <a:r>
              <a:rPr lang="ru-RU" dirty="0" err="1"/>
              <a:t>прикрашений</a:t>
            </a:r>
            <a:r>
              <a:rPr lang="ru-RU" dirty="0"/>
              <a:t> </a:t>
            </a:r>
            <a:r>
              <a:rPr lang="ru-RU" dirty="0" err="1"/>
              <a:t>дорогоцінним</a:t>
            </a:r>
            <a:r>
              <a:rPr lang="ru-RU" dirty="0"/>
              <a:t> </a:t>
            </a:r>
            <a:r>
              <a:rPr lang="ru-RU" dirty="0" err="1"/>
              <a:t>камінням</a:t>
            </a:r>
            <a:r>
              <a:rPr lang="ru-RU" dirty="0"/>
              <a:t> саркофаг - знаменита Рака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Царів</a:t>
            </a:r>
            <a:r>
              <a:rPr lang="ru-RU" dirty="0"/>
              <a:t>: </a:t>
            </a:r>
            <a:r>
              <a:rPr lang="ru-RU" dirty="0" err="1"/>
              <a:t>Каспара</a:t>
            </a:r>
            <a:r>
              <a:rPr lang="ru-RU" dirty="0"/>
              <a:t>, </a:t>
            </a:r>
            <a:r>
              <a:rPr lang="ru-RU" dirty="0" err="1"/>
              <a:t>Мельхіора</a:t>
            </a:r>
            <a:r>
              <a:rPr lang="ru-RU" dirty="0"/>
              <a:t> і </a:t>
            </a:r>
            <a:r>
              <a:rPr lang="ru-RU" dirty="0" err="1"/>
              <a:t>Бальтазара</a:t>
            </a:r>
            <a:r>
              <a:rPr lang="ru-RU" dirty="0"/>
              <a:t>.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 </a:t>
            </a:r>
            <a:r>
              <a:rPr lang="ru-RU" dirty="0" err="1"/>
              <a:t>ці</a:t>
            </a:r>
            <a:r>
              <a:rPr lang="ru-RU" dirty="0"/>
              <a:t> три </a:t>
            </a:r>
            <a:r>
              <a:rPr lang="ru-RU" dirty="0" err="1"/>
              <a:t>царі-волхви</a:t>
            </a:r>
            <a:r>
              <a:rPr lang="ru-RU" dirty="0"/>
              <a:t>, </a:t>
            </a:r>
            <a:r>
              <a:rPr lang="ru-RU" dirty="0" err="1"/>
              <a:t>ведені</a:t>
            </a:r>
            <a:r>
              <a:rPr lang="ru-RU" dirty="0"/>
              <a:t> </a:t>
            </a:r>
            <a:r>
              <a:rPr lang="ru-RU" dirty="0" err="1"/>
              <a:t>Віфлеємської</a:t>
            </a:r>
            <a:r>
              <a:rPr lang="ru-RU" dirty="0"/>
              <a:t> </a:t>
            </a:r>
            <a:r>
              <a:rPr lang="ru-RU" dirty="0" err="1"/>
              <a:t>зіркою</a:t>
            </a:r>
            <a:r>
              <a:rPr lang="ru-RU" dirty="0"/>
              <a:t>, </a:t>
            </a:r>
            <a:r>
              <a:rPr lang="ru-RU" dirty="0" err="1"/>
              <a:t>прийшли</a:t>
            </a:r>
            <a:r>
              <a:rPr lang="ru-RU" dirty="0"/>
              <a:t> до </a:t>
            </a:r>
            <a:r>
              <a:rPr lang="ru-RU" dirty="0" err="1"/>
              <a:t>Віфлеєму</a:t>
            </a:r>
            <a:r>
              <a:rPr lang="ru-RU" dirty="0"/>
              <a:t>, де в </a:t>
            </a:r>
            <a:r>
              <a:rPr lang="ru-RU" dirty="0" err="1"/>
              <a:t>яслах</a:t>
            </a:r>
            <a:r>
              <a:rPr lang="ru-RU" dirty="0"/>
              <a:t> на </a:t>
            </a:r>
            <a:r>
              <a:rPr lang="ru-RU" dirty="0" err="1"/>
              <a:t>сіні</a:t>
            </a:r>
            <a:r>
              <a:rPr lang="ru-RU" dirty="0"/>
              <a:t> лежав </a:t>
            </a:r>
            <a:r>
              <a:rPr lang="ru-RU" dirty="0" err="1"/>
              <a:t>новонароджений</a:t>
            </a:r>
            <a:r>
              <a:rPr lang="ru-RU" dirty="0"/>
              <a:t> </a:t>
            </a:r>
            <a:r>
              <a:rPr lang="ru-RU" dirty="0" err="1"/>
              <a:t>Немовля</a:t>
            </a:r>
            <a:r>
              <a:rPr lang="ru-RU" dirty="0"/>
              <a:t>, </a:t>
            </a:r>
            <a:r>
              <a:rPr lang="ru-RU" dirty="0" err="1"/>
              <a:t>Цар</a:t>
            </a:r>
            <a:r>
              <a:rPr lang="ru-RU" dirty="0"/>
              <a:t> </a:t>
            </a:r>
            <a:r>
              <a:rPr lang="ru-RU" dirty="0" err="1"/>
              <a:t>Царів</a:t>
            </a:r>
            <a:r>
              <a:rPr lang="ru-RU" dirty="0"/>
              <a:t>, </a:t>
            </a:r>
            <a:r>
              <a:rPr lang="ru-RU" dirty="0" err="1"/>
              <a:t>Викупитель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- </a:t>
            </a:r>
            <a:r>
              <a:rPr lang="ru-RU" dirty="0" err="1"/>
              <a:t>Ісус</a:t>
            </a:r>
            <a:r>
              <a:rPr lang="ru-RU" dirty="0"/>
              <a:t> Христос.</a:t>
            </a:r>
            <a:endParaRPr lang="ru-RU" dirty="0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88" y="404664"/>
            <a:ext cx="4605412" cy="597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43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83</TotalTime>
  <Words>811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NewsPrint</vt:lpstr>
      <vt:lpstr>Собор Св. Петра  і Марії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Легенды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Собор Св. Петра и Марии</dc:title>
  <dc:creator>1</dc:creator>
  <cp:lastModifiedBy>Юра Роман</cp:lastModifiedBy>
  <cp:revision>9</cp:revision>
  <dcterms:created xsi:type="dcterms:W3CDTF">2013-10-01T18:41:53Z</dcterms:created>
  <dcterms:modified xsi:type="dcterms:W3CDTF">2015-01-21T18:52:13Z</dcterms:modified>
</cp:coreProperties>
</file>