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0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1B4B1C-3E74-4F4C-8BC0-BC4AD6ED6065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D301D-94F6-430D-ACF3-C636C7461D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1B4B1C-3E74-4F4C-8BC0-BC4AD6ED6065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D301D-94F6-430D-ACF3-C636C7461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1B4B1C-3E74-4F4C-8BC0-BC4AD6ED6065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D301D-94F6-430D-ACF3-C636C7461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1B4B1C-3E74-4F4C-8BC0-BC4AD6ED6065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D301D-94F6-430D-ACF3-C636C7461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1B4B1C-3E74-4F4C-8BC0-BC4AD6ED6065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D301D-94F6-430D-ACF3-C636C7461D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1B4B1C-3E74-4F4C-8BC0-BC4AD6ED6065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D301D-94F6-430D-ACF3-C636C7461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1B4B1C-3E74-4F4C-8BC0-BC4AD6ED6065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D301D-94F6-430D-ACF3-C636C7461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1B4B1C-3E74-4F4C-8BC0-BC4AD6ED6065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D301D-94F6-430D-ACF3-C636C7461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1B4B1C-3E74-4F4C-8BC0-BC4AD6ED6065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D301D-94F6-430D-ACF3-C636C7461D4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1B4B1C-3E74-4F4C-8BC0-BC4AD6ED6065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D301D-94F6-430D-ACF3-C636C7461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1B4B1C-3E74-4F4C-8BC0-BC4AD6ED6065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BD301D-94F6-430D-ACF3-C636C7461D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71B4B1C-3E74-4F4C-8BC0-BC4AD6ED6065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4BD301D-94F6-430D-ACF3-C636C7461D4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243896" cy="3327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764704"/>
            <a:ext cx="7387912" cy="21078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364718"/>
            <a:ext cx="73312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Шедеври архітектури і </a:t>
            </a:r>
          </a:p>
          <a:p>
            <a:pPr algn="ctr"/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кульптури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4" y="186922"/>
            <a:ext cx="3312368" cy="18590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41" y="3827880"/>
            <a:ext cx="2929059" cy="29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34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Міст</a:t>
            </a:r>
            <a:r>
              <a:rPr lang="ru-RU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Біг-Сюр</a:t>
            </a:r>
            <a:r>
              <a:rPr lang="ru-RU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Каліфорнія</a:t>
            </a:r>
            <a:r>
              <a:rPr lang="ru-RU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США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7499350" cy="4712091"/>
          </a:xfrm>
        </p:spPr>
      </p:pic>
    </p:spTree>
    <p:extLst>
      <p:ext uri="{BB962C8B-B14F-4D97-AF65-F5344CB8AC3E}">
        <p14:creationId xmlns:p14="http://schemas.microsoft.com/office/powerpoint/2010/main" val="424502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Берлін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Німеччина</a:t>
            </a:r>
            <a:endParaRPr lang="ru-RU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7499350" cy="4680885"/>
          </a:xfrm>
        </p:spPr>
      </p:pic>
    </p:spTree>
    <p:extLst>
      <p:ext uri="{BB962C8B-B14F-4D97-AF65-F5344CB8AC3E}">
        <p14:creationId xmlns:p14="http://schemas.microsoft.com/office/powerpoint/2010/main" val="102090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2">
                    <a:lumMod val="75000"/>
                  </a:schemeClr>
                </a:solidFill>
              </a:rPr>
              <a:t>Будапешт, </a:t>
            </a:r>
            <a:r>
              <a:rPr lang="ru-RU" b="1" i="1" dirty="0" err="1">
                <a:solidFill>
                  <a:schemeClr val="bg2">
                    <a:lumMod val="75000"/>
                  </a:schemeClr>
                </a:solidFill>
              </a:rPr>
              <a:t>Угорщина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7499350" cy="4221488"/>
          </a:xfrm>
        </p:spPr>
      </p:pic>
    </p:spTree>
    <p:extLst>
      <p:ext uri="{BB962C8B-B14F-4D97-AF65-F5344CB8AC3E}">
        <p14:creationId xmlns:p14="http://schemas.microsoft.com/office/powerpoint/2010/main" val="327819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  <a:latin typeface="Haettenschweiler" pitchFamily="34" charset="0"/>
              </a:rPr>
              <a:t>Храм </a:t>
            </a:r>
            <a:r>
              <a:rPr lang="ru-RU" dirty="0" err="1">
                <a:solidFill>
                  <a:srgbClr val="FFC000"/>
                </a:solidFill>
                <a:latin typeface="Haettenschweiler" pitchFamily="34" charset="0"/>
              </a:rPr>
              <a:t>Істини</a:t>
            </a:r>
            <a:r>
              <a:rPr lang="ru-RU" dirty="0">
                <a:solidFill>
                  <a:srgbClr val="FFC000"/>
                </a:solidFill>
                <a:latin typeface="Haettenschweiler" pitchFamily="34" charset="0"/>
              </a:rPr>
              <a:t>, </a:t>
            </a:r>
            <a:r>
              <a:rPr lang="ru-RU" dirty="0" err="1">
                <a:solidFill>
                  <a:srgbClr val="FFC000"/>
                </a:solidFill>
                <a:latin typeface="Haettenschweiler" pitchFamily="34" charset="0"/>
              </a:rPr>
              <a:t>Паттайя</a:t>
            </a:r>
            <a:r>
              <a:rPr lang="ru-RU" dirty="0">
                <a:solidFill>
                  <a:srgbClr val="FFC000"/>
                </a:solidFill>
                <a:latin typeface="Haettenschweiler" pitchFamily="34" charset="0"/>
              </a:rPr>
              <a:t>, </a:t>
            </a:r>
            <a:r>
              <a:rPr lang="ru-RU" dirty="0" err="1">
                <a:solidFill>
                  <a:srgbClr val="FFC000"/>
                </a:solidFill>
                <a:latin typeface="Haettenschweiler" pitchFamily="34" charset="0"/>
              </a:rPr>
              <a:t>Таїланд</a:t>
            </a:r>
            <a:endParaRPr lang="ru-RU" dirty="0">
              <a:solidFill>
                <a:srgbClr val="FFC000"/>
              </a:solidFill>
              <a:latin typeface="Haettenschweiler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7194943" cy="4800600"/>
          </a:xfrm>
        </p:spPr>
      </p:pic>
    </p:spTree>
    <p:extLst>
      <p:ext uri="{BB962C8B-B14F-4D97-AF65-F5344CB8AC3E}">
        <p14:creationId xmlns:p14="http://schemas.microsoft.com/office/powerpoint/2010/main" val="224101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Haettenschweiler" pitchFamily="34" charset="0"/>
              </a:rPr>
              <a:t>Нічний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Haettenschweiler" pitchFamily="34" charset="0"/>
              </a:rPr>
              <a:t> Дубай,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Haettenschweiler" pitchFamily="34" charset="0"/>
              </a:rPr>
              <a:t>Об'єднані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Haettenschweiler" pitchFamily="34" charset="0"/>
              </a:rPr>
              <a:t>Арабські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Haettenschweiler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Haettenschweiler" pitchFamily="34" charset="0"/>
              </a:rPr>
              <a:t>Емірати</a:t>
            </a:r>
            <a:endParaRPr lang="ru-RU" dirty="0">
              <a:solidFill>
                <a:schemeClr val="bg2">
                  <a:lumMod val="25000"/>
                </a:schemeClr>
              </a:solidFill>
              <a:latin typeface="Haettenschweiler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7194943" cy="4800600"/>
          </a:xfrm>
        </p:spPr>
      </p:pic>
    </p:spTree>
    <p:extLst>
      <p:ext uri="{BB962C8B-B14F-4D97-AF65-F5344CB8AC3E}">
        <p14:creationId xmlns:p14="http://schemas.microsoft.com/office/powerpoint/2010/main" val="304649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670560"/>
                </a:solidFill>
              </a:rPr>
              <a:t>Дамба </a:t>
            </a:r>
            <a:r>
              <a:rPr lang="en-US" dirty="0">
                <a:solidFill>
                  <a:srgbClr val="670560"/>
                </a:solidFill>
                <a:latin typeface="Elephant" pitchFamily="18" charset="0"/>
              </a:rPr>
              <a:t>Craig </a:t>
            </a:r>
            <a:r>
              <a:rPr lang="en-US" dirty="0" err="1">
                <a:solidFill>
                  <a:srgbClr val="670560"/>
                </a:solidFill>
                <a:latin typeface="Elephant" pitchFamily="18" charset="0"/>
              </a:rPr>
              <a:t>Goch</a:t>
            </a:r>
            <a:r>
              <a:rPr lang="en-US" dirty="0">
                <a:solidFill>
                  <a:srgbClr val="670560"/>
                </a:solidFill>
                <a:latin typeface="Elephant" pitchFamily="18" charset="0"/>
              </a:rPr>
              <a:t>, </a:t>
            </a:r>
            <a:r>
              <a:rPr lang="ru-RU" dirty="0" err="1">
                <a:solidFill>
                  <a:srgbClr val="670560"/>
                </a:solidFill>
              </a:rPr>
              <a:t>Великобританія</a:t>
            </a:r>
            <a:endParaRPr lang="ru-RU" dirty="0">
              <a:solidFill>
                <a:srgbClr val="6705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7230828" cy="4800600"/>
          </a:xfrm>
        </p:spPr>
      </p:pic>
    </p:spTree>
    <p:extLst>
      <p:ext uri="{BB962C8B-B14F-4D97-AF65-F5344CB8AC3E}">
        <p14:creationId xmlns:p14="http://schemas.microsoft.com/office/powerpoint/2010/main" val="147308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bg1">
                    <a:lumMod val="50000"/>
                  </a:schemeClr>
                </a:solidFill>
              </a:rPr>
              <a:t>Тайбей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, Китай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6408712" cy="4806534"/>
          </a:xfrm>
        </p:spPr>
      </p:pic>
    </p:spTree>
    <p:extLst>
      <p:ext uri="{BB962C8B-B14F-4D97-AF65-F5344CB8AC3E}">
        <p14:creationId xmlns:p14="http://schemas.microsoft.com/office/powerpoint/2010/main" val="61680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Basílica de Santa Luzia, Португалія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16" y="1690687"/>
            <a:ext cx="6446209" cy="4834657"/>
          </a:xfrm>
        </p:spPr>
      </p:pic>
    </p:spTree>
    <p:extLst>
      <p:ext uri="{BB962C8B-B14F-4D97-AF65-F5344CB8AC3E}">
        <p14:creationId xmlns:p14="http://schemas.microsoft.com/office/powerpoint/2010/main" val="406548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Georgia" pitchFamily="18" charset="0"/>
              </a:rPr>
              <a:t>Барселона, </a:t>
            </a:r>
            <a:r>
              <a:rPr lang="ru-RU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Georgia" pitchFamily="18" charset="0"/>
              </a:rPr>
              <a:t>Іспанія</a:t>
            </a:r>
            <a:endParaRPr lang="ru-RU" b="1" i="1" dirty="0">
              <a:solidFill>
                <a:schemeClr val="accent4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7492409" cy="4800600"/>
          </a:xfrm>
        </p:spPr>
      </p:pic>
    </p:spTree>
    <p:extLst>
      <p:ext uri="{BB962C8B-B14F-4D97-AF65-F5344CB8AC3E}">
        <p14:creationId xmlns:p14="http://schemas.microsoft.com/office/powerpoint/2010/main" val="274961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Мечеть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Тадж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Махал,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Агра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Індія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1700808"/>
            <a:ext cx="5849437" cy="4387078"/>
          </a:xfrm>
        </p:spPr>
      </p:pic>
    </p:spTree>
    <p:extLst>
      <p:ext uri="{BB962C8B-B14F-4D97-AF65-F5344CB8AC3E}">
        <p14:creationId xmlns:p14="http://schemas.microsoft.com/office/powerpoint/2010/main" val="144268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5832648" cy="998984"/>
          </a:xfrm>
        </p:spPr>
        <p:txBody>
          <a:bodyPr/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Великобританія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08" y="3140968"/>
            <a:ext cx="5486400" cy="364845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3438382" cy="27507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78" y="828744"/>
            <a:ext cx="4980322" cy="24520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40" y="3671646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6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>
                    <a:lumMod val="65000"/>
                  </a:schemeClr>
                </a:solidFill>
              </a:rPr>
              <a:t>Сад на </a:t>
            </a:r>
            <a:r>
              <a:rPr lang="ru-RU" b="1" i="1" dirty="0" err="1">
                <a:solidFill>
                  <a:schemeClr val="bg1">
                    <a:lumMod val="65000"/>
                  </a:schemeClr>
                </a:solidFill>
              </a:rPr>
              <a:t>даху</a:t>
            </a:r>
            <a:r>
              <a:rPr lang="ru-RU" b="1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65000"/>
                  </a:schemeClr>
                </a:solidFill>
              </a:rPr>
              <a:t>хмарочоса</a:t>
            </a:r>
            <a:r>
              <a:rPr lang="ru-RU" b="1" i="1" dirty="0">
                <a:solidFill>
                  <a:schemeClr val="bg1">
                    <a:lumMod val="65000"/>
                  </a:schemeClr>
                </a:solidFill>
              </a:rPr>
              <a:t>, США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7499350" cy="4680885"/>
          </a:xfrm>
        </p:spPr>
      </p:pic>
    </p:spTree>
    <p:extLst>
      <p:ext uri="{BB962C8B-B14F-4D97-AF65-F5344CB8AC3E}">
        <p14:creationId xmlns:p14="http://schemas.microsoft.com/office/powerpoint/2010/main" val="153404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accent3"/>
                </a:solidFill>
              </a:rPr>
              <a:t>Кольорові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балкони</a:t>
            </a:r>
            <a:r>
              <a:rPr lang="ru-RU" b="1" i="1" dirty="0">
                <a:solidFill>
                  <a:schemeClr val="accent3"/>
                </a:solidFill>
              </a:rPr>
              <a:t> на </a:t>
            </a:r>
            <a:r>
              <a:rPr lang="ru-RU" b="1" i="1" dirty="0" err="1">
                <a:solidFill>
                  <a:schemeClr val="accent3"/>
                </a:solidFill>
              </a:rPr>
              <a:t>вулиці</a:t>
            </a:r>
            <a:r>
              <a:rPr lang="ru-RU" b="1" i="1" dirty="0">
                <a:solidFill>
                  <a:schemeClr val="accent3"/>
                </a:solidFill>
              </a:rPr>
              <a:t> </a:t>
            </a:r>
            <a:r>
              <a:rPr lang="ru-RU" b="1" i="1" dirty="0" err="1">
                <a:solidFill>
                  <a:schemeClr val="accent3"/>
                </a:solidFill>
              </a:rPr>
              <a:t>Валлетти</a:t>
            </a:r>
            <a:r>
              <a:rPr lang="ru-RU" b="1" i="1" dirty="0">
                <a:solidFill>
                  <a:schemeClr val="accent3"/>
                </a:solidFill>
              </a:rPr>
              <a:t>, Мальта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7194943" cy="4800600"/>
          </a:xfrm>
        </p:spPr>
      </p:pic>
    </p:spTree>
    <p:extLst>
      <p:ext uri="{BB962C8B-B14F-4D97-AF65-F5344CB8AC3E}">
        <p14:creationId xmlns:p14="http://schemas.microsoft.com/office/powerpoint/2010/main" val="36310225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Сіднейський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оперний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театр.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Австралія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576814" cy="4800600"/>
          </a:xfrm>
        </p:spPr>
      </p:pic>
    </p:spTree>
    <p:extLst>
      <p:ext uri="{BB962C8B-B14F-4D97-AF65-F5344CB8AC3E}">
        <p14:creationId xmlns:p14="http://schemas.microsoft.com/office/powerpoint/2010/main" val="333036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721"/>
            <a:ext cx="3203848" cy="48006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277" y="2200103"/>
            <a:ext cx="3096344" cy="46522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2132856"/>
            <a:ext cx="2987823" cy="47388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88" y="0"/>
            <a:ext cx="6350000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6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16"/>
            <a:ext cx="5267609" cy="344501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" y="3573016"/>
            <a:ext cx="4401704" cy="31628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54" y="3567296"/>
            <a:ext cx="4894594" cy="32793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27" y="449464"/>
            <a:ext cx="3813221" cy="30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4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12828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99" y="274376"/>
            <a:ext cx="3203049" cy="48006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648"/>
            <a:ext cx="3419872" cy="6597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60" y="1867687"/>
            <a:ext cx="2293570" cy="41825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92080" y="404664"/>
            <a:ext cx="27499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9067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88" y="0"/>
            <a:ext cx="899592" cy="360040"/>
          </a:xfrm>
        </p:spPr>
        <p:txBody>
          <a:bodyPr>
            <a:normAutofit/>
          </a:bodyPr>
          <a:lstStyle/>
          <a:p>
            <a:endParaRPr lang="ru-RU" sz="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43" y="3397888"/>
            <a:ext cx="4392488" cy="3294366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3158735"/>
            <a:ext cx="5143227" cy="3732253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52" y="116632"/>
            <a:ext cx="4178696" cy="31340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37"/>
            <a:ext cx="4716016" cy="30689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96459" y="2459058"/>
            <a:ext cx="27510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no Pro Smbd Caption" pitchFamily="18" charset="0"/>
              </a:rPr>
              <a:t>Данія</a:t>
            </a:r>
            <a:endParaRPr lang="ru-RU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no Pro Smbd Captio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7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2920368" cy="1138138"/>
          </a:xfrm>
        </p:spPr>
        <p:txBody>
          <a:bodyPr>
            <a:normAutofit/>
          </a:bodyPr>
          <a:lstStyle/>
          <a:p>
            <a:r>
              <a:rPr lang="uk-UA" sz="4400" b="1" i="1" dirty="0" smtClean="0">
                <a:solidFill>
                  <a:srgbClr val="7030A0"/>
                </a:solidFill>
                <a:latin typeface="Georgia" pitchFamily="18" charset="0"/>
              </a:rPr>
              <a:t>Франція</a:t>
            </a:r>
            <a:endParaRPr lang="ru-RU" sz="44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66" y="3427626"/>
            <a:ext cx="5133234" cy="3429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" y="2664950"/>
            <a:ext cx="4594975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0"/>
            <a:ext cx="533690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1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408" y="6201166"/>
            <a:ext cx="421784" cy="648072"/>
          </a:xfrm>
        </p:spPr>
        <p:txBody>
          <a:bodyPr>
            <a:normAutofit/>
          </a:bodyPr>
          <a:lstStyle/>
          <a:p>
            <a:endParaRPr lang="ru-RU" sz="800" b="1" i="1" dirty="0">
              <a:solidFill>
                <a:schemeClr val="accent1">
                  <a:lumMod val="60000"/>
                  <a:lumOff val="40000"/>
                </a:schemeClr>
              </a:solidFill>
              <a:latin typeface="Arno Pro Smbd Captio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62196"/>
            <a:ext cx="4752528" cy="32763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76" y="-10248"/>
            <a:ext cx="5346706" cy="3165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44" y="33192"/>
            <a:ext cx="2293992" cy="3339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976"/>
            <a:ext cx="3826744" cy="30575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87824" y="2865168"/>
            <a:ext cx="24368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Італія</a:t>
            </a:r>
            <a:endParaRPr lang="ru-RU" sz="60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2251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4401"/>
            <a:ext cx="1408200" cy="1138138"/>
          </a:xfrm>
        </p:spPr>
        <p:txBody>
          <a:bodyPr/>
          <a:lstStyle/>
          <a:p>
            <a:r>
              <a:rPr lang="uk-UA" b="1" dirty="0" smtClean="0"/>
              <a:t>США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" y="3438525"/>
            <a:ext cx="4562475" cy="34194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1865"/>
            <a:ext cx="6500164" cy="3351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41" y="3573016"/>
            <a:ext cx="4261480" cy="310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5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Алея з колонами і фонтанами в саду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Альфабіі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острів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Майорка,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Іспанія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6336704" cy="4344943"/>
          </a:xfrm>
        </p:spPr>
      </p:pic>
    </p:spTree>
    <p:extLst>
      <p:ext uri="{BB962C8B-B14F-4D97-AF65-F5344CB8AC3E}">
        <p14:creationId xmlns:p14="http://schemas.microsoft.com/office/powerpoint/2010/main" val="200541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>
                <a:latin typeface="Bookman Old Style" pitchFamily="18" charset="0"/>
              </a:rPr>
              <a:t>Базиліка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Тібідабо</a:t>
            </a:r>
            <a:r>
              <a:rPr lang="ru-RU" i="1" dirty="0">
                <a:latin typeface="Bookman Old Style" pitchFamily="18" charset="0"/>
              </a:rPr>
              <a:t>, Барселона, </a:t>
            </a:r>
            <a:r>
              <a:rPr lang="ru-RU" i="1" dirty="0" err="1" smtClean="0">
                <a:latin typeface="Bookman Old Style" pitchFamily="18" charset="0"/>
              </a:rPr>
              <a:t>Іспанія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5544616" cy="4308693"/>
          </a:xfrm>
        </p:spPr>
      </p:pic>
    </p:spTree>
    <p:extLst>
      <p:ext uri="{BB962C8B-B14F-4D97-AF65-F5344CB8AC3E}">
        <p14:creationId xmlns:p14="http://schemas.microsoft.com/office/powerpoint/2010/main" val="350809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Базель,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Швейцарія</a:t>
            </a:r>
            <a:endParaRPr lang="ru-RU" b="1" i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606986"/>
            <a:ext cx="7499350" cy="4482227"/>
          </a:xfrm>
        </p:spPr>
      </p:pic>
    </p:spTree>
    <p:extLst>
      <p:ext uri="{BB962C8B-B14F-4D97-AF65-F5344CB8AC3E}">
        <p14:creationId xmlns:p14="http://schemas.microsoft.com/office/powerpoint/2010/main" val="31862164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124</TotalTime>
  <Words>97</Words>
  <Application>Microsoft Office PowerPoint</Application>
  <PresentationFormat>Экран (4:3)</PresentationFormat>
  <Paragraphs>23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Презентация PowerPoint</vt:lpstr>
      <vt:lpstr>Великобританія</vt:lpstr>
      <vt:lpstr>Презентация PowerPoint</vt:lpstr>
      <vt:lpstr>Франція</vt:lpstr>
      <vt:lpstr>Презентация PowerPoint</vt:lpstr>
      <vt:lpstr>США</vt:lpstr>
      <vt:lpstr>Алея з колонами і фонтанами в саду Альфабіі, острів Майорка, Іспанія</vt:lpstr>
      <vt:lpstr>Базиліка Тібідабо, Барселона, Іспанія</vt:lpstr>
      <vt:lpstr>Базель, Швейцарія</vt:lpstr>
      <vt:lpstr>Міст Біг-Сюр, Каліфорнія, США</vt:lpstr>
      <vt:lpstr>Берлін, Німеччина</vt:lpstr>
      <vt:lpstr>Будапешт, Угорщина</vt:lpstr>
      <vt:lpstr>Храм Істини, Паттайя, Таїланд</vt:lpstr>
      <vt:lpstr>Нічний Дубай, Об'єднані Арабські Емірати</vt:lpstr>
      <vt:lpstr>Дамба Craig Goch, Великобританія</vt:lpstr>
      <vt:lpstr>Тайбей, Китай</vt:lpstr>
      <vt:lpstr>Basílica de Santa Luzia, Португалія</vt:lpstr>
      <vt:lpstr>Барселона, Іспанія</vt:lpstr>
      <vt:lpstr>Мечеть Тадж Махал, Агра, Індія</vt:lpstr>
      <vt:lpstr>Сад на даху хмарочоса, США</vt:lpstr>
      <vt:lpstr>Кольорові балкони на вулиці Валлетти, Мальта</vt:lpstr>
      <vt:lpstr>Сіднейський оперний театр. Австралія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Dasha</cp:lastModifiedBy>
  <cp:revision>12</cp:revision>
  <dcterms:created xsi:type="dcterms:W3CDTF">2012-09-16T13:00:25Z</dcterms:created>
  <dcterms:modified xsi:type="dcterms:W3CDTF">2012-09-16T15:04:51Z</dcterms:modified>
</cp:coreProperties>
</file>