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2" r:id="rId5"/>
    <p:sldId id="268" r:id="rId6"/>
    <p:sldId id="260" r:id="rId7"/>
    <p:sldId id="261" r:id="rId8"/>
    <p:sldId id="273" r:id="rId9"/>
    <p:sldId id="264" r:id="rId10"/>
    <p:sldId id="267" r:id="rId11"/>
    <p:sldId id="265" r:id="rId12"/>
    <p:sldId id="266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qwerty\Рабочий стол\Новая папка (2)\800px-Kijów_-_Sobór_Mądrości_Bożej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531"/>
            <a:ext cx="9144000" cy="69175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7828384" cy="93610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София Киевская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344816" cy="9441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Врата Заборовского (1746 год)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 на </a:t>
            </a:r>
            <a:r>
              <a:rPr lang="ru-RU" dirty="0" err="1" smtClean="0"/>
              <a:t>Софиевскую</a:t>
            </a:r>
            <a:r>
              <a:rPr lang="ru-RU" dirty="0" smtClean="0"/>
              <a:t> площадь: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qwerty\Рабочий стол\Новая папка (2)\66261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0099"/>
            <a:ext cx="9144000" cy="57079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6172200" cy="437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Колокол Софии Киевской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qwerty\Рабочий стол\Новая папка (2)\6578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43684" cy="64300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0"/>
            <a:ext cx="6172200" cy="437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с колокольни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qwerty\Рабочий стол\Новая папка (2)\6606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8335"/>
            <a:ext cx="9144000" cy="61196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16632"/>
            <a:ext cx="3240360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Среди множества культурных ценностей особое место занимает мозаика собора – </a:t>
            </a:r>
            <a:r>
              <a:rPr lang="ru-RU" dirty="0" err="1" smtClean="0"/>
              <a:t>Оранта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Ора́нта</a:t>
            </a:r>
            <a:r>
              <a:rPr lang="ru-RU" dirty="0" smtClean="0"/>
              <a:t> (от лат. </a:t>
            </a:r>
            <a:r>
              <a:rPr lang="ru-RU" dirty="0" err="1" smtClean="0"/>
              <a:t>orans</a:t>
            </a:r>
            <a:r>
              <a:rPr lang="ru-RU" dirty="0" smtClean="0"/>
              <a:t> — молящийся) — один из основных типов изображения Богоматери, представляющий Её с поднятыми и раскинутыми в стороны руками, раскрытыми ладонями наружу, то есть в традиционном жесте заступнической молитвы.</a:t>
            </a:r>
            <a:endParaRPr lang="ru-RU" dirty="0"/>
          </a:p>
        </p:txBody>
      </p:sp>
      <p:pic>
        <p:nvPicPr>
          <p:cNvPr id="5" name="Picture 2" descr="C:\Documents and Settings\qwerty\Рабочий стол\Новая папка (2)\Sofia_Orant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-34705"/>
            <a:ext cx="3995936" cy="68927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0"/>
            <a:ext cx="4464496" cy="64533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По легенде, она является хранительницей города. Издревле существует поверье: “Пока будет стоять </a:t>
            </a:r>
            <a:r>
              <a:rPr lang="ru-RU" dirty="0" err="1" smtClean="0"/>
              <a:t>Оранта</a:t>
            </a:r>
            <a:r>
              <a:rPr lang="ru-RU" dirty="0" smtClean="0"/>
              <a:t>, будет стоять и Киев”. Ее называют «нерушимой стеной». И это не случайно, так как в переводе с греческого </a:t>
            </a:r>
            <a:r>
              <a:rPr lang="ru-RU" dirty="0" err="1" smtClean="0"/>
              <a:t>Оранта</a:t>
            </a:r>
            <a:r>
              <a:rPr lang="ru-RU" dirty="0" smtClean="0"/>
              <a:t> означает «Та, которая молится». История подтверждает могущество </a:t>
            </a:r>
            <a:r>
              <a:rPr lang="ru-RU" dirty="0" err="1" smtClean="0"/>
              <a:t>Оранты</a:t>
            </a:r>
            <a:r>
              <a:rPr lang="ru-RU" dirty="0" smtClean="0"/>
              <a:t>. София Киевская могла быть уничтожена неоднократно, но до сих пор стоит целая и невредимая. Если вернуться в далекое прошлое, то уже после нашествия орды монгольского хана Батыя, который разгромил практически весь Киев, от Софийского собора могло ничего не остаться. Ближе к нашему времени Софии тоже не было покоя. В довоенные годы правления советской власти был уничтожен соседний Михайловский собор, который по тогдашним понятиям власти не имел культурной и исторической ценности. Эта же участь ждала и Киевскую Софию, но небезразличная интеллигенция обратилась за помощью во Францию. Кстати, дочь Ярослава Мудрого Анна была супругой французского короля Генриха. Впоследствии, благодаря личному обращению известного французского писателя Р. Роллана к товарищу Сталину, памятник остался существовать. Далее, во время Великой отечественной войны, при отступлении, у советской армии был приказ заложить взрывчатку в ряд объектов, среди которых был и собор. Каким-то чудом директор музея в последний момент убедил </a:t>
            </a:r>
            <a:r>
              <a:rPr lang="ru-RU" dirty="0" err="1" smtClean="0"/>
              <a:t>солдатов</a:t>
            </a:r>
            <a:r>
              <a:rPr lang="ru-RU" dirty="0" smtClean="0"/>
              <a:t> не разрушать храм.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7"/>
            <a:ext cx="4499992" cy="68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qwerty\Рабочий стол\Новая папка\Sofiya_Kievskay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134"/>
            <a:ext cx="4499992" cy="6835866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0"/>
            <a:ext cx="4320480" cy="3212976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Особенностью </a:t>
            </a:r>
            <a:r>
              <a:rPr lang="ru-RU" dirty="0" err="1" smtClean="0"/>
              <a:t>Оранты</a:t>
            </a:r>
            <a:r>
              <a:rPr lang="ru-RU" dirty="0" smtClean="0"/>
              <a:t> является материал, из которого выполнена мозаика Богоматери. Это смальта, кусочки стекла и камней, покрытые краской. Цветовая палитра мозаики состоит из 177 оттенков. Всего в храме Вы увидите около 260 м2 произведений искусства из мозаики!</a:t>
            </a:r>
            <a:endParaRPr lang="ru-RU" dirty="0"/>
          </a:p>
        </p:txBody>
      </p:sp>
      <p:pic>
        <p:nvPicPr>
          <p:cNvPr id="13314" name="Picture 2" descr="C:\Documents and Settings\qwerty\Рабочий стол\Новая папка (2)\Or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1930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qwerty\Рабочий стол\Новая папка (2)\0c2318898f06327d6d80740cc4f950c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23048"/>
            <a:ext cx="7308304" cy="68810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qwerty\Рабочий стол\Новая папка\Sofiya_Kievskay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639569" cy="3684022"/>
          </a:xfrm>
          <a:prstGeom prst="rect">
            <a:avLst/>
          </a:prstGeom>
          <a:noFill/>
        </p:spPr>
      </p:pic>
      <p:pic>
        <p:nvPicPr>
          <p:cNvPr id="20484" name="Picture 4" descr="C:\Documents and Settings\qwerty\Рабочий стол\Новая папка\Sofiya_Kievskay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09267"/>
            <a:ext cx="4144888" cy="624873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84976" cy="20608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Очутившись в Софийском соборе, Вы сразу почувствуете мощь энергии, заключенной в этих стенах. Изнутри храм весь покрыт древними фресками, которых насчитывают более чем 3000 м2. Вы встретитесь взглядом с изображенными на них святыми. Также невозможно не обратить внимание на саркофаг Ярослава Мудрого. Эта княжеская гробница была сделана еще при принятии князем престола, как этого требовали древнерусские обычаи.</a:t>
            </a:r>
          </a:p>
          <a:p>
            <a:r>
              <a:rPr lang="ru-RU" dirty="0" smtClean="0"/>
              <a:t>На территории музея-заповедника «София Киевская» Вы сможете полюбоваться восхитительной колокольней, выполненной в стиле украинского барокко.		</a:t>
            </a:r>
          </a:p>
          <a:p>
            <a:r>
              <a:rPr lang="ru-RU" dirty="0" smtClean="0"/>
              <a:t>		Киевский Софийский собор имеет несколько названий. Кроме Софийского собора его ещё называют как "Святая София Киевская", "Собор святой Софии", "Национальный заповедник София Киевская" и просто как "Софийский музей". Как бы мы </a:t>
            </a:r>
            <a:r>
              <a:rPr lang="ru-RU" dirty="0" err="1" smtClean="0"/>
              <a:t>н</a:t>
            </a:r>
            <a:r>
              <a:rPr lang="uk-UA" dirty="0" smtClean="0"/>
              <a:t>е</a:t>
            </a:r>
            <a:r>
              <a:rPr lang="ru-RU" dirty="0" smtClean="0"/>
              <a:t> </a:t>
            </a:r>
            <a:r>
              <a:rPr lang="ru-RU" dirty="0" smtClean="0"/>
              <a:t>называли Софийский собор, он был и остаётся величайшим памятником древнерусской и византийской архитектуры.		</a:t>
            </a:r>
          </a:p>
          <a:p>
            <a:r>
              <a:rPr lang="ru-RU" dirty="0" smtClean="0"/>
              <a:t>		Собор святой Софии является государственным музеем-заповедником и внесён у список Всемирного наследия ЮНЕСКО, его запрещено передавать любой религиозной организации и проводить там богослужения. Исключение составляет день 24 августа — День независимости Украины, когда представители религиозных организаций совершают молитву об Украине</a:t>
            </a:r>
            <a:endParaRPr lang="ru-RU" dirty="0"/>
          </a:p>
        </p:txBody>
      </p:sp>
      <p:pic>
        <p:nvPicPr>
          <p:cNvPr id="16386" name="Picture 2" descr="C:\Documents and Settings\qwerty\Рабочий стол\Новая папка (2)\skievskay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18769"/>
            <a:ext cx="7164288" cy="4839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0" y="0"/>
            <a:ext cx="385192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Храм был построен в центре Древнего Киева в первой половине 11-го века и его первоначальный вид значительно отличался от современного. Софийский собор был выполнен в византийском стиле, имел пирамидальную структуру и 13 куполов. Считается, что один главный купол и 12 куполов поменьше, расположенных вокруг главного купола, символизировали Иисуса Христа и 12 апостолов		</a:t>
            </a:r>
          </a:p>
          <a:p>
            <a:r>
              <a:rPr lang="ru-RU" dirty="0" smtClean="0"/>
              <a:t>		Так как Киевская Русь в 12 — 13 веках была сначала втянута в междоусобные войны, а потом подверглась нашествию орды, Софийский собор много раз был разграблен, но разрушен не был. Усугубили положение вещей униаты, которые даже продавали каменные украшения Софийского собора. София Киевская стала возрождаться с приходом митрополита Петра Могилы. Реконструкция Софии Киевской началась в 1633, но в полной мере завершена не была. В 1688 реконструкция храма была продолжена благодаря </a:t>
            </a:r>
            <a:r>
              <a:rPr lang="ru-RU" dirty="0" err="1" smtClean="0"/>
              <a:t>гетьману</a:t>
            </a:r>
            <a:r>
              <a:rPr lang="ru-RU" dirty="0" smtClean="0"/>
              <a:t> Ивану Мазепе. Вместо византийского стиля София Киевская преобразилась в стиль барокко, она была поштукатурена и побелена и вместо 13-ти куполов приобрела 17. Получился практически современный вид Софии за некоторыми небольшими исключениями.</a:t>
            </a:r>
            <a:endParaRPr lang="ru-RU" dirty="0"/>
          </a:p>
        </p:txBody>
      </p:sp>
      <p:pic>
        <p:nvPicPr>
          <p:cNvPr id="17410" name="Picture 2" descr="C:\Documents and Settings\qwerty\Рабочий стол\Новая папка (2)\65741_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838"/>
            <a:ext cx="4608512" cy="682116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344816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Современная территория Софийского заповедника включает: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qwerty\Рабочий стол\Новая папка (2)\sophaxon_thu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57417"/>
            <a:ext cx="7128791" cy="600058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107504" y="188640"/>
            <a:ext cx="6172200" cy="1371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Софийский собор (11 век)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Documents and Settings\qwerty\Рабочий стол\Новая папка (2)\sophia_kiev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7311"/>
            <a:ext cx="8079854" cy="61406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45720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2. Колокольня (1699 — 1706 года)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qwerty\Рабочий стол\Новая папка (2)\sofsobor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64901"/>
            <a:ext cx="4572000" cy="69229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740352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Дом митрополита (1722 — 1730 года)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qwerty\Рабочий стол\Новая папка (2)\dommitropo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2082"/>
            <a:ext cx="9144000" cy="58559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706090"/>
          </a:xfrm>
        </p:spPr>
        <p:txBody>
          <a:bodyPr/>
          <a:lstStyle/>
          <a:p>
            <a:r>
              <a:rPr lang="ru-RU" dirty="0" smtClean="0"/>
              <a:t>4. Трапезная (1722 — 1730 года)</a:t>
            </a:r>
            <a:endParaRPr lang="ru-RU" dirty="0"/>
          </a:p>
        </p:txBody>
      </p:sp>
      <p:pic>
        <p:nvPicPr>
          <p:cNvPr id="7170" name="Picture 2" descr="C:\Documents and Settings\qwerty\Рабочий стол\Новая папка (2)\00c1618e33e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6752817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772816"/>
            <a:ext cx="4464496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А так же: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3640" y="2852936"/>
            <a:ext cx="3240360" cy="15841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5. Братский корпус (50-е года 18 века)</a:t>
            </a:r>
          </a:p>
          <a:p>
            <a:endParaRPr lang="ru-RU" dirty="0" smtClean="0"/>
          </a:p>
          <a:p>
            <a:r>
              <a:rPr lang="ru-RU" dirty="0" smtClean="0"/>
              <a:t>6. Бурса (Семинария) (1763 — 1767 года)</a:t>
            </a:r>
          </a:p>
          <a:p>
            <a:endParaRPr lang="ru-RU" dirty="0" smtClean="0"/>
          </a:p>
          <a:p>
            <a:r>
              <a:rPr lang="ru-RU" dirty="0" smtClean="0"/>
              <a:t>7. Хлебопекарня (1722 — 1730 года)</a:t>
            </a:r>
          </a:p>
          <a:p>
            <a:endParaRPr lang="ru-RU" dirty="0" smtClean="0"/>
          </a:p>
          <a:p>
            <a:r>
              <a:rPr lang="ru-RU" dirty="0" smtClean="0"/>
              <a:t>8. Южная въездная башня (начало 18 века)</a:t>
            </a:r>
            <a:endParaRPr lang="ru-RU" dirty="0"/>
          </a:p>
        </p:txBody>
      </p:sp>
      <p:pic>
        <p:nvPicPr>
          <p:cNvPr id="8194" name="Picture 2" descr="C:\Documents and Settings\qwerty\Рабочий стол\Новая папка (2)\05_sofi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51"/>
            <a:ext cx="4283968" cy="69003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562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София Киевская</vt:lpstr>
      <vt:lpstr>Слайд 2</vt:lpstr>
      <vt:lpstr>Слайд 3</vt:lpstr>
      <vt:lpstr>Современная территория Софийского заповедника включает:</vt:lpstr>
      <vt:lpstr>Слайд 5</vt:lpstr>
      <vt:lpstr>2. Колокольня (1699 — 1706 года)</vt:lpstr>
      <vt:lpstr>3. Дом митрополита (1722 — 1730 года)</vt:lpstr>
      <vt:lpstr>4. Трапезная (1722 — 1730 года)</vt:lpstr>
      <vt:lpstr>А так же:</vt:lpstr>
      <vt:lpstr>9. Врата Заборовского (1746 год)  Вид на Софиевскую площадь:</vt:lpstr>
      <vt:lpstr>Колокол Софии Киевской</vt:lpstr>
      <vt:lpstr>Вид с колокольни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8</cp:revision>
  <dcterms:modified xsi:type="dcterms:W3CDTF">2014-12-06T16:28:16Z</dcterms:modified>
</cp:coreProperties>
</file>