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8" r:id="rId4"/>
    <p:sldId id="261" r:id="rId5"/>
    <p:sldId id="257" r:id="rId6"/>
    <p:sldId id="259" r:id="rId7"/>
    <p:sldId id="262" r:id="rId8"/>
    <p:sldId id="265" r:id="rId9"/>
    <p:sldId id="264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4%D1%80%D0%B8%D0%BA%D0%B0" TargetMode="External"/><Relationship Id="rId2" Type="http://schemas.openxmlformats.org/officeDocument/2006/relationships/hyperlink" Target="http://uk.wikipedia.org/wiki/%D0%90%D0%BB%D0%B6%D0%B8%D1%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uk.wikipedia.org/wiki/%D0%9C%D0%B0%D0%B3%D1%80%D1%96%D0%B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5" TargetMode="External"/><Relationship Id="rId2" Type="http://schemas.openxmlformats.org/officeDocument/2006/relationships/hyperlink" Target="http://uk.wikipedia.org/wiki/196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543800" cy="2593975"/>
          </a:xfrm>
        </p:spPr>
        <p:txBody>
          <a:bodyPr/>
          <a:lstStyle/>
          <a:p>
            <a:pPr algn="ctr"/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smtClean="0"/>
              <a:t> «Алжир в ХХ </a:t>
            </a:r>
            <a:r>
              <a:rPr lang="uk-UA" dirty="0" err="1" smtClean="0"/>
              <a:t>ст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941168"/>
            <a:ext cx="2158008" cy="10668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Анна </a:t>
            </a:r>
            <a:r>
              <a:rPr lang="uk-UA" dirty="0" err="1" smtClean="0">
                <a:solidFill>
                  <a:schemeClr val="tx1"/>
                </a:solidFill>
              </a:rPr>
              <a:t>Петрух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11-Б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5" name="Picture 5" descr="https://upload.wikimedia.org/wikipedia/commons/thumb/9/99/AFRICA_Location_Algeria.png/220px-AFRICA_Location_Alge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1969 р. Алжир став членом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країн-експортерів</a:t>
            </a:r>
            <a:r>
              <a:rPr lang="ru-RU" sz="2800" dirty="0"/>
              <a:t> </a:t>
            </a:r>
            <a:r>
              <a:rPr lang="ru-RU" sz="2800" dirty="0" err="1"/>
              <a:t>нафти</a:t>
            </a:r>
            <a:r>
              <a:rPr lang="ru-RU" sz="2800" dirty="0"/>
              <a:t> (ОПЕК) і </a:t>
            </a:r>
            <a:r>
              <a:rPr lang="ru-RU" sz="2800" dirty="0" err="1"/>
              <a:t>відіграв</a:t>
            </a:r>
            <a:r>
              <a:rPr lang="ru-RU" sz="2800" dirty="0"/>
              <a:t> </a:t>
            </a:r>
            <a:r>
              <a:rPr lang="ru-RU" sz="2800" dirty="0" err="1"/>
              <a:t>важливу</a:t>
            </a:r>
            <a:r>
              <a:rPr lang="ru-RU" sz="2800" dirty="0"/>
              <a:t> роль у </a:t>
            </a:r>
            <a:r>
              <a:rPr lang="ru-RU" sz="2800" dirty="0" err="1"/>
              <a:t>чотириразовому</a:t>
            </a:r>
            <a:r>
              <a:rPr lang="ru-RU" sz="2800" dirty="0"/>
              <a:t> </a:t>
            </a:r>
            <a:r>
              <a:rPr lang="ru-RU" sz="2800" dirty="0" err="1"/>
              <a:t>підвищенні</a:t>
            </a:r>
            <a:r>
              <a:rPr lang="ru-RU" sz="2800" dirty="0"/>
              <a:t> </a:t>
            </a:r>
            <a:r>
              <a:rPr lang="ru-RU" sz="2800" dirty="0" err="1"/>
              <a:t>цін</a:t>
            </a:r>
            <a:r>
              <a:rPr lang="ru-RU" sz="2800" dirty="0"/>
              <a:t> на </a:t>
            </a:r>
            <a:r>
              <a:rPr lang="ru-RU" sz="2800" dirty="0" err="1"/>
              <a:t>нафту</a:t>
            </a:r>
            <a:r>
              <a:rPr lang="ru-RU" sz="2800" dirty="0"/>
              <a:t> у 1973–1974 </a:t>
            </a:r>
            <a:r>
              <a:rPr lang="ru-RU" sz="2800" dirty="0" err="1"/>
              <a:t>рр</a:t>
            </a:r>
            <a:r>
              <a:rPr lang="ru-RU" sz="2800" dirty="0"/>
              <a:t>. і </a:t>
            </a:r>
            <a:r>
              <a:rPr lang="ru-RU" sz="2800" dirty="0" err="1"/>
              <a:t>встановленні</a:t>
            </a:r>
            <a:r>
              <a:rPr lang="ru-RU" sz="2800" dirty="0"/>
              <a:t> </a:t>
            </a:r>
            <a:r>
              <a:rPr lang="ru-RU" sz="2800" dirty="0" err="1"/>
              <a:t>ембарго</a:t>
            </a:r>
            <a:r>
              <a:rPr lang="ru-RU" sz="2800" dirty="0"/>
              <a:t> на продаж </a:t>
            </a:r>
            <a:r>
              <a:rPr lang="ru-RU" sz="2800" dirty="0" err="1"/>
              <a:t>нафти</a:t>
            </a:r>
            <a:r>
              <a:rPr lang="ru-RU" sz="2800" dirty="0"/>
              <a:t> </a:t>
            </a:r>
            <a:r>
              <a:rPr lang="ru-RU" sz="2800" dirty="0" err="1"/>
              <a:t>Ізраїлю</a:t>
            </a:r>
            <a:r>
              <a:rPr lang="ru-RU" sz="2800" dirty="0"/>
              <a:t>.</a:t>
            </a:r>
          </a:p>
        </p:txBody>
      </p:sp>
      <p:pic>
        <p:nvPicPr>
          <p:cNvPr id="9218" name="Picture 2" descr="http://censoru.net/uploads/posts/2014-11/1417108129_op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460521"/>
            <a:ext cx="7200800" cy="4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У 1970-х роках </a:t>
            </a:r>
            <a:r>
              <a:rPr lang="ru-RU" sz="2800" dirty="0" err="1"/>
              <a:t>різко</a:t>
            </a:r>
            <a:r>
              <a:rPr lang="ru-RU" sz="2800" dirty="0"/>
              <a:t> </a:t>
            </a:r>
            <a:r>
              <a:rPr lang="ru-RU" sz="2800" dirty="0" err="1"/>
              <a:t>збільшилися</a:t>
            </a:r>
            <a:r>
              <a:rPr lang="ru-RU" sz="2800" dirty="0"/>
              <a:t> </a:t>
            </a:r>
            <a:r>
              <a:rPr lang="ru-RU" sz="2800" dirty="0" err="1"/>
              <a:t>державні</a:t>
            </a:r>
            <a:r>
              <a:rPr lang="ru-RU" sz="2800" dirty="0"/>
              <a:t> </a:t>
            </a:r>
            <a:r>
              <a:rPr lang="ru-RU" sz="2800" dirty="0" err="1"/>
              <a:t>надходження</a:t>
            </a:r>
            <a:r>
              <a:rPr lang="ru-RU" sz="2800" dirty="0"/>
              <a:t> Алжиру </a:t>
            </a:r>
            <a:r>
              <a:rPr lang="ru-RU" sz="2800" dirty="0" err="1"/>
              <a:t>від</a:t>
            </a:r>
            <a:r>
              <a:rPr lang="ru-RU" sz="2800" dirty="0"/>
              <a:t> продажу </a:t>
            </a:r>
            <a:r>
              <a:rPr lang="ru-RU" sz="2800" dirty="0" err="1"/>
              <a:t>нафти</a:t>
            </a:r>
            <a:r>
              <a:rPr lang="ru-RU" sz="2800" dirty="0"/>
              <a:t> і природного газу</a:t>
            </a:r>
            <a:r>
              <a:rPr lang="ru-RU" sz="2800" dirty="0" smtClean="0"/>
              <a:t>. </a:t>
            </a:r>
            <a:r>
              <a:rPr lang="ru-RU" sz="2800" dirty="0" err="1" smtClean="0"/>
              <a:t>Незважаючи</a:t>
            </a:r>
            <a:r>
              <a:rPr lang="ru-RU" sz="2800" dirty="0" smtClean="0"/>
              <a:t> </a:t>
            </a:r>
            <a:r>
              <a:rPr lang="ru-RU" sz="2800" dirty="0"/>
              <a:t>на те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режим </a:t>
            </a:r>
            <a:r>
              <a:rPr lang="ru-RU" sz="2800" dirty="0" err="1"/>
              <a:t>Бумедьєна</a:t>
            </a:r>
            <a:r>
              <a:rPr lang="ru-RU" sz="2800" dirty="0"/>
              <a:t>, </a:t>
            </a:r>
            <a:r>
              <a:rPr lang="ru-RU" sz="2800" dirty="0" err="1"/>
              <a:t>економіка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залишалася</a:t>
            </a:r>
            <a:r>
              <a:rPr lang="ru-RU" sz="2800" dirty="0"/>
              <a:t> у </a:t>
            </a:r>
            <a:r>
              <a:rPr lang="ru-RU" sz="2800" dirty="0" err="1"/>
              <a:t>великій</a:t>
            </a:r>
            <a:r>
              <a:rPr lang="ru-RU" sz="2800" dirty="0"/>
              <a:t> </a:t>
            </a:r>
            <a:r>
              <a:rPr lang="ru-RU" sz="2800" dirty="0" err="1"/>
              <a:t>залежності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нафтогазового</a:t>
            </a:r>
            <a:r>
              <a:rPr lang="ru-RU" sz="2800" dirty="0"/>
              <a:t> сектора.</a:t>
            </a:r>
          </a:p>
        </p:txBody>
      </p:sp>
      <p:pic>
        <p:nvPicPr>
          <p:cNvPr id="11266" name="Picture 2" descr="http://ukranews.com/uploads/news/2011/09/04/14/317a8902346553b9354b49ab87f6051ee0023f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" y="3140968"/>
            <a:ext cx="3984377" cy="29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SEBUUEhIUFRQSFBQUDxQUFBQUFQ8PFBQWFhQUFBQYHCggGBolHBQUITEhJSkrLi4uFx8zODMsNygtLisBCgoKDg0OGhAQGiwkHBwsLCwsLCwsLCwsLCwsLCwsLCwsLCwsLCwsLCwsLCwsLCwsLCwsLCwsLCwsLCwsLCwsLP/AABEIAOEA4QMBEQACEQEDEQH/xAAcAAABBQEBAQAAAAAAAAAAAAADAAECBAUGBwj/xABBEAABAwIDBQUFBQYEBwAAAAABAAIDBBEFITEGEkFRYRMiMnGRBxSBobEVUpLB0TNCguHw8SNTYnIWFzQ1RKKy/8QAGgEAAwEBAQEAAAAAAAAAAAAAAAECAwQFBv/EACwRAAICAQQCAQQCAQUBAAAAAAABAhEDBBIhMRNBURQiMmEzcZEFI0Kh4YH/2gAMAwEAAhEDEQA/AAbQ49JLI5kbi2NpLRumxeQbEkjh0Xt4sSirfZ42WbfC6MyCJdsejBIVRDkhg0Y07c1nXJDJwsXTCPBi2KaNEojiyoVxtcnVfAaJi3xwMJyDFi2cTNMGQuXIjeA4CyNCYToGw0aYIuQMVpAXmRq6GEaFnItGlRxrFmqNeljUSLSNSFixZokX4oVFl0GESVhQ/ZoCiQagAjSgAzHqWhhO1U7RkHTJqIWVamzhnrwPJOiXyUfdnf1ZFE0eRNZmvUfDODs1KSHJaoROpgyVA0c1Vts5RXJhJlikiuupdGPsnUwGyOwfBkubmuRx+43T+00KWC66oqkYN2w8tPYJvkKKDxmuTJ2b4+hwsjQcFAw8SpIDVpY8lslwBc3ckDGYM1lI0Rr0QWbRojXpQspGiNCJZM0Rfhes2iiw0pDCAKQJbiLGRcxMVA7kJiH30AQc5IYIhMQuzKAPIXMsV6c1TPPRs4czJXHoTDVUeSpE2cfiLbPTa5MJGhhTLhbroxXZbq4cimhyXBzb299YtfeUn9pvYdBktmRFBMRjs1JBPhHPP1XPNWzWDpDLJxNFIcFQWWqNtytIRsTZ0lJBktmMPNHYJDRWhZms2aI2qKNZyRaZpxZLKSNYssxvWdF2W43qXEdlhkqhxKTLEcoU7R2WGShQ4jsT3ISApyyLRITYIThKgH7ZKgHbIEUAXfCQ7PKqqBexNHmpl7CVMOhSLtQ1aIzs43HI7PVz6MG/uZewMXatF0Qu2acrLhNB2jlZmWlUtfeKL+w6fD48vRVIpPgjjTLMSiTk6OZjZcrNKxuVIeeGyWSHA4T5BRi5XIlZ1t0buE0nFdUVSIT5OghYgLBVjxokzSI1MxTRW41IMgoaBMaSpzsk4mikHhnUbCt5aNUAFPjKUwba5JwHvLUVUpeMamWI6vqocC1IOKsKdhVgp5wQigsz5KsAqWibAPxVo4o2j3EW4y2+qNotwb7ZHP5pbR7mc5KwEL1pI86LA0DrPIWce6Kl8mlO/Japoxkmc3jdMXZhVKcdpn45OVongkBa3NEckaH4ZKTZpgHNPyIUcMrMOow1xluNFLzR3WNaae2japoSAqeaLE8EkPi8BcywS80UOWCUjEpsLeDmohmiE9NNha7Dn2NlUs0WiI6fImZsGHyX0WOJxvk3yQnXR0FE1zR4V1XH5ME5pcovvn3G5hCimPdtXJjOxHedpkq8VkfUNGhS1QJUvExx1CkGqsVa0WuksTNPPFFJmJXKfhZP1aNGKssLlT4mWsyK1RjIvYFHhYfUxROlrrlJ4WVHURl0Xn4iG6lR4jXypdk6fEQTqolhZosyLT8QA4rPxMvyooVmONA8Q9UpYWV5UY1TtC37w9Vl42PyIxqzaNo/eHqk40Lc30ZT9rQDqspZIo0WOb9C/wCNFHmh8leKfwdsHFdLzMzWJIkyPO6jyOytiLO7dHkYvGhdiCpc2ylFILHTjkkpA0mFbAEbmG1ExTDkluCgzKcJ7mG0mKYJbmPaP7qOSNwUhjSA8Ebg2oiKFvJG5htQjRjkqWVk+NMg+jDtQtFnkR4YlSTA2clpHVSRlPSQl6Bz4MA3ugjyXTDW/JzT0C9HOVWGyg3sSF1wzxl7OWWCUPRGOMt8Qt5rpik+jkny6A1FWTkCm0aQx8cjU8ZKFEU5JGgHbgy1RtRnGTXRSeXOOaKRo5KuQ7XlgyJulsRmpNvhlWpqXAElx9UbEbwuTo5KuqXuPiK5ssbZ7WHHCK6M2eR3MrjyY6R1wjH4KcjzzXlahtHRFICvNs0GQB7m0r1TiCscErAKHp2Ik2QJAFZMOaALEcreYQAVsreaACNkCQExIEAP2oQBLtQgZMSBAC3ggQ4sgCL2pgNkgCLmhNNoGrAS0Ucg3XDVb49ROHRjkwQn2YOI7JGMF7M26kcV6en1sZ0pdnm6nSzgm48ozIxwaM16DaR5SjJs0qTBXPzcuaepjHo68elb7B11JuGzQSeKrHk3csjNh28JGdUQlgu74BbRkmZ+OSow63efwyVM7cO2BnOoHclk0jrWoiZtZSlcuVHZiyoxZm5r57V23wehB8A7Lh2MsayW1ge0skXqUcRMyooQwnSAiZk6Ai6UooBNceZQBYilKQFqKqzQBZE6dCJtmSoAralAWTE6B2T7ZAWSEqAsK1ydADc9FBYhJwQFkg9UkKy7DO1sTw85WOp6IinuVA2trOewejaO8M7m48r5L182Rvg8nDhSt/JvxxWFzkFxSlbo61ExayQAm2ZK7MafsxlRjvw8yOu70XR5K6Od4k3bCuwgW0+QU+Vg8UTIxKnbG3M58AtFOzDx01RyOJTDOy4tTmS4R6WCDMaSO68iXJ6EZUV3xhQ0jVSB9mFNFbmets6rtUDlbE9TKIJgRLmsigrc1aQmFtyV7RWRN1mxi3z0SGGhk5lOhBm58VVCCb9v7oaAk2o5qBhPeNEBQhVDmEUAeGS6pIRa3+C02isHI+ymUQsTHZXcbBCiFmXiG0EUeTRvO48l14tLKRhPURj/AGY/vc9U8NBs02uAcrarvjp4YlbOOeaWR0jtKGMRNDQLkABcmRubs6IxUFROYSSa5DkpjsgJuUiHuB5KvMiXBlpmFm2eSyeoVlLEypX2Y0hmblUcnuQPEcFi2FTyuJLtUsuq3Ko8E48Di7Zg1Wzso4/NcUk37OpSa9GXNhUgUODNFkXwAGFPKnYzTzJegn2DIl42HnXwemMaQM7L0tphY1Q3LT6KJw4sEyhv+X0XIbWXaRtx/NdOOPBlJlgxq9orKMzrHn+JYZEXFjMz0/PVRFFNlyIFbLGZuQQGypxFZAyW/rRRKI0wT5B1/EFm0WhNd0d6iygZON55WH+ohUkK6LUdbG0d+Vo6Xv8ARdUMMvSMpZIr2Bk2ihHgDn+QsPmt46Wcv0Yy1MEZmKbVyWtHG1vU94rV6JLtijqHIx/e55vG8m/Dh6Lox6eMV0Y5svyzZwHZx0zrEkAa8/gnmzLErMccZZZUuKPRKDZ1kTQGN+PEryJ6xzfJ6UcCiuDSgwocVzz1DLWIte4tHBZeZsvxokIGt19Et8mCgAniL8hkFSntK2FX7HHFS8rZSghOwYHglvDYV5sAaR4U1MNhjVmzTPuq1MhwM9mzTQdE94thb/4ebyS3j2GBHiMJYHWkA52Xsy0+RHA9VjToU2Jw7hG87TK7Sk9Pkceio6iDZzb8dprkGS38Lv0XkzajJpnfGDas38JxCB7O6+/wd+i9HFim4WkceXLGDqTLrauDPv6dHfoqWHI/Rn9Rj+TnsSxqnY8gyHy3XfkFyalODqR14VvVxC4fjFM7MPefg5XpsUsnMSM0lDhmrHicNsmyfhXW9NP9HNLU448FGsxpjTlHIfP+6FppPscc8ZdFB+0EjvDE23UH9UnpkU8tfBRxbGaljbt3BcZd0LLUafbC4mmmzRm6foxHV1XJm6cjoDu/RcMcE32zqllxx9FqhgJPfke7zcSvU0+DacWfM2uEbsVI3kvRpnlSzSZp4bh5eTYcFEpKHZlzN0jPqKN29a2hz81q2n0aRybbTOkw3ArOb3To0/HiuOedKL5NVjcpo7jAcODCTbVePqs25Uepgx07OglaAvPi2dbKs1exmhBPTNaLG32Kyma8u0VVFAWIRfVS2Ui9G1ZssMGKbGS3FNhRB8apMKM+pgWqZDRmSMsVQh94IA85wWm7fDwWjvMeQ4cdAvpJZFHKk+mj5/PiaTa9MzCw95h4aLpjwzluqkjicdpzG8nd1P5LyP8AUNOo/ej6LR5FkhVncezkiSmmdugmNhK1xZLw4/26OPV49s5X8WWsBk3qgscBZ92+R4LpyJxTafRwY6jt/Zxe2khjqnNsBY8l53+oNXGXyj2tFC4v+zT2QpzJG550bqu/RpRwr9nnf6nJxlSOkwpxkl7P7193zHBa5Goq36OLHFukn2Z22sToD4Sd0AuO6bC/VSs0PHu+Tt02nk8jUjCwXtJgS0Xz8h0zUxknG2b6jFGDoJtXRy3EYLbsYN8bwvvZkjLiuHX6n/bUI9s6NDg23KRh4BhpmLi5xDWC/MnO1lho8UuHL2dGqzRxx/Z2OFYOHHK+Vz8l7UXt5PByZ5TdHZYVgF4wS0XJ1P3fyXLn1SjNqysOncoW1yzUkhDAGxtvY3eQMrcgVzxlublJ/wBHUobKoyYsPia4vmljaLk2LgT6BdMs83HbCLZyR00d26bLL9sKSM2ia+RwyvYBo9VzrRZZ/k0jseaEOUg2Fbado9wDbEC+t1lqNJDHHl2aafUOb6osy4k+Q95xzXHwujrCxC6hso0KZqhlI16duSzZaLkbVDYw7QoZYQNU2AzmITBleWFaxkS0ZdZTLaLIaKHu5VWTR5lsttCyjqZWSZwSEkOGoNyQV7mogskFG6kuvg8yMl+XpnU4lhPaObPTuEjDrum9h1bqFlh1CinjyKmYZtPJyU4co4ba3CrPN25b4I5Ear0N0cmDn4DBKeLI0XvZnVxxzyQSWaKhrmtNrAXGWfwC8ZyuG2H/ABdo9Ccdz+72qOoqtnHx1Eb2tu37wzBsbg+ll149ZCWOVvn4PMzaWanFJcHB+0SRnvjrBuQbvG187ZrmzteON9nqYLUn8G7sRuzUj4223w4EAalvTmumGRRUZeuji1WGWRSj7s6TAsHNOe3n7jIyXm+r7NNm243KjVaiOX7MfLfBnpdPOD3T4p/5PPNpcQnqah0sbLC5DQRkWW4/JYZsqgljj0j0sMG7lK+RsPbURstHExme8NSA7QHvHldaLXxUeexZNLLJK2UX4VUB5fI9lr5kkXN9cguFy8k9zOra4RpcFvBIqeEOZ2hO8R3gNALmw5/yXpafJSX6PP1cXk9nSUm0VLTttHHLIdbuIaPkFeRyn3JJfpGGPFGHp2UK72jVByY2ONudgASfjmoWLEuk2/2dC3v2ZU2M1tVl3nD/AGgN+a1g3H8VQpxg/wAnYP3Fwv2sgFtQ3Mn46LZT9yZzSnFcRXJXqa9rBuxi3MnUrny6xRVR7HDA5u5m/wCzWldNPIeAaM+t15mTM58s78eNJ0jtxTuB521WdmhepipZZp0xUMpGtTqGUi9GFky0Fa1RYwrWqWxkt1Kx0QdGmmFFaaC61jMhoq+6LXeTtPlPddqWyD4Fey4tsw9cUW6XFZYvBPIz4uH5qlKS/f8A2ZPHfS/wycmLSPPeqz8S8/ms5ylJV6Kjip/iHgxIt/8AJjJGhO9cfJcviadm6+KNIbTVG5uius21rBzgLei2jfwr/oxlC37KJxC+tUwnW53ifVJ423bGlJdIkMULSC2psebA4fQhXBOBM/u7RKqxiaQAOnnkHQP05i7lUpNquF/RnGCT/wDQVO6R7rMhqnHq0gf/ACVzvEmdDk4q7L0OFVrnbraOfLi7faD8S1qPHFexObaNKDZWrflIyKMcS929b/2K0SgvZlKbfovxbGWHfqwOG7FEB87hWppeiHEUezdO1o39+Q83PsPwj9VXlroVCmgiaf8ADhjbbK4aDmONyl5WS42ZdfWO4Oyz8gpllZOxGHUyk8b3WMpyfsuMIlCVhOqx7Nao6n2f1zonvLDqLOHBJr0XDuzdg2v7KpAltuOObibbt+abSaFulF/o9IpYopmhzCDcXBaQfosG2jdU1aCOoizmR5IUkx1RcpSpY0aEayZaLLQs2UECkaJJFiQBBzU0yWiG4q3E0fLVFWScHH8RzXsrM/k8x4zbgrX3FxewyvumxNuirysnazVhqL6wsN+JjjzPQWU7kaLcWWCPjTw6/vQxmxH8Jspchqw92EZQQZHL/CjGXE+FG4LYeKZgb/00Gv8Als5+SG/7Dn9BRUgeGKJovnZjcj09AjcHInVTyQbgcrNAyOmn9ZI3ByFjqS4d555nO5sMtPik5DSJdpnlcjhfUpWFCDXm9h3Re4I1OiW4dAXxnp1zz/rNFhRSqhbK2emlrIsKMWqfbK9k7IaMqV9+FwqTIaMusqWMHecByHGyiUortlwhJ9IxH1bpXbsQsOJPJYxcsr24/wDJ0uEca3TN7CZhTs3Q67jm49VpKKx8XZnGe/khi7O1G8NbLKS9mqS9gtn9ramkdZr3AD905j0PBEZp8MmeJrmJ61sR7UYqiQQ1ADHu8Lv3XHl0KmeNNfawjOUfzR6RLRDxMWEcnpm7h7QOOVW0SmW45Fi0WmF7RTtHY4kCW0e4lvooe4YuQKyG8eidBZ8vUm7bwjn5r0Is5JI2MPAPD1HFWrZmzcjc0W7pPp8k6YGjFI3iBnlcDP8Amih2SBbc8vr5hAMk17ciczwsNSgRC/8ApHyU8ooi0ZmwAuB1FhqjkXAUAHiRwy5J8gHa62pJCKCx96w187m+adCso1uKxtBD3NGWZ3hlbzQ+AVs5jEdq6Zp/aNPRnet0yWU8sV7NI45P0c3iG2EbiSyNx11IGaz+pS6Rf07fbMCvxySX/QOTb/MrKeeUuuDWGCMf2ZzGXKUMTk7ZpKVGrHIGNsF6W5QW2JxSi5u2B7Y3uuWUm3Zqo0qNairQbAoTE0BxaEEX48ClJFKRm4W4iUa5cksUvu5HnVwPq7YzFO0ooy/xWsfgs8+P77QsM/s5AVOItbIR1WqjwJvkuQ17SpcR2GFaOY9VOwdj++f1dGwe4j7+BqUbBbiMmIN+8moA5APfh975p7Rbj5ShxuVuhHp+hWKzSRq8UWXIdqpm8GH4H9VS1EiHp4l6LbqYaxxn1V/US+EL6eJaHtCk/wAhn4nfVV9RL4F9OvkmPaNJb9gzr3z+iPqJfH/YeBfJH/mLINIGD+Jxz9EfUP4D6f8AZF3tFm4QxjzLik9RL4H9OvkEfaHUcI4h8D+qX1EvhB9OvkC7b6sOhjaOjP1Kn6if6H4IlOp2wrH6zkf7Q1v0CXnl8leGHwZ82LTv8U8pvrd7rel1LyN9yZShFeim999ST5m6htFEbqbGJACQBJbXxSETjkstYSbVMmUbCdpdURtHY+yQNGtSSiRu65UnZm+DpNm8MY0+G55lWkiXJnc01e+MWa4gDgkwLH2iTm45+SAJfazuB/JAif2s4/3TGRGKEHj+IoFRJ2LHl6m6QyH2tJwI9AgYvtZ/MfhCKFR89lq55Yl6OqxixJ4kgsiucoZACRYCQAkAJACQAkAJACQA6AEEwEhMB1adCHC0iwJNWqJZcp6N79Gk3V7GzKWRLg63BNmyBvPyPVCVGbdnT09O2Pw6802woPvIsGiW8Uihb6BEw/qgYu0KAFvpALfTAbfKLA8Wvmk+zb0KVE/YRArhNBkgEgBIASAEgBIASAHQAyAEgB0AJUkA6tJCLNFDvutZdeGCk6RllnsjbOnw7AmPIBva2djmF1ZMcYo4oZpTdHV0dA2NoDQcuJzK53Js3UUui5uqShbqAHskA90wHBQAroASQCQMSBCumB4qHLk8sjpocuKTyyYJEVAxWSAW6ntYCsjawHsntYDWSoBwE1H9gSDBz+SpQT9ktsn2beZ9Fp4oi3P4Ilo5FDgl6HbIFYsoZKwEnbASdMQSKQt0JHktoSlDpilFS7R2ewG89zrknzzXVjUpxtnLkcYypHauYUnFoaY1lIDFAxIASAHsgB0AJFANZACQA9kAeJLzzqEgB0AJMBJ8gJFMBIpgKyNrALHA46AlaRxNkynFdllmGyHhbzK1jhZk88EWIsHfxIHqtViZm9TH4J/Yx+98k/D+xfU/oC/C7C5JWcsCKWo/RX93AUrGkX5GxjEFSgh7mCck0Wgayoo9D9l0YO8vT0sf9o87US/3f/h3VRRngnLHYlkKToSOCxeNo1U0wZYVDiVZGyQxwEASARQD2ToLG3UqGNupAMgBbwQB4oAuOMTpssxQgraMEZSm0XoaRvELVQRg8siz7oz7oVbIk+SXyEbQs13VWxC8kvkkaVl/COmSe1E75fI/u7RwHoEUg3P5GLQOAQ2g5JDTLiiwoM0p2TtDNOdgnYqFvcMtP5oCilVaW8kmh2Zr2KNpspFaUKWaxK5U0bIiVLQzr9gK3spMza/NejpV9lHnaviakesRTBwvkfJasyQpIwoaKRUlpws3EtSZWfDyWTgaqQIsUUUIBMB7IoCLkUAMqaGRKQxkAeMtK5YnQy3A5bIwmi/A6+S0MaL8VgP1VIlom5zRZMVDGdqZNFeaYE5BS+Sk6AmX+uiW0djNcVSQmGa4jQ5FOibJh4Fs806FZGSoA5JjSbK1RWi+oSbRaxSZSkqRwKzc0bxxv2VXSrJzNlFIgmk2USa1bQx/ImyzTTlpyXTjdMxyQUlyeg7J44e606E89Ml2OO5WeY7xS2+md8w3C5zYZzVLQFaSEKWik6Kkkdlk4mqkBKVDseydAItRQAyFDQyJChooikM8WC5onSHid1WyMpItxSdVoYuJaE2WqoyaYjILaoCmQbML6o4BxfwM6oYOKLQ1jkwL6tvBS5ItYpeyHvaW8rwkXVp4JeQpYURNU48fonusfiSAueSk2aKKGIKKY+CNlOxjsaye2gJALaKJJBbRi0xBRCdQuhYvaI3o2cHeQ9vO66ofBw6no9goZCWN8h9FyS7BdFopADISGV5WKWhplR7FDRohgEh2S3UUOyDmpNDsC9qzaHZGymgPEV5x2DquRCTTYDgqlJgPcqtzEJCbChJ2wGU2xiQBJtuKdIRYZO0DJovwurQEJJyTwHkFb74FRIsJXRDHZFpAhqoUPuKfQVkV9NV1LApr9kudEQw3RHG4sL4LsVOHDqu2MFI55ZHFh4oC0qlFxM5TUjfwSh33ty4qpNJHFOTlLaj0inbYBcB10WmOTERLEARISGBljSoaYDcU0VZMMRQWRdGk0NMA9ihoqwW4podnhxC8/JDajsQwWSYyVltse2xDAqIsCbVrCNiZEKY2mMZSpfcA9lXje4BOCWSLiwQwUpgSXRtfYhwrgrYi1BqvSxKjGYSppbZjQrSeDnciYZb4Y8DCCqgqFOSZdNKHaa/VbuCkc/lce+iVNTEHRCi0TPImjdw/C3SWy+KtziuzkblJ/adbhmE9mM9VxZJ2dGLGo99m3GViahbJgO0piHcxAEC1IaBPYlQxNakA5jQKwMkalopMD2aVFWeDlcM+TuFE25sstPj35EhydIm8LuyR9IhME5eflVMtE4xkurSxuDkTLsey0WNUAIarzo/ki2GsvUcKM7FMzIFZ6uH2KQRfNA2rkwx5LYZsdwvSjjtGbdCZGpx46YOSNCmgyXoQjwcs5mpSwXFiF1QqqZxZJ07QSLCXE2DT6LOSURrM5Lg2qPAOd1HmS6E4Tl2b1JgjLX3c+qzlmbHDDFdmpT0wboLLFs3pLouMCkOhyyyAJsKAYSyYiQQIi8IGCKB2IBICYCZJCRiVDAbiVBZ5Dtzs6+jqnjdPZPcXQOt3SxxJDb8xmLdF501ceD0YStGRh8Bs51tBl5ldWhxbU5syz5Faj8ghCSVSjbKc0iu8Zrzs8XvZsnwW4oD2d+q9DBDbgMJTW+iUNObE8gtIR+1ilkVpFINN15UYPeb2qNJ1IbAr2JR4RyrKk2Gkw9xiFgciqyYlLEZx1CWSgMGFSE+E+i5ceJJm8s6NelwOQ/uFd0Ukzknlk+kXoNl33zyUOUUx3No16HZpo8RurWauiHib7ZvU2Fsbo0JPIwWOK9GiKYEaKGykqIiBKyizGyyQgvZoEOAgbCWQSQLbIHZNhQSSVAOUCAPagaYwSGECYgjIi7IKZSUVbGlZa9wZ1XL9Qy/GYntD/wC3y+Q+oWEDWJ5JSfsj5heng/iZyZf5EAZxUQ7NGUZNVxz/ACOpdF6P9l8V2w/hOaX8pKDwu8leP8WKf5Iox6rz/wDkdL6N2Dwhek+keZL8maVP4FT/AIycX8hbpdVxI710a8HBa+xMsBJjXRYiTQy4xUQWI0CIpDChABGoEMUDJJkiekIi1NATCYDoEDegaIBABGoA0aTwLj1HZpjDLA0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MSEBUUEhIUFRQSFBQUDxQUFBQUFQ8PFBQWFhQUFBQYHCggGBolHBQUITEhJSkrLi4uFx8zODMsNygtLisBCgoKDg0OGhAQGiwkHBwsLCwsLCwsLCwsLCwsLCwsLCwsLCwsLCwsLCwsLCwsLCwsLCwsLCwsLCwsLCwsLCwsLP/AABEIAOEA4QMBEQACEQEDEQH/xAAcAAABBQEBAQAAAAAAAAAAAAADAAECBAUGBwj/xABBEAABAwIDBQUFBQYEBwAAAAABAAIDBBEFITEGEkFRYRMiMnGRBxSBobEVUpLB0TNCguHw8SNTYnIWFzQ1RKKy/8QAGgEAAwEBAQEAAAAAAAAAAAAAAAECAwQFBv/EACwRAAICAQQCAQQCAQUBAAAAAAABAhEDBBIhMRNBURQiMmEzcZEFI0Kh4YH/2gAMAwEAAhEDEQA/AAbQ49JLI5kbi2NpLRumxeQbEkjh0Xt4sSirfZ42WbfC6MyCJdsejBIVRDkhg0Y07c1nXJDJwsXTCPBi2KaNEojiyoVxtcnVfAaJi3xwMJyDFi2cTNMGQuXIjeA4CyNCYToGw0aYIuQMVpAXmRq6GEaFnItGlRxrFmqNeljUSLSNSFixZokX4oVFl0GESVhQ/ZoCiQagAjSgAzHqWhhO1U7RkHTJqIWVamzhnrwPJOiXyUfdnf1ZFE0eRNZmvUfDODs1KSHJaoROpgyVA0c1Vts5RXJhJlikiuupdGPsnUwGyOwfBkubmuRx+43T+00KWC66oqkYN2w8tPYJvkKKDxmuTJ2b4+hwsjQcFAw8SpIDVpY8lslwBc3ckDGYM1lI0Rr0QWbRojXpQspGiNCJZM0Rfhes2iiw0pDCAKQJbiLGRcxMVA7kJiH30AQc5IYIhMQuzKAPIXMsV6c1TPPRs4czJXHoTDVUeSpE2cfiLbPTa5MJGhhTLhbroxXZbq4cimhyXBzb299YtfeUn9pvYdBktmRFBMRjs1JBPhHPP1XPNWzWDpDLJxNFIcFQWWqNtytIRsTZ0lJBktmMPNHYJDRWhZms2aI2qKNZyRaZpxZLKSNYssxvWdF2W43qXEdlhkqhxKTLEcoU7R2WGShQ4jsT3ISApyyLRITYIThKgH7ZKgHbIEUAXfCQ7PKqqBexNHmpl7CVMOhSLtQ1aIzs43HI7PVz6MG/uZewMXatF0Qu2acrLhNB2jlZmWlUtfeKL+w6fD48vRVIpPgjjTLMSiTk6OZjZcrNKxuVIeeGyWSHA4T5BRi5XIlZ1t0buE0nFdUVSIT5OghYgLBVjxokzSI1MxTRW41IMgoaBMaSpzsk4mikHhnUbCt5aNUAFPjKUwba5JwHvLUVUpeMamWI6vqocC1IOKsKdhVgp5wQigsz5KsAqWibAPxVo4o2j3EW4y2+qNotwb7ZHP5pbR7mc5KwEL1pI86LA0DrPIWce6Kl8mlO/Japoxkmc3jdMXZhVKcdpn45OVongkBa3NEckaH4ZKTZpgHNPyIUcMrMOow1xluNFLzR3WNaae2japoSAqeaLE8EkPi8BcywS80UOWCUjEpsLeDmohmiE9NNha7Dn2NlUs0WiI6fImZsGHyX0WOJxvk3yQnXR0FE1zR4V1XH5ME5pcovvn3G5hCimPdtXJjOxHedpkq8VkfUNGhS1QJUvExx1CkGqsVa0WuksTNPPFFJmJXKfhZP1aNGKssLlT4mWsyK1RjIvYFHhYfUxROlrrlJ4WVHURl0Xn4iG6lR4jXypdk6fEQTqolhZosyLT8QA4rPxMvyooVmONA8Q9UpYWV5UY1TtC37w9Vl42PyIxqzaNo/eHqk40Lc30ZT9rQDqspZIo0WOb9C/wCNFHmh8leKfwdsHFdLzMzWJIkyPO6jyOytiLO7dHkYvGhdiCpc2ylFILHTjkkpA0mFbAEbmG1ExTDkluCgzKcJ7mG0mKYJbmPaP7qOSNwUhjSA8Ebg2oiKFvJG5htQjRjkqWVk+NMg+jDtQtFnkR4YlSTA2clpHVSRlPSQl6Bz4MA3ugjyXTDW/JzT0C9HOVWGyg3sSF1wzxl7OWWCUPRGOMt8Qt5rpik+jkny6A1FWTkCm0aQx8cjU8ZKFEU5JGgHbgy1RtRnGTXRSeXOOaKRo5KuQ7XlgyJulsRmpNvhlWpqXAElx9UbEbwuTo5KuqXuPiK5ssbZ7WHHCK6M2eR3MrjyY6R1wjH4KcjzzXlahtHRFICvNs0GQB7m0r1TiCscErAKHp2Ik2QJAFZMOaALEcreYQAVsreaACNkCQExIEAP2oQBLtQgZMSBAC3ggQ4sgCL2pgNkgCLmhNNoGrAS0Ucg3XDVb49ROHRjkwQn2YOI7JGMF7M26kcV6en1sZ0pdnm6nSzgm48ozIxwaM16DaR5SjJs0qTBXPzcuaepjHo68elb7B11JuGzQSeKrHk3csjNh28JGdUQlgu74BbRkmZ+OSow63efwyVM7cO2BnOoHclk0jrWoiZtZSlcuVHZiyoxZm5r57V23wehB8A7Lh2MsayW1ge0skXqUcRMyooQwnSAiZk6Ai6UooBNceZQBYilKQFqKqzQBZE6dCJtmSoAralAWTE6B2T7ZAWSEqAsK1ydADc9FBYhJwQFkg9UkKy7DO1sTw85WOp6IinuVA2trOewejaO8M7m48r5L182Rvg8nDhSt/JvxxWFzkFxSlbo61ExayQAm2ZK7MafsxlRjvw8yOu70XR5K6Od4k3bCuwgW0+QU+Vg8UTIxKnbG3M58AtFOzDx01RyOJTDOy4tTmS4R6WCDMaSO68iXJ6EZUV3xhQ0jVSB9mFNFbmets6rtUDlbE9TKIJgRLmsigrc1aQmFtyV7RWRN1mxi3z0SGGhk5lOhBm58VVCCb9v7oaAk2o5qBhPeNEBQhVDmEUAeGS6pIRa3+C02isHI+ymUQsTHZXcbBCiFmXiG0EUeTRvO48l14tLKRhPURj/AGY/vc9U8NBs02uAcrarvjp4YlbOOeaWR0jtKGMRNDQLkABcmRubs6IxUFROYSSa5DkpjsgJuUiHuB5KvMiXBlpmFm2eSyeoVlLEypX2Y0hmblUcnuQPEcFi2FTyuJLtUsuq3Ko8E48Di7Zg1Wzso4/NcUk37OpSa9GXNhUgUODNFkXwAGFPKnYzTzJegn2DIl42HnXwemMaQM7L0tphY1Q3LT6KJw4sEyhv+X0XIbWXaRtx/NdOOPBlJlgxq9orKMzrHn+JYZEXFjMz0/PVRFFNlyIFbLGZuQQGypxFZAyW/rRRKI0wT5B1/EFm0WhNd0d6iygZON55WH+ohUkK6LUdbG0d+Vo6Xv8ARdUMMvSMpZIr2Bk2ihHgDn+QsPmt46Wcv0Yy1MEZmKbVyWtHG1vU94rV6JLtijqHIx/e55vG8m/Dh6Lox6eMV0Y5svyzZwHZx0zrEkAa8/gnmzLErMccZZZUuKPRKDZ1kTQGN+PEryJ6xzfJ6UcCiuDSgwocVzz1DLWIte4tHBZeZsvxokIGt19Et8mCgAniL8hkFSntK2FX7HHFS8rZSghOwYHglvDYV5sAaR4U1MNhjVmzTPuq1MhwM9mzTQdE94thb/4ebyS3j2GBHiMJYHWkA52Xsy0+RHA9VjToU2Jw7hG87TK7Sk9Pkceio6iDZzb8dprkGS38Lv0XkzajJpnfGDas38JxCB7O6+/wd+i9HFim4WkceXLGDqTLrauDPv6dHfoqWHI/Rn9Rj+TnsSxqnY8gyHy3XfkFyalODqR14VvVxC4fjFM7MPefg5XpsUsnMSM0lDhmrHicNsmyfhXW9NP9HNLU448FGsxpjTlHIfP+6FppPscc8ZdFB+0EjvDE23UH9UnpkU8tfBRxbGaljbt3BcZd0LLUafbC4mmmzRm6foxHV1XJm6cjoDu/RcMcE32zqllxx9FqhgJPfke7zcSvU0+DacWfM2uEbsVI3kvRpnlSzSZp4bh5eTYcFEpKHZlzN0jPqKN29a2hz81q2n0aRybbTOkw3ArOb3To0/HiuOedKL5NVjcpo7jAcODCTbVePqs25Uepgx07OglaAvPi2dbKs1exmhBPTNaLG32Kyma8u0VVFAWIRfVS2Ui9G1ZssMGKbGS3FNhRB8apMKM+pgWqZDRmSMsVQh94IA85wWm7fDwWjvMeQ4cdAvpJZFHKk+mj5/PiaTa9MzCw95h4aLpjwzluqkjicdpzG8nd1P5LyP8AUNOo/ej6LR5FkhVncezkiSmmdugmNhK1xZLw4/26OPV49s5X8WWsBk3qgscBZ92+R4LpyJxTafRwY6jt/Zxe2khjqnNsBY8l53+oNXGXyj2tFC4v+zT2QpzJG550bqu/RpRwr9nnf6nJxlSOkwpxkl7P7193zHBa5Goq36OLHFukn2Z22sToD4Sd0AuO6bC/VSs0PHu+Tt02nk8jUjCwXtJgS0Xz8h0zUxknG2b6jFGDoJtXRy3EYLbsYN8bwvvZkjLiuHX6n/bUI9s6NDg23KRh4BhpmLi5xDWC/MnO1lho8UuHL2dGqzRxx/Z2OFYOHHK+Vz8l7UXt5PByZ5TdHZYVgF4wS0XJ1P3fyXLn1SjNqysOncoW1yzUkhDAGxtvY3eQMrcgVzxlublJ/wBHUobKoyYsPia4vmljaLk2LgT6BdMs83HbCLZyR00d26bLL9sKSM2ia+RwyvYBo9VzrRZZ/k0jseaEOUg2Fbado9wDbEC+t1lqNJDHHl2aafUOb6osy4k+Q95xzXHwujrCxC6hso0KZqhlI16duSzZaLkbVDYw7QoZYQNU2AzmITBleWFaxkS0ZdZTLaLIaKHu5VWTR5lsttCyjqZWSZwSEkOGoNyQV7mogskFG6kuvg8yMl+XpnU4lhPaObPTuEjDrum9h1bqFlh1CinjyKmYZtPJyU4co4ba3CrPN25b4I5Ear0N0cmDn4DBKeLI0XvZnVxxzyQSWaKhrmtNrAXGWfwC8ZyuG2H/ABdo9Ccdz+72qOoqtnHx1Eb2tu37wzBsbg+ll149ZCWOVvn4PMzaWanFJcHB+0SRnvjrBuQbvG187ZrmzteON9nqYLUn8G7sRuzUj4223w4EAalvTmumGRRUZeuji1WGWRSj7s6TAsHNOe3n7jIyXm+r7NNm243KjVaiOX7MfLfBnpdPOD3T4p/5PPNpcQnqah0sbLC5DQRkWW4/JYZsqgljj0j0sMG7lK+RsPbURstHExme8NSA7QHvHldaLXxUeexZNLLJK2UX4VUB5fI9lr5kkXN9cguFy8k9zOra4RpcFvBIqeEOZ2hO8R3gNALmw5/yXpafJSX6PP1cXk9nSUm0VLTttHHLIdbuIaPkFeRyn3JJfpGGPFGHp2UK72jVByY2ONudgASfjmoWLEuk2/2dC3v2ZU2M1tVl3nD/AGgN+a1g3H8VQpxg/wAnYP3Fwv2sgFtQ3Mn46LZT9yZzSnFcRXJXqa9rBuxi3MnUrny6xRVR7HDA5u5m/wCzWldNPIeAaM+t15mTM58s78eNJ0jtxTuB521WdmhepipZZp0xUMpGtTqGUi9GFky0Fa1RYwrWqWxkt1Kx0QdGmmFFaaC61jMhoq+6LXeTtPlPddqWyD4Fey4tsw9cUW6XFZYvBPIz4uH5qlKS/f8A2ZPHfS/wycmLSPPeqz8S8/ms5ylJV6Kjip/iHgxIt/8AJjJGhO9cfJcviadm6+KNIbTVG5uius21rBzgLei2jfwr/oxlC37KJxC+tUwnW53ifVJ423bGlJdIkMULSC2psebA4fQhXBOBM/u7RKqxiaQAOnnkHQP05i7lUpNquF/RnGCT/wDQVO6R7rMhqnHq0gf/ACVzvEmdDk4q7L0OFVrnbraOfLi7faD8S1qPHFexObaNKDZWrflIyKMcS929b/2K0SgvZlKbfovxbGWHfqwOG7FEB87hWppeiHEUezdO1o39+Q83PsPwj9VXlroVCmgiaf8ADhjbbK4aDmONyl5WS42ZdfWO4Oyz8gpllZOxGHUyk8b3WMpyfsuMIlCVhOqx7Nao6n2f1zonvLDqLOHBJr0XDuzdg2v7KpAltuOObibbt+abSaFulF/o9IpYopmhzCDcXBaQfosG2jdU1aCOoizmR5IUkx1RcpSpY0aEayZaLLQs2UECkaJJFiQBBzU0yWiG4q3E0fLVFWScHH8RzXsrM/k8x4zbgrX3FxewyvumxNuirysnazVhqL6wsN+JjjzPQWU7kaLcWWCPjTw6/vQxmxH8Jspchqw92EZQQZHL/CjGXE+FG4LYeKZgb/00Gv8Als5+SG/7Dn9BRUgeGKJovnZjcj09AjcHInVTyQbgcrNAyOmn9ZI3ByFjqS4d555nO5sMtPik5DSJdpnlcjhfUpWFCDXm9h3Re4I1OiW4dAXxnp1zz/rNFhRSqhbK2emlrIsKMWqfbK9k7IaMqV9+FwqTIaMusqWMHecByHGyiUortlwhJ9IxH1bpXbsQsOJPJYxcsr24/wDJ0uEca3TN7CZhTs3Q67jm49VpKKx8XZnGe/khi7O1G8NbLKS9mqS9gtn9ramkdZr3AD905j0PBEZp8MmeJrmJ61sR7UYqiQQ1ADHu8Lv3XHl0KmeNNfawjOUfzR6RLRDxMWEcnpm7h7QOOVW0SmW45Fi0WmF7RTtHY4kCW0e4lvooe4YuQKyG8eidBZ8vUm7bwjn5r0Is5JI2MPAPD1HFWrZmzcjc0W7pPp8k6YGjFI3iBnlcDP8Amih2SBbc8vr5hAMk17ciczwsNSgRC/8ApHyU8ooi0ZmwAuB1FhqjkXAUAHiRwy5J8gHa62pJCKCx96w187m+adCso1uKxtBD3NGWZ3hlbzQ+AVs5jEdq6Zp/aNPRnet0yWU8sV7NI45P0c3iG2EbiSyNx11IGaz+pS6Rf07fbMCvxySX/QOTb/MrKeeUuuDWGCMf2ZzGXKUMTk7ZpKVGrHIGNsF6W5QW2JxSi5u2B7Y3uuWUm3Zqo0qNairQbAoTE0BxaEEX48ClJFKRm4W4iUa5cksUvu5HnVwPq7YzFO0ooy/xWsfgs8+P77QsM/s5AVOItbIR1WqjwJvkuQ17SpcR2GFaOY9VOwdj++f1dGwe4j7+BqUbBbiMmIN+8moA5APfh975p7Rbj5ShxuVuhHp+hWKzSRq8UWXIdqpm8GH4H9VS1EiHp4l6LbqYaxxn1V/US+EL6eJaHtCk/wAhn4nfVV9RL4F9OvkmPaNJb9gzr3z+iPqJfH/YeBfJH/mLINIGD+Jxz9EfUP4D6f8AZF3tFm4QxjzLik9RL4H9OvkEfaHUcI4h8D+qX1EvhB9OvkC7b6sOhjaOjP1Kn6if6H4IlOp2wrH6zkf7Q1v0CXnl8leGHwZ82LTv8U8pvrd7rel1LyN9yZShFeim999ST5m6htFEbqbGJACQBJbXxSETjkstYSbVMmUbCdpdURtHY+yQNGtSSiRu65UnZm+DpNm8MY0+G55lWkiXJnc01e+MWa4gDgkwLH2iTm45+SAJfazuB/JAif2s4/3TGRGKEHj+IoFRJ2LHl6m6QyH2tJwI9AgYvtZ/MfhCKFR89lq55Yl6OqxixJ4kgsiucoZACRYCQAkAJACQAkAJACQA6AEEwEhMB1adCHC0iwJNWqJZcp6N79Gk3V7GzKWRLg63BNmyBvPyPVCVGbdnT09O2Pw6802woPvIsGiW8Uihb6BEw/qgYu0KAFvpALfTAbfKLA8Wvmk+zb0KVE/YRArhNBkgEgBIASAEgBIASAHQAyAEgB0AJUkA6tJCLNFDvutZdeGCk6RllnsjbOnw7AmPIBva2djmF1ZMcYo4oZpTdHV0dA2NoDQcuJzK53Js3UUui5uqShbqAHskA90wHBQAroASQCQMSBCumB4qHLk8sjpocuKTyyYJEVAxWSAW6ntYCsjawHsntYDWSoBwE1H9gSDBz+SpQT9ktsn2beZ9Fp4oi3P4Ilo5FDgl6HbIFYsoZKwEnbASdMQSKQt0JHktoSlDpilFS7R2ewG89zrknzzXVjUpxtnLkcYypHauYUnFoaY1lIDFAxIASAHsgB0AJFANZACQA9kAeJLzzqEgB0AJMBJ8gJFMBIpgKyNrALHA46AlaRxNkynFdllmGyHhbzK1jhZk88EWIsHfxIHqtViZm9TH4J/Yx+98k/D+xfU/oC/C7C5JWcsCKWo/RX93AUrGkX5GxjEFSgh7mCck0Wgayoo9D9l0YO8vT0sf9o87US/3f/h3VRRngnLHYlkKToSOCxeNo1U0wZYVDiVZGyQxwEASARQD2ToLG3UqGNupAMgBbwQB4oAuOMTpssxQgraMEZSm0XoaRvELVQRg8siz7oz7oVbIk+SXyEbQs13VWxC8kvkkaVl/COmSe1E75fI/u7RwHoEUg3P5GLQOAQ2g5JDTLiiwoM0p2TtDNOdgnYqFvcMtP5oCilVaW8kmh2Zr2KNpspFaUKWaxK5U0bIiVLQzr9gK3spMza/NejpV9lHnaviakesRTBwvkfJasyQpIwoaKRUlpws3EtSZWfDyWTgaqQIsUUUIBMB7IoCLkUAMqaGRKQxkAeMtK5YnQy3A5bIwmi/A6+S0MaL8VgP1VIlom5zRZMVDGdqZNFeaYE5BS+Sk6AmX+uiW0djNcVSQmGa4jQ5FOibJh4Fs806FZGSoA5JjSbK1RWi+oSbRaxSZSkqRwKzc0bxxv2VXSrJzNlFIgmk2USa1bQx/ImyzTTlpyXTjdMxyQUlyeg7J44e606E89Ml2OO5WeY7xS2+md8w3C5zYZzVLQFaSEKWik6Kkkdlk4mqkBKVDseydAItRQAyFDQyJChooikM8WC5onSHid1WyMpItxSdVoYuJaE2WqoyaYjILaoCmQbML6o4BxfwM6oYOKLQ1jkwL6tvBS5ItYpeyHvaW8rwkXVp4JeQpYURNU48fonusfiSAueSk2aKKGIKKY+CNlOxjsaye2gJALaKJJBbRi0xBRCdQuhYvaI3o2cHeQ9vO66ofBw6no9goZCWN8h9FyS7BdFopADISGV5WKWhplR7FDRohgEh2S3UUOyDmpNDsC9qzaHZGymgPEV5x2DquRCTTYDgqlJgPcqtzEJCbChJ2wGU2xiQBJtuKdIRYZO0DJovwurQEJJyTwHkFb74FRIsJXRDHZFpAhqoUPuKfQVkV9NV1LApr9kudEQw3RHG4sL4LsVOHDqu2MFI55ZHFh4oC0qlFxM5TUjfwSh33ty4qpNJHFOTlLaj0inbYBcB10WmOTERLEARISGBljSoaYDcU0VZMMRQWRdGk0NMA9ihoqwW4podnhxC8/JDajsQwWSYyVltse2xDAqIsCbVrCNiZEKY2mMZSpfcA9lXje4BOCWSLiwQwUpgSXRtfYhwrgrYi1BqvSxKjGYSppbZjQrSeDnciYZb4Y8DCCqgqFOSZdNKHaa/VbuCkc/lce+iVNTEHRCi0TPImjdw/C3SWy+KtziuzkblJ/adbhmE9mM9VxZJ2dGLGo99m3GViahbJgO0piHcxAEC1IaBPYlQxNakA5jQKwMkalopMD2aVFWeDlcM+TuFE25sstPj35EhydIm8LuyR9IhME5eflVMtE4xkurSxuDkTLsey0WNUAIarzo/ki2GsvUcKM7FMzIFZ6uH2KQRfNA2rkwx5LYZsdwvSjjtGbdCZGpx46YOSNCmgyXoQjwcs5mpSwXFiF1QqqZxZJ07QSLCXE2DT6LOSURrM5Lg2qPAOd1HmS6E4Tl2b1JgjLX3c+qzlmbHDDFdmpT0wboLLFs3pLouMCkOhyyyAJsKAYSyYiQQIi8IGCKB2IBICYCZJCRiVDAbiVBZ5Dtzs6+jqnjdPZPcXQOt3SxxJDb8xmLdF501ceD0YStGRh8Bs51tBl5ldWhxbU5syz5Faj8ghCSVSjbKc0iu8Zrzs8XvZsnwW4oD2d+q9DBDbgMJTW+iUNObE8gtIR+1ilkVpFINN15UYPeb2qNJ1IbAr2JR4RyrKk2Gkw9xiFgciqyYlLEZx1CWSgMGFSE+E+i5ceJJm8s6NelwOQ/uFd0Ukzknlk+kXoNl33zyUOUUx3No16HZpo8RurWauiHib7ZvU2Fsbo0JPIwWOK9GiKYEaKGykqIiBKyizGyyQgvZoEOAgbCWQSQLbIHZNhQSSVAOUCAPagaYwSGECYgjIi7IKZSUVbGlZa9wZ1XL9Qy/GYntD/wC3y+Q+oWEDWJ5JSfsj5heng/iZyZf5EAZxUQ7NGUZNVxz/ACOpdF6P9l8V2w/hOaX8pKDwu8leP8WKf5Iox6rz/wDkdL6N2Dwhek+keZL8maVP4FT/AIycX8hbpdVxI710a8HBa+xMsBJjXRYiTQy4xUQWI0CIpDChABGoEMUDJJkiekIi1NATCYDoEDegaIBABGoA0aTwLj1HZpjDLA0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4748"/>
            <a:ext cx="3387112" cy="338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" y="0"/>
            <a:ext cx="8334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 err="1"/>
              <a:t>Покращення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сусідніми</a:t>
            </a:r>
            <a:r>
              <a:rPr lang="ru-RU" sz="2800" dirty="0"/>
              <a:t> державами створило </a:t>
            </a:r>
            <a:r>
              <a:rPr lang="ru-RU" sz="2800" dirty="0" err="1"/>
              <a:t>умови</a:t>
            </a:r>
            <a:r>
              <a:rPr lang="ru-RU" sz="2800" dirty="0"/>
              <a:t> для </a:t>
            </a:r>
            <a:r>
              <a:rPr lang="ru-RU" sz="2800" dirty="0" err="1"/>
              <a:t>проголошення</a:t>
            </a:r>
            <a:r>
              <a:rPr lang="ru-RU" sz="2800" dirty="0"/>
              <a:t> Союзу </a:t>
            </a:r>
            <a:r>
              <a:rPr lang="ru-RU" sz="2800" dirty="0" err="1"/>
              <a:t>Арабського</a:t>
            </a:r>
            <a:r>
              <a:rPr lang="ru-RU" sz="2800" dirty="0"/>
              <a:t> Магрибу,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спрямованої</a:t>
            </a:r>
            <a:r>
              <a:rPr lang="ru-RU" sz="2800" dirty="0"/>
              <a:t> на </a:t>
            </a:r>
            <a:r>
              <a:rPr lang="ru-RU" sz="2800" dirty="0" err="1"/>
              <a:t>зміцнення</a:t>
            </a:r>
            <a:r>
              <a:rPr lang="ru-RU" sz="2800" dirty="0"/>
              <a:t> </a:t>
            </a:r>
            <a:r>
              <a:rPr lang="ru-RU" sz="2800" dirty="0" err="1"/>
              <a:t>політичних</a:t>
            </a:r>
            <a:r>
              <a:rPr lang="ru-RU" sz="2800" dirty="0"/>
              <a:t> і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зв'язків</a:t>
            </a:r>
            <a:r>
              <a:rPr lang="ru-RU" sz="2800" dirty="0"/>
              <a:t> </a:t>
            </a:r>
            <a:r>
              <a:rPr lang="ru-RU" sz="2800" dirty="0" err="1"/>
              <a:t>північноафриканських</a:t>
            </a:r>
            <a:r>
              <a:rPr lang="ru-RU" sz="2800" dirty="0"/>
              <a:t> держав (Алжиру, </a:t>
            </a:r>
            <a:r>
              <a:rPr lang="ru-RU" sz="2800" dirty="0" err="1"/>
              <a:t>Лівії</a:t>
            </a:r>
            <a:r>
              <a:rPr lang="ru-RU" sz="2800" dirty="0"/>
              <a:t>, </a:t>
            </a:r>
            <a:r>
              <a:rPr lang="ru-RU" sz="2800" dirty="0" err="1"/>
              <a:t>Мавританії</a:t>
            </a:r>
            <a:r>
              <a:rPr lang="ru-RU" sz="2800" dirty="0"/>
              <a:t>, Марокко і </a:t>
            </a:r>
            <a:r>
              <a:rPr lang="ru-RU" sz="2800" dirty="0" err="1"/>
              <a:t>Тунісу</a:t>
            </a:r>
            <a:r>
              <a:rPr lang="ru-RU" sz="2800" dirty="0"/>
              <a:t>).</a:t>
            </a:r>
          </a:p>
        </p:txBody>
      </p:sp>
      <p:pic>
        <p:nvPicPr>
          <p:cNvPr id="12290" name="Picture 2" descr="http://usiter.com/uploads/20120126/rukopozhatie+rukopozhatie+v+kartinkah+delovoe+rukopozhatie+rukopozhatie+klipart+54253441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1638"/>
            <a:ext cx="6984776" cy="33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6322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655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63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Історія</a:t>
            </a:r>
            <a:r>
              <a:rPr lang="ru-RU" sz="2800" dirty="0"/>
              <a:t> </a:t>
            </a:r>
            <a:r>
              <a:rPr lang="ru-RU" sz="2800" dirty="0">
                <a:hlinkClick r:id="rId2" tooltip="Алжир"/>
              </a:rPr>
              <a:t>Алжиру</a:t>
            </a:r>
            <a:r>
              <a:rPr lang="ru-RU" sz="2800" dirty="0"/>
              <a:t> </a:t>
            </a:r>
            <a:r>
              <a:rPr lang="ru-RU" sz="2800" dirty="0" err="1"/>
              <a:t>тісно</a:t>
            </a:r>
            <a:r>
              <a:rPr lang="ru-RU" sz="2800" dirty="0"/>
              <a:t> повязана з </a:t>
            </a:r>
            <a:r>
              <a:rPr lang="ru-RU" sz="2800" dirty="0" err="1"/>
              <a:t>історією</a:t>
            </a:r>
            <a:r>
              <a:rPr lang="ru-RU" sz="2800" dirty="0"/>
              <a:t> </a:t>
            </a:r>
            <a:r>
              <a:rPr lang="ru-RU" sz="2800" dirty="0" err="1"/>
              <a:t>Північної</a:t>
            </a:r>
            <a:r>
              <a:rPr lang="ru-RU" sz="2800" dirty="0"/>
              <a:t> </a:t>
            </a:r>
            <a:r>
              <a:rPr lang="ru-RU" sz="2800" dirty="0">
                <a:hlinkClick r:id="rId3" tooltip="Африка"/>
              </a:rPr>
              <a:t>Африки</a:t>
            </a:r>
            <a:r>
              <a:rPr lang="ru-RU" sz="2800" dirty="0"/>
              <a:t>, яку </a:t>
            </a:r>
            <a:r>
              <a:rPr lang="ru-RU" sz="2800" dirty="0" err="1"/>
              <a:t>також</a:t>
            </a:r>
            <a:r>
              <a:rPr lang="ru-RU" sz="2800" dirty="0"/>
              <a:t> часто </a:t>
            </a:r>
            <a:r>
              <a:rPr lang="ru-RU" sz="2800" dirty="0" err="1"/>
              <a:t>називають</a:t>
            </a:r>
            <a:r>
              <a:rPr lang="ru-RU" sz="2800" dirty="0"/>
              <a:t> </a:t>
            </a:r>
            <a:r>
              <a:rPr lang="ru-RU" sz="2800" dirty="0" err="1">
                <a:hlinkClick r:id="rId4" tooltip="Магріб"/>
              </a:rPr>
              <a:t>Магріб</a:t>
            </a:r>
            <a:r>
              <a:rPr lang="ru-RU" sz="2800" dirty="0"/>
              <a:t>.</a:t>
            </a:r>
          </a:p>
        </p:txBody>
      </p:sp>
      <p:pic>
        <p:nvPicPr>
          <p:cNvPr id="3074" name="Picture 2" descr="http://upload.wikimedia.org/wikipedia/commons/e/e8/Maghr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6" y="1772816"/>
            <a:ext cx="6973459" cy="41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Алжирська</a:t>
            </a:r>
            <a:r>
              <a:rPr lang="ru-RU" b="1" dirty="0"/>
              <a:t> Народна Демократична </a:t>
            </a:r>
            <a:r>
              <a:rPr lang="ru-RU" b="1" dirty="0" err="1"/>
              <a:t>Республіка</a:t>
            </a:r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44824"/>
            <a:ext cx="4286250" cy="285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9631"/>
            <a:ext cx="3605386" cy="36053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3881" y="4726340"/>
            <a:ext cx="322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Державний прапор.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4721" y="2204864"/>
            <a:ext cx="951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Герб.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98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Лише з </a:t>
            </a:r>
            <a:r>
              <a:rPr lang="ru-RU" sz="2400" dirty="0" err="1"/>
              <a:t>середини</a:t>
            </a:r>
            <a:r>
              <a:rPr lang="ru-RU" sz="2400" dirty="0"/>
              <a:t> 1961 р. почали </a:t>
            </a:r>
            <a:r>
              <a:rPr lang="ru-RU" sz="2400" dirty="0" err="1"/>
              <a:t>з'являтися</a:t>
            </a:r>
            <a:r>
              <a:rPr lang="ru-RU" sz="2400" dirty="0"/>
              <a:t> </a:t>
            </a:r>
            <a:r>
              <a:rPr lang="ru-RU" sz="2400" dirty="0" err="1"/>
              <a:t>надії</a:t>
            </a:r>
            <a:r>
              <a:rPr lang="ru-RU" sz="2400" dirty="0"/>
              <a:t> на </a:t>
            </a:r>
            <a:r>
              <a:rPr lang="ru-RU" sz="2400" dirty="0" err="1"/>
              <a:t>мирне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алжирського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. Ряд </a:t>
            </a:r>
            <a:r>
              <a:rPr lang="ru-RU" sz="2400" dirty="0" err="1"/>
              <a:t>взаємних</a:t>
            </a:r>
            <a:r>
              <a:rPr lang="ru-RU" sz="2400" dirty="0"/>
              <a:t> поступок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переговорів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відбулися</a:t>
            </a:r>
            <a:r>
              <a:rPr lang="ru-RU" sz="2400" dirty="0"/>
              <a:t> 18 </a:t>
            </a:r>
            <a:r>
              <a:rPr lang="ru-RU" sz="2400" dirty="0" err="1"/>
              <a:t>березня</a:t>
            </a:r>
            <a:r>
              <a:rPr lang="ru-RU" sz="2400" dirty="0"/>
              <a:t> 1962 р. у </a:t>
            </a:r>
            <a:r>
              <a:rPr lang="ru-RU" sz="2400" dirty="0" err="1"/>
              <a:t>французькому</a:t>
            </a:r>
            <a:r>
              <a:rPr lang="ru-RU" sz="2400" dirty="0"/>
              <a:t>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Евіан</a:t>
            </a:r>
            <a:r>
              <a:rPr lang="ru-RU" sz="2400" dirty="0"/>
              <a:t>-</a:t>
            </a:r>
            <a:r>
              <a:rPr lang="ru-RU" sz="2400" dirty="0" err="1"/>
              <a:t>ле</a:t>
            </a:r>
            <a:r>
              <a:rPr lang="ru-RU" sz="2400" dirty="0"/>
              <a:t>-Бене </a:t>
            </a:r>
            <a:r>
              <a:rPr lang="ru-RU" sz="2400" dirty="0" err="1"/>
              <a:t>між</a:t>
            </a:r>
            <a:r>
              <a:rPr lang="ru-RU" sz="2400" dirty="0"/>
              <a:t> ФНЗ і </a:t>
            </a:r>
            <a:r>
              <a:rPr lang="ru-RU" sz="2400" dirty="0" err="1"/>
              <a:t>Францією</a:t>
            </a:r>
            <a:r>
              <a:rPr lang="ru-RU" sz="2400" dirty="0"/>
              <a:t>, </a:t>
            </a:r>
            <a:r>
              <a:rPr lang="ru-RU" sz="2400" dirty="0" err="1"/>
              <a:t>привів</a:t>
            </a:r>
            <a:r>
              <a:rPr lang="ru-RU" sz="2400" dirty="0"/>
              <a:t> до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воєнних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2059670"/>
            <a:ext cx="34563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31501"/>
            <a:ext cx="4900797" cy="331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06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Алжир 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незалежність</a:t>
            </a:r>
            <a:r>
              <a:rPr lang="ru-RU" sz="2400" dirty="0"/>
              <a:t> у </a:t>
            </a:r>
            <a:r>
              <a:rPr lang="ru-RU" sz="2400" dirty="0">
                <a:hlinkClick r:id="rId2" tooltip="1962"/>
              </a:rPr>
              <a:t>1962</a:t>
            </a:r>
            <a:r>
              <a:rPr lang="ru-RU" sz="2400" dirty="0"/>
              <a:t>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8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з французами. Ахмед Бен Белла, </a:t>
            </a:r>
            <a:r>
              <a:rPr lang="ru-RU" sz="2400" dirty="0" err="1"/>
              <a:t>лідер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Фронту </a:t>
            </a:r>
            <a:r>
              <a:rPr lang="ru-RU" sz="2400" dirty="0" err="1"/>
              <a:t>визволення</a:t>
            </a:r>
            <a:r>
              <a:rPr lang="ru-RU" sz="2400" dirty="0"/>
              <a:t>,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обраний</a:t>
            </a:r>
            <a:r>
              <a:rPr lang="ru-RU" sz="2400" dirty="0"/>
              <a:t> президентом, але</a:t>
            </a:r>
            <a:r>
              <a:rPr lang="ru-RU" sz="2400" dirty="0">
                <a:hlinkClick r:id="rId3" tooltip="1965"/>
              </a:rPr>
              <a:t>1965</a:t>
            </a:r>
            <a:r>
              <a:rPr lang="ru-RU" sz="2400" dirty="0"/>
              <a:t> року — </a:t>
            </a:r>
            <a:r>
              <a:rPr lang="ru-RU" sz="2400" dirty="0" err="1"/>
              <a:t>скинутий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військового</a:t>
            </a:r>
            <a:r>
              <a:rPr lang="ru-RU" sz="2400" dirty="0"/>
              <a:t> перевороту.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70679"/>
            <a:ext cx="6232349" cy="43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6168790"/>
            <a:ext cx="3028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Ahmed Ben Bella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30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e/Pr%C3%A9sident_Ahmed_Ben_B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36" y="764704"/>
            <a:ext cx="406148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91" y="188640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Ахмед бен Белла</a:t>
            </a:r>
            <a:r>
              <a:rPr lang="ru-RU" sz="3200" dirty="0"/>
              <a:t> (Мухаммад Ахмад </a:t>
            </a:r>
            <a:r>
              <a:rPr lang="ru-RU" sz="3200" dirty="0" err="1"/>
              <a:t>бін</a:t>
            </a:r>
            <a:r>
              <a:rPr lang="ru-RU" sz="3200" dirty="0"/>
              <a:t> </a:t>
            </a:r>
            <a:r>
              <a:rPr lang="ru-RU" sz="3200" dirty="0" smtClean="0"/>
              <a:t>Балла</a:t>
            </a:r>
            <a:r>
              <a:rPr lang="ru-RU" sz="3200" dirty="0"/>
              <a:t>)</a:t>
            </a:r>
            <a:r>
              <a:rPr lang="ar-AE" sz="3200" dirty="0" smtClean="0"/>
              <a:t>,</a:t>
            </a:r>
            <a:r>
              <a:rPr lang="ru-RU" sz="3200" dirty="0" smtClean="0"/>
              <a:t>— </a:t>
            </a:r>
            <a:r>
              <a:rPr lang="ru-RU" sz="3200" dirty="0"/>
              <a:t>перший президент Алжиру, </a:t>
            </a:r>
            <a:r>
              <a:rPr lang="ru-RU" sz="3200" dirty="0" err="1"/>
              <a:t>якого</a:t>
            </a:r>
            <a:r>
              <a:rPr lang="ru-RU" sz="3200" dirty="0"/>
              <a:t> часто </a:t>
            </a:r>
            <a:r>
              <a:rPr lang="ru-RU" sz="3200" dirty="0" err="1"/>
              <a:t>розглядають</a:t>
            </a:r>
            <a:r>
              <a:rPr lang="ru-RU" sz="3200" dirty="0"/>
              <a:t> як батька </a:t>
            </a:r>
            <a:r>
              <a:rPr lang="ru-RU" sz="3200" dirty="0" err="1"/>
              <a:t>алжирської</a:t>
            </a:r>
            <a:r>
              <a:rPr lang="ru-RU" sz="3200" dirty="0"/>
              <a:t> </a:t>
            </a:r>
            <a:r>
              <a:rPr lang="ru-RU" sz="3200" dirty="0" err="1" smtClean="0"/>
              <a:t>нації</a:t>
            </a:r>
            <a:r>
              <a:rPr lang="ru-RU" sz="3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72" y="3911169"/>
            <a:ext cx="4099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В</a:t>
            </a:r>
            <a:r>
              <a:rPr lang="ru-RU" sz="3200" dirty="0" err="1" smtClean="0"/>
              <a:t>ін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/>
              <a:t>обраний</a:t>
            </a:r>
            <a:r>
              <a:rPr lang="ru-RU" sz="3200" dirty="0"/>
              <a:t> президентом Алжиру на </a:t>
            </a:r>
            <a:r>
              <a:rPr lang="ru-RU" sz="3200" dirty="0" err="1"/>
              <a:t>безальтернативних</a:t>
            </a:r>
            <a:r>
              <a:rPr lang="ru-RU" sz="3200" dirty="0"/>
              <a:t> </a:t>
            </a:r>
            <a:r>
              <a:rPr lang="ru-RU" sz="3200" dirty="0" err="1" smtClean="0"/>
              <a:t>виборах</a:t>
            </a:r>
            <a:r>
              <a:rPr lang="ru-RU" sz="3200" dirty="0" smtClean="0"/>
              <a:t> в 1963р.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96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Алжир як і </a:t>
            </a:r>
            <a:r>
              <a:rPr lang="ru-RU" sz="2800" dirty="0" err="1"/>
              <a:t>раніше</a:t>
            </a:r>
            <a:r>
              <a:rPr lang="ru-RU" sz="2800" dirty="0"/>
              <a:t> </a:t>
            </a:r>
            <a:r>
              <a:rPr lang="ru-RU" sz="2800" dirty="0" err="1"/>
              <a:t>існував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щорічних</a:t>
            </a:r>
            <a:r>
              <a:rPr lang="ru-RU" sz="2800" dirty="0"/>
              <a:t> </a:t>
            </a:r>
            <a:r>
              <a:rPr lang="ru-RU" sz="2800" dirty="0" err="1"/>
              <a:t>субсидій</a:t>
            </a:r>
            <a:r>
              <a:rPr lang="ru-RU" sz="2800" dirty="0"/>
              <a:t> </a:t>
            </a:r>
            <a:r>
              <a:rPr lang="ru-RU" sz="2800" dirty="0" err="1"/>
              <a:t>Франції</a:t>
            </a:r>
            <a:r>
              <a:rPr lang="ru-RU" sz="2800" dirty="0"/>
              <a:t> і </a:t>
            </a:r>
            <a:r>
              <a:rPr lang="ru-RU" sz="2800" dirty="0" err="1"/>
              <a:t>допомоги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, </a:t>
            </a:r>
            <a:r>
              <a:rPr lang="ru-RU" sz="2800" dirty="0" err="1"/>
              <a:t>включаючи</a:t>
            </a:r>
            <a:r>
              <a:rPr lang="ru-RU" sz="2800" dirty="0"/>
              <a:t> </a:t>
            </a:r>
            <a:r>
              <a:rPr lang="ru-RU" sz="2800" dirty="0" err="1"/>
              <a:t>позики</a:t>
            </a:r>
            <a:r>
              <a:rPr lang="ru-RU" sz="2800" dirty="0"/>
              <a:t> СРСР і КНР,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постачання</a:t>
            </a:r>
            <a:r>
              <a:rPr lang="ru-RU" sz="2800" dirty="0"/>
              <a:t> </a:t>
            </a:r>
            <a:r>
              <a:rPr lang="ru-RU" sz="2800" dirty="0" err="1"/>
              <a:t>продовольства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США.</a:t>
            </a:r>
          </a:p>
        </p:txBody>
      </p:sp>
      <p:pic>
        <p:nvPicPr>
          <p:cNvPr id="7170" name="Picture 2" descr="http://uzhgorod.net.ua/images/2014/03/18/2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736304" cy="16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tn.ua/sites/default/files/chislli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67" y="4437112"/>
            <a:ext cx="3545565" cy="2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5/5c/Flag-map_of_the_People's_Republic_of_China.svg/1217px-Flag-map_of_the_People's_Republic_of_Chin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36872"/>
            <a:ext cx="3024336" cy="27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uru-way.ru/wp-content/uploads/2014/01/%D1%84%D1%80%D0%B0%D0%BD%D1%86%D1%83%D0%B7%D1%81%D0%BA%D0%B8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40" y="1622957"/>
            <a:ext cx="2571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154"/>
            <a:ext cx="8460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 Ахмед Бен </a:t>
            </a:r>
            <a:r>
              <a:rPr lang="ru-RU" sz="2800" dirty="0" smtClean="0"/>
              <a:t>Белла 1965</a:t>
            </a:r>
            <a:r>
              <a:rPr lang="ru-RU" sz="2800" dirty="0"/>
              <a:t> року 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скинутий</a:t>
            </a:r>
            <a:r>
              <a:rPr lang="ru-RU" sz="2800" dirty="0" smtClean="0"/>
              <a:t> з поста </a:t>
            </a:r>
            <a:r>
              <a:rPr lang="ru-RU" sz="2800" dirty="0" err="1" smtClean="0"/>
              <a:t>презедента</a:t>
            </a:r>
            <a:r>
              <a:rPr lang="ru-RU" sz="2800" dirty="0" smtClean="0"/>
              <a:t> 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військового</a:t>
            </a:r>
            <a:r>
              <a:rPr lang="ru-RU" sz="2800" dirty="0"/>
              <a:t> </a:t>
            </a:r>
            <a:r>
              <a:rPr lang="ru-RU" sz="2800" dirty="0" smtClean="0"/>
              <a:t>перевороту </a:t>
            </a:r>
            <a:r>
              <a:rPr lang="ru-RU" sz="2800" dirty="0"/>
              <a:t>, </a:t>
            </a:r>
            <a:r>
              <a:rPr lang="ru-RU" sz="2800" dirty="0" err="1"/>
              <a:t>організованого</a:t>
            </a:r>
            <a:r>
              <a:rPr lang="ru-RU" sz="2800" dirty="0"/>
              <a:t> </a:t>
            </a:r>
            <a:r>
              <a:rPr lang="ru-RU" sz="2800" dirty="0" err="1"/>
              <a:t>воєнним</a:t>
            </a:r>
            <a:r>
              <a:rPr lang="ru-RU" sz="2800" dirty="0"/>
              <a:t> </a:t>
            </a:r>
            <a:r>
              <a:rPr lang="ru-RU" sz="2800" dirty="0" err="1"/>
              <a:t>лідером</a:t>
            </a:r>
            <a:r>
              <a:rPr lang="ru-RU" sz="2800" dirty="0"/>
              <a:t> та </a:t>
            </a:r>
            <a:r>
              <a:rPr lang="ru-RU" sz="2800" dirty="0" err="1"/>
              <a:t>колишнім</a:t>
            </a:r>
            <a:r>
              <a:rPr lang="ru-RU" sz="2800" dirty="0"/>
              <a:t> другом Бен </a:t>
            </a:r>
            <a:r>
              <a:rPr lang="ru-RU" sz="2800" dirty="0" smtClean="0"/>
              <a:t>Белли </a:t>
            </a:r>
            <a:r>
              <a:rPr lang="ru-RU" sz="2800" dirty="0" err="1" smtClean="0"/>
              <a:t>Хуарі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Бумедьєном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194" name="Picture 2" descr="http://upload.wikimedia.org/wikipedia/uk/1/17/Tmp5011_thum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37" y="1556792"/>
            <a:ext cx="3177276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0/05/Houari_Boumediene.jpg/300px-Houari_Boumedi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1393"/>
            <a:ext cx="3824377" cy="41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028" y="6174419"/>
            <a:ext cx="2963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Хуарі</a:t>
            </a:r>
            <a:r>
              <a:rPr lang="ru-RU" sz="2800" dirty="0"/>
              <a:t> </a:t>
            </a:r>
            <a:r>
              <a:rPr lang="ru-RU" sz="2800" dirty="0" err="1"/>
              <a:t>Бумедьєном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7793" y="5840760"/>
            <a:ext cx="1812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Бен Белла </a:t>
            </a:r>
          </a:p>
        </p:txBody>
      </p:sp>
    </p:spTree>
    <p:extLst>
      <p:ext uri="{BB962C8B-B14F-4D97-AF65-F5344CB8AC3E}">
        <p14:creationId xmlns:p14="http://schemas.microsoft.com/office/powerpoint/2010/main" val="11697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692696"/>
            <a:ext cx="40563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Після Бен Белла на пост прийшов </a:t>
            </a:r>
            <a:r>
              <a:rPr lang="uk-UA" sz="2800" dirty="0" err="1"/>
              <a:t>Хуарі</a:t>
            </a:r>
            <a:r>
              <a:rPr lang="uk-UA" sz="2800" dirty="0"/>
              <a:t> </a:t>
            </a:r>
            <a:r>
              <a:rPr lang="uk-UA" sz="2800" dirty="0" err="1" smtClean="0"/>
              <a:t>Бумедьєн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 роки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правління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введений </a:t>
            </a:r>
            <a:r>
              <a:rPr lang="ru-RU" sz="2800" dirty="0"/>
              <a:t> Режим </a:t>
            </a:r>
            <a:r>
              <a:rPr lang="ru-RU" sz="2800" dirty="0" err="1" smtClean="0"/>
              <a:t>Бумедьєна</a:t>
            </a:r>
            <a:r>
              <a:rPr lang="ru-RU" sz="2800" dirty="0" smtClean="0"/>
              <a:t>. </a:t>
            </a:r>
            <a:r>
              <a:rPr lang="ru-RU" sz="2800" dirty="0" err="1"/>
              <a:t>В</a:t>
            </a:r>
            <a:r>
              <a:rPr lang="ru-RU" sz="2800" dirty="0" err="1" smtClean="0"/>
              <a:t>живалися</a:t>
            </a:r>
            <a:r>
              <a:rPr lang="ru-RU" sz="2800" dirty="0" smtClean="0"/>
              <a:t> заходи </a:t>
            </a:r>
            <a:r>
              <a:rPr lang="ru-RU" sz="2800" dirty="0"/>
              <a:t>для </a:t>
            </a:r>
            <a:r>
              <a:rPr lang="ru-RU" sz="2800" dirty="0" err="1"/>
              <a:t>реформування</a:t>
            </a:r>
            <a:r>
              <a:rPr lang="ru-RU" sz="2800" dirty="0"/>
              <a:t> </a:t>
            </a:r>
            <a:r>
              <a:rPr lang="ru-RU" sz="2800" dirty="0" err="1"/>
              <a:t>сільського</a:t>
            </a:r>
            <a:r>
              <a:rPr lang="ru-RU" sz="2800" dirty="0"/>
              <a:t> </a:t>
            </a:r>
            <a:r>
              <a:rPr lang="ru-RU" sz="2800" dirty="0" err="1"/>
              <a:t>господарства</a:t>
            </a:r>
            <a:r>
              <a:rPr lang="ru-RU" sz="2800" dirty="0"/>
              <a:t>,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промислового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 і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безробіття</a:t>
            </a:r>
            <a:r>
              <a:rPr lang="ru-RU" sz="2800" dirty="0"/>
              <a:t>. 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3" name="AutoShape 2" descr="Хуарі Бумедьєн  араб. هواري بومدين 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49" y="1124744"/>
            <a:ext cx="3832820" cy="41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</TotalTime>
  <Words>91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Презентація на тему:  «Алжир в ХХ ст»</vt:lpstr>
      <vt:lpstr>Презентация PowerPoint</vt:lpstr>
      <vt:lpstr>Алжирська Народна Демократична Республіка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«Алжир в ХХ ст»</dc:title>
  <dc:creator>Дима</dc:creator>
  <cp:lastModifiedBy>Дима</cp:lastModifiedBy>
  <cp:revision>12</cp:revision>
  <dcterms:created xsi:type="dcterms:W3CDTF">2015-04-14T11:36:38Z</dcterms:created>
  <dcterms:modified xsi:type="dcterms:W3CDTF">2015-04-14T16:13:23Z</dcterms:modified>
</cp:coreProperties>
</file>