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84B0-5C03-4427-803F-7982CA297973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3FF4D1-8E01-409D-B7B1-B80A6B5ADD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84B0-5C03-4427-803F-7982CA297973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4D1-8E01-409D-B7B1-B80A6B5AD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84B0-5C03-4427-803F-7982CA297973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4D1-8E01-409D-B7B1-B80A6B5AD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84B0-5C03-4427-803F-7982CA297973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4D1-8E01-409D-B7B1-B80A6B5AD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84B0-5C03-4427-803F-7982CA297973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4D1-8E01-409D-B7B1-B80A6B5ADD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84B0-5C03-4427-803F-7982CA297973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4D1-8E01-409D-B7B1-B80A6B5AD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84B0-5C03-4427-803F-7982CA297973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4D1-8E01-409D-B7B1-B80A6B5AD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84B0-5C03-4427-803F-7982CA297973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4D1-8E01-409D-B7B1-B80A6B5AD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84B0-5C03-4427-803F-7982CA297973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4D1-8E01-409D-B7B1-B80A6B5AD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84B0-5C03-4427-803F-7982CA297973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4D1-8E01-409D-B7B1-B80A6B5ADD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84B0-5C03-4427-803F-7982CA297973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4D1-8E01-409D-B7B1-B80A6B5ADD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DF284B0-5C03-4427-803F-7982CA297973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93FF4D1-8E01-409D-B7B1-B80A6B5ADD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Презе</a:t>
            </a:r>
            <a:r>
              <a:rPr lang="uk-UA" dirty="0" err="1" smtClean="0"/>
              <a:t>нтація</a:t>
            </a:r>
            <a:r>
              <a:rPr lang="uk-UA" dirty="0" smtClean="0"/>
              <a:t> </a:t>
            </a:r>
            <a:r>
              <a:rPr lang="uk-UA" dirty="0" err="1" smtClean="0"/>
              <a:t>дегтяра</a:t>
            </a:r>
            <a:r>
              <a:rPr lang="uk-UA" dirty="0" smtClean="0"/>
              <a:t> </a:t>
            </a:r>
            <a:r>
              <a:rPr lang="uk-UA" dirty="0" err="1" smtClean="0"/>
              <a:t>дмитра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b="1" dirty="0"/>
              <a:t>Кана́да</a:t>
            </a:r>
            <a:endParaRPr lang="ru-RU" dirty="0"/>
          </a:p>
        </p:txBody>
      </p:sp>
      <p:pic>
        <p:nvPicPr>
          <p:cNvPr id="4" name="Picture 2" descr="Файл:Flag of Canad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609627" cy="28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Файл:Coat of arms of Canad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3"/>
            <a:ext cx="2089587" cy="28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айл:Canada (orthographic projection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4" y="164411"/>
            <a:ext cx="4272700" cy="42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9924" y="164411"/>
            <a:ext cx="45600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Кана́да</a:t>
            </a:r>
            <a:r>
              <a:rPr lang="en-US" dirty="0" smtClean="0"/>
              <a:t>— </a:t>
            </a:r>
            <a:r>
              <a:rPr lang="vi-VN" dirty="0" smtClean="0"/>
              <a:t>країна, що займає північну частину Північної Америки — та майже половину площі континенту, простягаючись від Атлантичного океану на сході до Тихого океану на заході. Це друга за площею країна світу[2], яка поступається лише Росії. Канада межує зі Сполученими Штатами Америки на півдні та північному-заході та має морські кордони з Францією (о-ви Сен-П'єр і Мікелон) і Гренландією (королівство Данія).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814" y="5431910"/>
            <a:ext cx="8827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Канада є </a:t>
            </a:r>
            <a:r>
              <a:rPr lang="ru-RU" dirty="0" err="1" smtClean="0"/>
              <a:t>федерацією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десяти </a:t>
            </a:r>
            <a:r>
              <a:rPr lang="ru-RU" dirty="0" err="1" smtClean="0"/>
              <a:t>провінцій</a:t>
            </a:r>
            <a:r>
              <a:rPr lang="ru-RU" dirty="0" smtClean="0"/>
              <a:t> і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, за типом уряду — </a:t>
            </a:r>
            <a:r>
              <a:rPr lang="ru-RU" dirty="0" err="1" smtClean="0"/>
              <a:t>парламентською</a:t>
            </a:r>
            <a:r>
              <a:rPr lang="ru-RU" dirty="0" smtClean="0"/>
              <a:t> </a:t>
            </a:r>
            <a:r>
              <a:rPr lang="ru-RU" dirty="0" err="1" smtClean="0"/>
              <a:t>демократією</a:t>
            </a:r>
            <a:r>
              <a:rPr lang="ru-RU" dirty="0" smtClean="0"/>
              <a:t> і </a:t>
            </a:r>
            <a:r>
              <a:rPr lang="ru-RU" dirty="0" err="1" smtClean="0"/>
              <a:t>конституційною</a:t>
            </a:r>
            <a:r>
              <a:rPr lang="ru-RU" dirty="0" smtClean="0"/>
              <a:t> </a:t>
            </a:r>
            <a:r>
              <a:rPr lang="ru-RU" dirty="0" err="1" smtClean="0"/>
              <a:t>монархією</a:t>
            </a:r>
            <a:r>
              <a:rPr lang="ru-RU" dirty="0" smtClean="0"/>
              <a:t>, з королевою </a:t>
            </a:r>
            <a:r>
              <a:rPr lang="ru-RU" dirty="0" err="1" smtClean="0"/>
              <a:t>Єлизаветою</a:t>
            </a:r>
            <a:r>
              <a:rPr lang="ru-RU" dirty="0" smtClean="0"/>
              <a:t> </a:t>
            </a:r>
            <a:r>
              <a:rPr lang="en-US" dirty="0" smtClean="0"/>
              <a:t>II </a:t>
            </a:r>
            <a:r>
              <a:rPr lang="ru-RU" dirty="0" smtClean="0"/>
              <a:t>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глави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9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Сама </a:t>
            </a:r>
            <a:r>
              <a:rPr lang="ru-RU" dirty="0" err="1" smtClean="0"/>
              <a:t>країна</a:t>
            </a:r>
            <a:r>
              <a:rPr lang="ru-RU" dirty="0" smtClean="0"/>
              <a:t> — </a:t>
            </a:r>
            <a:r>
              <a:rPr lang="ru-RU" dirty="0" err="1" smtClean="0"/>
              <a:t>багатокультурна</a:t>
            </a:r>
            <a:r>
              <a:rPr lang="ru-RU" dirty="0" smtClean="0"/>
              <a:t> і </a:t>
            </a:r>
            <a:r>
              <a:rPr lang="ru-RU" dirty="0" err="1" smtClean="0"/>
              <a:t>багатомовна</a:t>
            </a:r>
            <a:r>
              <a:rPr lang="ru-RU" dirty="0" smtClean="0"/>
              <a:t>: на федеральному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визнано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— </a:t>
            </a:r>
            <a:r>
              <a:rPr lang="ru-RU" dirty="0" err="1" smtClean="0"/>
              <a:t>англійську</a:t>
            </a:r>
            <a:r>
              <a:rPr lang="ru-RU" dirty="0" smtClean="0"/>
              <a:t> та </a:t>
            </a:r>
            <a:r>
              <a:rPr lang="ru-RU" dirty="0" err="1" smtClean="0"/>
              <a:t>французьку</a:t>
            </a:r>
            <a:r>
              <a:rPr lang="ru-RU" dirty="0" smtClean="0"/>
              <a:t>. Будучи </a:t>
            </a:r>
            <a:r>
              <a:rPr lang="ru-RU" dirty="0" err="1" smtClean="0"/>
              <a:t>технологічно</a:t>
            </a:r>
            <a:r>
              <a:rPr lang="ru-RU" dirty="0" smtClean="0"/>
              <a:t> і </a:t>
            </a:r>
            <a:r>
              <a:rPr lang="ru-RU" dirty="0" err="1" smtClean="0"/>
              <a:t>промислово</a:t>
            </a:r>
            <a:r>
              <a:rPr lang="ru-RU" dirty="0" smtClean="0"/>
              <a:t> </a:t>
            </a:r>
            <a:r>
              <a:rPr lang="ru-RU" dirty="0" err="1" smtClean="0"/>
              <a:t>розвиненою</a:t>
            </a:r>
            <a:r>
              <a:rPr lang="ru-RU" dirty="0" smtClean="0"/>
              <a:t> </a:t>
            </a:r>
            <a:r>
              <a:rPr lang="ru-RU" dirty="0" err="1" smtClean="0"/>
              <a:t>країною</a:t>
            </a:r>
            <a:r>
              <a:rPr lang="ru-RU" dirty="0" smtClean="0"/>
              <a:t>, Канада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диверсифіковану</a:t>
            </a:r>
            <a:r>
              <a:rPr lang="ru-RU" dirty="0" smtClean="0"/>
              <a:t> </a:t>
            </a:r>
            <a:r>
              <a:rPr lang="ru-RU" dirty="0" err="1" smtClean="0"/>
              <a:t>економіку</a:t>
            </a:r>
            <a:r>
              <a:rPr lang="ru-RU" dirty="0" smtClean="0"/>
              <a:t>, яка у </a:t>
            </a:r>
            <a:r>
              <a:rPr lang="ru-RU" dirty="0" err="1" smtClean="0"/>
              <a:t>значній</a:t>
            </a:r>
            <a:r>
              <a:rPr lang="ru-RU" dirty="0" smtClean="0"/>
              <a:t> </a:t>
            </a:r>
            <a:r>
              <a:rPr lang="ru-RU" dirty="0" err="1" smtClean="0"/>
              <a:t>мірі</a:t>
            </a:r>
            <a:r>
              <a:rPr lang="ru-RU" dirty="0" smtClean="0"/>
              <a:t>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багатих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ресурсах </a:t>
            </a:r>
            <a:r>
              <a:rPr lang="ru-RU" dirty="0" err="1" smtClean="0"/>
              <a:t>країни</a:t>
            </a:r>
            <a:r>
              <a:rPr lang="ru-RU" dirty="0" smtClean="0"/>
              <a:t> і на </a:t>
            </a:r>
            <a:r>
              <a:rPr lang="ru-RU" dirty="0" err="1" smtClean="0"/>
              <a:t>торгівлі</a:t>
            </a:r>
            <a:r>
              <a:rPr lang="ru-RU" dirty="0" smtClean="0"/>
              <a:t>, — у першу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Сполученими</a:t>
            </a:r>
            <a:r>
              <a:rPr lang="ru-RU" dirty="0" smtClean="0"/>
              <a:t> Штатами Америки, з </a:t>
            </a:r>
            <a:r>
              <a:rPr lang="ru-RU" dirty="0" err="1" smtClean="0"/>
              <a:t>якими</a:t>
            </a:r>
            <a:r>
              <a:rPr lang="ru-RU" dirty="0" smtClean="0"/>
              <a:t> Канада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давні</a:t>
            </a:r>
            <a:r>
              <a:rPr lang="ru-RU" dirty="0" smtClean="0"/>
              <a:t> і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. Канада є членом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Вісімки</a:t>
            </a:r>
            <a:r>
              <a:rPr lang="ru-RU" dirty="0" smtClean="0"/>
              <a:t>, НАТО, </a:t>
            </a:r>
            <a:r>
              <a:rPr lang="ru-RU" dirty="0" err="1" smtClean="0"/>
              <a:t>Британської</a:t>
            </a:r>
            <a:r>
              <a:rPr lang="ru-RU" dirty="0" smtClean="0"/>
              <a:t> </a:t>
            </a:r>
            <a:r>
              <a:rPr lang="ru-RU" dirty="0" err="1" smtClean="0"/>
              <a:t>Співдружності</a:t>
            </a:r>
            <a:r>
              <a:rPr lang="ru-RU" dirty="0" smtClean="0"/>
              <a:t>, </a:t>
            </a:r>
            <a:r>
              <a:rPr lang="ru-RU" dirty="0" err="1" smtClean="0"/>
              <a:t>Франкофонії</a:t>
            </a:r>
            <a:r>
              <a:rPr lang="ru-RU" dirty="0" smtClean="0"/>
              <a:t>, і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Об'єднаних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"/>
          <a:stretch/>
        </p:blipFill>
        <p:spPr bwMode="auto">
          <a:xfrm>
            <a:off x="123102" y="2424955"/>
            <a:ext cx="4630751" cy="294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7470" r="7806" b="7887"/>
          <a:stretch/>
        </p:blipFill>
        <p:spPr bwMode="auto">
          <a:xfrm>
            <a:off x="4753853" y="3645024"/>
            <a:ext cx="419330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1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6408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Канада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Північної</a:t>
            </a:r>
            <a:r>
              <a:rPr lang="ru-RU" dirty="0" smtClean="0"/>
              <a:t> Америки. Вона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сухопутний</a:t>
            </a:r>
            <a:r>
              <a:rPr lang="ru-RU" dirty="0" smtClean="0"/>
              <a:t> кордон з США на </a:t>
            </a:r>
            <a:r>
              <a:rPr lang="ru-RU" dirty="0" err="1" smtClean="0"/>
              <a:t>півдні</a:t>
            </a:r>
            <a:r>
              <a:rPr lang="ru-RU" dirty="0" smtClean="0"/>
              <a:t> і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 (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Аляскою</a:t>
            </a:r>
            <a:r>
              <a:rPr lang="ru-RU" dirty="0" smtClean="0"/>
              <a:t> і Юконом) і </a:t>
            </a:r>
            <a:r>
              <a:rPr lang="ru-RU" dirty="0" err="1" smtClean="0"/>
              <a:t>протягнулася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Атлантичного</a:t>
            </a:r>
            <a:r>
              <a:rPr lang="ru-RU" dirty="0" smtClean="0"/>
              <a:t> океану на </a:t>
            </a:r>
            <a:r>
              <a:rPr lang="ru-RU" dirty="0" err="1" smtClean="0"/>
              <a:t>сході</a:t>
            </a:r>
            <a:r>
              <a:rPr lang="ru-RU" dirty="0" smtClean="0"/>
              <a:t> до Тихого на </a:t>
            </a:r>
            <a:r>
              <a:rPr lang="ru-RU" dirty="0" err="1" smtClean="0"/>
              <a:t>заході</a:t>
            </a:r>
            <a:r>
              <a:rPr lang="ru-RU" dirty="0" smtClean="0"/>
              <a:t> і </a:t>
            </a:r>
            <a:r>
              <a:rPr lang="ru-RU" dirty="0" err="1" smtClean="0"/>
              <a:t>Північного</a:t>
            </a:r>
            <a:r>
              <a:rPr lang="ru-RU" dirty="0" smtClean="0"/>
              <a:t> </a:t>
            </a:r>
            <a:r>
              <a:rPr lang="ru-RU" dirty="0" err="1" smtClean="0"/>
              <a:t>Льодовитого</a:t>
            </a:r>
            <a:r>
              <a:rPr lang="ru-RU" dirty="0" smtClean="0"/>
              <a:t> на </a:t>
            </a:r>
            <a:r>
              <a:rPr lang="ru-RU" dirty="0" err="1" smtClean="0"/>
              <a:t>півночі</a:t>
            </a:r>
            <a:r>
              <a:rPr lang="ru-RU" dirty="0" smtClean="0"/>
              <a:t>. Вона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морську</a:t>
            </a:r>
            <a:r>
              <a:rPr lang="ru-RU" dirty="0" smtClean="0"/>
              <a:t> межу з </a:t>
            </a:r>
            <a:r>
              <a:rPr lang="ru-RU" dirty="0" err="1" smtClean="0"/>
              <a:t>Францією</a:t>
            </a:r>
            <a:r>
              <a:rPr lang="ru-RU" dirty="0" smtClean="0"/>
              <a:t> (</a:t>
            </a:r>
            <a:r>
              <a:rPr lang="ru-RU" dirty="0" err="1" smtClean="0"/>
              <a:t>острови</a:t>
            </a:r>
            <a:r>
              <a:rPr lang="ru-RU" dirty="0" smtClean="0"/>
              <a:t> Сен-</a:t>
            </a:r>
            <a:r>
              <a:rPr lang="ru-RU" dirty="0" err="1" smtClean="0"/>
              <a:t>П'єр</a:t>
            </a:r>
            <a:r>
              <a:rPr lang="ru-RU" dirty="0" smtClean="0"/>
              <a:t> і </a:t>
            </a:r>
            <a:r>
              <a:rPr lang="ru-RU" dirty="0" err="1" smtClean="0"/>
              <a:t>Мікелон</a:t>
            </a:r>
            <a:r>
              <a:rPr lang="ru-RU" dirty="0" smtClean="0"/>
              <a:t>) і </a:t>
            </a:r>
            <a:r>
              <a:rPr lang="ru-RU" dirty="0" err="1" smtClean="0"/>
              <a:t>Данією</a:t>
            </a:r>
            <a:r>
              <a:rPr lang="ru-RU" dirty="0" smtClean="0"/>
              <a:t> (</a:t>
            </a:r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dirty="0" err="1" smtClean="0"/>
              <a:t>Гренландія</a:t>
            </a:r>
            <a:r>
              <a:rPr lang="ru-RU" dirty="0" smtClean="0"/>
              <a:t>). </a:t>
            </a:r>
            <a:r>
              <a:rPr lang="ru-RU" dirty="0" err="1" smtClean="0"/>
              <a:t>Найпівнічніше</a:t>
            </a:r>
            <a:r>
              <a:rPr lang="ru-RU" dirty="0" smtClean="0"/>
              <a:t> </a:t>
            </a:r>
            <a:r>
              <a:rPr lang="ru-RU" dirty="0" err="1" smtClean="0"/>
              <a:t>поселення</a:t>
            </a:r>
            <a:r>
              <a:rPr lang="ru-RU" dirty="0" smtClean="0"/>
              <a:t> в </a:t>
            </a:r>
            <a:r>
              <a:rPr lang="ru-RU" dirty="0" err="1" smtClean="0"/>
              <a:t>Канаді</a:t>
            </a:r>
            <a:r>
              <a:rPr lang="ru-RU" dirty="0" smtClean="0"/>
              <a:t> та у </a:t>
            </a:r>
            <a:r>
              <a:rPr lang="ru-RU" dirty="0" err="1" smtClean="0"/>
              <a:t>світі</a:t>
            </a:r>
            <a:r>
              <a:rPr lang="ru-RU" dirty="0" smtClean="0"/>
              <a:t> — </a:t>
            </a:r>
            <a:r>
              <a:rPr lang="ru-RU" dirty="0" err="1" smtClean="0"/>
              <a:t>Алерте</a:t>
            </a:r>
            <a:r>
              <a:rPr lang="ru-RU" dirty="0" smtClean="0"/>
              <a:t>, база </a:t>
            </a:r>
            <a:r>
              <a:rPr lang="ru-RU" dirty="0" err="1" smtClean="0"/>
              <a:t>збройних</a:t>
            </a:r>
            <a:r>
              <a:rPr lang="ru-RU" dirty="0" smtClean="0"/>
              <a:t> сил </a:t>
            </a:r>
            <a:r>
              <a:rPr lang="ru-RU" dirty="0" err="1" smtClean="0"/>
              <a:t>Канади</a:t>
            </a:r>
            <a:r>
              <a:rPr lang="ru-RU" dirty="0" smtClean="0"/>
              <a:t> на </a:t>
            </a:r>
            <a:r>
              <a:rPr lang="ru-RU" dirty="0" err="1" smtClean="0"/>
              <a:t>північному</a:t>
            </a:r>
            <a:r>
              <a:rPr lang="ru-RU" dirty="0" smtClean="0"/>
              <a:t> краю острова </a:t>
            </a:r>
            <a:r>
              <a:rPr lang="ru-RU" dirty="0" err="1" smtClean="0"/>
              <a:t>Елсмір</a:t>
            </a:r>
            <a:r>
              <a:rPr lang="ru-RU" dirty="0" smtClean="0"/>
              <a:t> (82,5˚ пн. ш., за 834 км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Північного</a:t>
            </a:r>
            <a:r>
              <a:rPr lang="ru-RU" dirty="0" smtClean="0"/>
              <a:t> полюса).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5929032" cy="38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342728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Канада</a:t>
            </a:r>
            <a:r>
              <a:rPr lang="ru-RU" dirty="0" smtClean="0"/>
              <a:t> — друга за </a:t>
            </a:r>
            <a:r>
              <a:rPr lang="ru-RU" dirty="0" err="1" smtClean="0"/>
              <a:t>розміром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8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sovsport.ru/s/a/pv2/179870.jpg?t=12674003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77018"/>
            <a:ext cx="5401568" cy="40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astrologanna.com/canadians-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" y="2780928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282" y="980728"/>
            <a:ext cx="8984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Щільність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близько</a:t>
            </a:r>
            <a:r>
              <a:rPr lang="ru-RU" dirty="0" smtClean="0"/>
              <a:t> 3,5 </a:t>
            </a:r>
            <a:r>
              <a:rPr lang="ru-RU" dirty="0" err="1" smtClean="0"/>
              <a:t>чоловік</a:t>
            </a:r>
            <a:r>
              <a:rPr lang="ru-RU" dirty="0" smtClean="0"/>
              <a:t> на км², є </a:t>
            </a:r>
            <a:r>
              <a:rPr lang="ru-RU" dirty="0" err="1" smtClean="0"/>
              <a:t>однією</a:t>
            </a:r>
            <a:r>
              <a:rPr lang="ru-RU" dirty="0" smtClean="0"/>
              <a:t> з </a:t>
            </a:r>
            <a:r>
              <a:rPr lang="ru-RU" dirty="0" err="1" smtClean="0"/>
              <a:t>найнижчих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населена область </a:t>
            </a:r>
            <a:r>
              <a:rPr lang="ru-RU" dirty="0" err="1" smtClean="0"/>
              <a:t>країни</a:t>
            </a:r>
            <a:r>
              <a:rPr lang="ru-RU" dirty="0" smtClean="0"/>
              <a:t> — коридор Квебек-</a:t>
            </a:r>
            <a:r>
              <a:rPr lang="ru-RU" dirty="0" err="1" smtClean="0"/>
              <a:t>Віндзор</a:t>
            </a:r>
            <a:r>
              <a:rPr lang="ru-RU" dirty="0" smtClean="0"/>
              <a:t>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рівнинних</a:t>
            </a:r>
            <a:r>
              <a:rPr lang="ru-RU" dirty="0" smtClean="0"/>
              <a:t> </a:t>
            </a:r>
            <a:r>
              <a:rPr lang="ru-RU" dirty="0" err="1" smtClean="0"/>
              <a:t>берегів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Святого </a:t>
            </a:r>
            <a:r>
              <a:rPr lang="ru-RU" dirty="0" err="1" smtClean="0"/>
              <a:t>Лаврентія</a:t>
            </a:r>
            <a:r>
              <a:rPr lang="ru-RU" dirty="0" smtClean="0"/>
              <a:t> і 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Великих озер.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282" y="116632"/>
            <a:ext cx="898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Н</a:t>
            </a:r>
            <a:r>
              <a:rPr lang="ru-RU" sz="2800" b="1" dirty="0" err="1" smtClean="0"/>
              <a:t>аселення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91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Середні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січня</a:t>
            </a:r>
            <a:r>
              <a:rPr lang="ru-RU" dirty="0" smtClean="0"/>
              <a:t> і </a:t>
            </a:r>
            <a:r>
              <a:rPr lang="ru-RU" dirty="0" err="1" smtClean="0"/>
              <a:t>липня</a:t>
            </a:r>
            <a:r>
              <a:rPr lang="ru-RU" dirty="0" smtClean="0"/>
              <a:t> </a:t>
            </a:r>
            <a:r>
              <a:rPr lang="ru-RU" dirty="0" err="1" smtClean="0"/>
              <a:t>розрізняються</a:t>
            </a:r>
            <a:r>
              <a:rPr lang="ru-RU" dirty="0" smtClean="0"/>
              <a:t> для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Зима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суворою</a:t>
            </a:r>
            <a:r>
              <a:rPr lang="ru-RU" dirty="0" smtClean="0"/>
              <a:t> 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регіонах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середньомісячні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досягати</a:t>
            </a:r>
            <a:r>
              <a:rPr lang="ru-RU" dirty="0" smtClean="0"/>
              <a:t> 15˚С </a:t>
            </a:r>
            <a:r>
              <a:rPr lang="ru-RU" dirty="0" err="1" smtClean="0"/>
              <a:t>нижче</a:t>
            </a:r>
            <a:r>
              <a:rPr lang="ru-RU" dirty="0" smtClean="0"/>
              <a:t> за нуль </a:t>
            </a:r>
            <a:r>
              <a:rPr lang="ru-RU" dirty="0" err="1" smtClean="0"/>
              <a:t>навіть</a:t>
            </a:r>
            <a:r>
              <a:rPr lang="ru-RU" dirty="0" smtClean="0"/>
              <a:t> в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а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опускатися</a:t>
            </a:r>
            <a:r>
              <a:rPr lang="ru-RU" dirty="0" smtClean="0"/>
              <a:t> і до −40˚С з </a:t>
            </a:r>
            <a:r>
              <a:rPr lang="ru-RU" dirty="0" err="1" smtClean="0"/>
              <a:t>сильними</a:t>
            </a:r>
            <a:r>
              <a:rPr lang="ru-RU" dirty="0" smtClean="0"/>
              <a:t> </a:t>
            </a:r>
            <a:r>
              <a:rPr lang="ru-RU" dirty="0" err="1" smtClean="0"/>
              <a:t>крижаними</a:t>
            </a:r>
            <a:r>
              <a:rPr lang="ru-RU" dirty="0" smtClean="0"/>
              <a:t> </a:t>
            </a:r>
            <a:r>
              <a:rPr lang="ru-RU" dirty="0" err="1" smtClean="0"/>
              <a:t>вітрами</a:t>
            </a:r>
            <a:r>
              <a:rPr lang="ru-RU" dirty="0" smtClean="0"/>
              <a:t>.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сніжного</a:t>
            </a:r>
            <a:r>
              <a:rPr lang="ru-RU" dirty="0" smtClean="0"/>
              <a:t> </a:t>
            </a:r>
            <a:r>
              <a:rPr lang="ru-RU" dirty="0" err="1" smtClean="0"/>
              <a:t>покриву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досягати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сотень</a:t>
            </a:r>
            <a:r>
              <a:rPr lang="ru-RU" dirty="0" smtClean="0"/>
              <a:t> </a:t>
            </a:r>
            <a:r>
              <a:rPr lang="ru-RU" dirty="0" err="1" smtClean="0"/>
              <a:t>сантиметрів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в Квебеку в </a:t>
            </a:r>
            <a:r>
              <a:rPr lang="ru-RU" dirty="0" err="1" smtClean="0"/>
              <a:t>середньому</a:t>
            </a:r>
            <a:r>
              <a:rPr lang="ru-RU" dirty="0" smtClean="0"/>
              <a:t> 337 см). </a:t>
            </a:r>
            <a:r>
              <a:rPr lang="ru-RU" dirty="0" err="1" smtClean="0"/>
              <a:t>Узбережжя</a:t>
            </a:r>
            <a:r>
              <a:rPr lang="ru-RU" dirty="0" smtClean="0"/>
              <a:t> </a:t>
            </a:r>
            <a:r>
              <a:rPr lang="ru-RU" dirty="0" err="1" smtClean="0"/>
              <a:t>Британської</a:t>
            </a:r>
            <a:r>
              <a:rPr lang="ru-RU" dirty="0" smtClean="0"/>
              <a:t> </a:t>
            </a:r>
            <a:r>
              <a:rPr lang="ru-RU" dirty="0" err="1" smtClean="0"/>
              <a:t>Колумбії</a:t>
            </a:r>
            <a:r>
              <a:rPr lang="ru-RU" dirty="0" smtClean="0"/>
              <a:t>, особливо </a:t>
            </a:r>
            <a:r>
              <a:rPr lang="ru-RU" dirty="0" err="1" smtClean="0"/>
              <a:t>острів</a:t>
            </a:r>
            <a:r>
              <a:rPr lang="ru-RU" dirty="0" smtClean="0"/>
              <a:t> Ванкувер, є </a:t>
            </a:r>
            <a:r>
              <a:rPr lang="ru-RU" dirty="0" err="1" smtClean="0"/>
              <a:t>виключеннями</a:t>
            </a:r>
            <a:r>
              <a:rPr lang="ru-RU" dirty="0" smtClean="0"/>
              <a:t>, тут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помірний</a:t>
            </a:r>
            <a:r>
              <a:rPr lang="ru-RU" dirty="0" smtClean="0"/>
              <a:t>, з </a:t>
            </a:r>
            <a:r>
              <a:rPr lang="ru-RU" dirty="0" err="1" smtClean="0"/>
              <a:t>м'якими</a:t>
            </a:r>
            <a:r>
              <a:rPr lang="ru-RU" dirty="0" smtClean="0"/>
              <a:t> </a:t>
            </a:r>
            <a:r>
              <a:rPr lang="ru-RU" dirty="0" err="1" smtClean="0"/>
              <a:t>дощовими</a:t>
            </a:r>
            <a:r>
              <a:rPr lang="ru-RU" dirty="0" smtClean="0"/>
              <a:t> зимами, а </a:t>
            </a:r>
            <a:r>
              <a:rPr lang="ru-RU" dirty="0" err="1" smtClean="0"/>
              <a:t>літні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досягати</a:t>
            </a:r>
            <a:r>
              <a:rPr lang="ru-RU" dirty="0" smtClean="0"/>
              <a:t> тут 35˚С.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8" y="2780927"/>
            <a:ext cx="4824001" cy="361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74067"/>
            <a:ext cx="4700876" cy="356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8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Національний</a:t>
            </a:r>
            <a:r>
              <a:rPr lang="ru-RU" b="1" dirty="0" smtClean="0"/>
              <a:t> прапор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8039" y="557972"/>
            <a:ext cx="89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Зображення</a:t>
            </a:r>
            <a:r>
              <a:rPr lang="ru-RU" dirty="0" smtClean="0"/>
              <a:t> кленового листка </a:t>
            </a:r>
            <a:r>
              <a:rPr lang="ru-RU" dirty="0" err="1" smtClean="0"/>
              <a:t>асоціювалося</a:t>
            </a:r>
            <a:r>
              <a:rPr lang="ru-RU" dirty="0" smtClean="0"/>
              <a:t> з </a:t>
            </a:r>
            <a:r>
              <a:rPr lang="ru-RU" dirty="0" err="1" smtClean="0"/>
              <a:t>Канадою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з 1700 року. </a:t>
            </a:r>
            <a:r>
              <a:rPr lang="ru-RU" dirty="0" err="1" smtClean="0"/>
              <a:t>Кленовий</a:t>
            </a:r>
            <a:r>
              <a:rPr lang="ru-RU" dirty="0" smtClean="0"/>
              <a:t> листок </a:t>
            </a:r>
            <a:r>
              <a:rPr lang="ru-RU" dirty="0" err="1" smtClean="0"/>
              <a:t>символізує</a:t>
            </a:r>
            <a:r>
              <a:rPr lang="ru-RU" dirty="0" smtClean="0"/>
              <a:t> </a:t>
            </a:r>
            <a:r>
              <a:rPr lang="ru-RU" dirty="0" err="1" smtClean="0"/>
              <a:t>єдність</a:t>
            </a:r>
            <a:r>
              <a:rPr lang="ru-RU" dirty="0" smtClean="0"/>
              <a:t> та </a:t>
            </a:r>
            <a:r>
              <a:rPr lang="ru-RU" dirty="0" err="1" smtClean="0"/>
              <a:t>непохитність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: </a:t>
            </a:r>
            <a:r>
              <a:rPr lang="ru-RU" dirty="0" err="1" smtClean="0"/>
              <a:t>він</a:t>
            </a:r>
            <a:r>
              <a:rPr lang="ru-RU" dirty="0" smtClean="0"/>
              <a:t> став </a:t>
            </a:r>
            <a:r>
              <a:rPr lang="ru-RU" dirty="0" err="1" smtClean="0"/>
              <a:t>найголовнішим</a:t>
            </a:r>
            <a:r>
              <a:rPr lang="ru-RU" dirty="0" smtClean="0"/>
              <a:t> символом </a:t>
            </a:r>
            <a:r>
              <a:rPr lang="ru-RU" dirty="0" err="1" smtClean="0"/>
              <a:t>країни</a:t>
            </a:r>
            <a:r>
              <a:rPr lang="ru-RU" dirty="0" smtClean="0"/>
              <a:t> з 15 лютого 1965 року, коли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заснований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прапор. </a:t>
            </a:r>
            <a:r>
              <a:rPr lang="ru-RU" dirty="0" err="1" smtClean="0"/>
              <a:t>Щороку</a:t>
            </a:r>
            <a:r>
              <a:rPr lang="ru-RU" dirty="0" smtClean="0"/>
              <a:t> 15 лютого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як День прапора </a:t>
            </a:r>
            <a:r>
              <a:rPr lang="ru-RU" dirty="0" err="1" smtClean="0"/>
              <a:t>Канади</a:t>
            </a:r>
            <a:r>
              <a:rPr lang="ru-RU" dirty="0" smtClean="0"/>
              <a:t>. </a:t>
            </a:r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прапор </a:t>
            </a:r>
            <a:r>
              <a:rPr lang="ru-RU" dirty="0" err="1" smtClean="0"/>
              <a:t>Канади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(полотнище) з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вертикальних</a:t>
            </a:r>
            <a:r>
              <a:rPr lang="ru-RU" dirty="0" smtClean="0"/>
              <a:t> </a:t>
            </a:r>
            <a:r>
              <a:rPr lang="ru-RU" dirty="0" err="1" smtClean="0"/>
              <a:t>смуг</a:t>
            </a:r>
            <a:r>
              <a:rPr lang="ru-RU" dirty="0" smtClean="0"/>
              <a:t>: </a:t>
            </a:r>
            <a:r>
              <a:rPr lang="ru-RU" dirty="0" err="1" smtClean="0"/>
              <a:t>червоної</a:t>
            </a:r>
            <a:r>
              <a:rPr lang="ru-RU" dirty="0" smtClean="0"/>
              <a:t>, </a:t>
            </a:r>
            <a:r>
              <a:rPr lang="ru-RU" dirty="0" err="1" smtClean="0"/>
              <a:t>білої</a:t>
            </a:r>
            <a:r>
              <a:rPr lang="ru-RU" dirty="0" smtClean="0"/>
              <a:t> і </a:t>
            </a:r>
            <a:r>
              <a:rPr lang="ru-RU" dirty="0" err="1" smtClean="0"/>
              <a:t>червоної</a:t>
            </a:r>
            <a:r>
              <a:rPr lang="ru-RU" dirty="0" smtClean="0"/>
              <a:t> (</a:t>
            </a:r>
            <a:r>
              <a:rPr lang="ru-RU" dirty="0" err="1" smtClean="0"/>
              <a:t>біла</a:t>
            </a:r>
            <a:r>
              <a:rPr lang="ru-RU" dirty="0" smtClean="0"/>
              <a:t> </a:t>
            </a:r>
            <a:r>
              <a:rPr lang="ru-RU" dirty="0" err="1" smtClean="0"/>
              <a:t>смуга</a:t>
            </a:r>
            <a:r>
              <a:rPr lang="ru-RU" dirty="0" smtClean="0"/>
              <a:t> </a:t>
            </a:r>
            <a:r>
              <a:rPr lang="ru-RU" dirty="0" err="1" smtClean="0"/>
              <a:t>вдвічі</a:t>
            </a:r>
            <a:r>
              <a:rPr lang="ru-RU" dirty="0" smtClean="0"/>
              <a:t> </a:t>
            </a:r>
            <a:r>
              <a:rPr lang="ru-RU" dirty="0" err="1" smtClean="0"/>
              <a:t>ширша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червоної</a:t>
            </a:r>
            <a:r>
              <a:rPr lang="ru-RU" dirty="0" smtClean="0"/>
              <a:t>), у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білої</a:t>
            </a:r>
            <a:r>
              <a:rPr lang="ru-RU" dirty="0" smtClean="0"/>
              <a:t> </a:t>
            </a:r>
            <a:r>
              <a:rPr lang="ru-RU" dirty="0" err="1" smtClean="0"/>
              <a:t>смуги</a:t>
            </a:r>
            <a:r>
              <a:rPr lang="ru-RU" dirty="0" smtClean="0"/>
              <a:t> </a:t>
            </a:r>
            <a:r>
              <a:rPr lang="ru-RU" dirty="0" err="1" smtClean="0"/>
              <a:t>зображений</a:t>
            </a:r>
            <a:r>
              <a:rPr lang="ru-RU" dirty="0" smtClean="0"/>
              <a:t> </a:t>
            </a:r>
            <a:r>
              <a:rPr lang="ru-RU" dirty="0" err="1" smtClean="0"/>
              <a:t>червоний</a:t>
            </a:r>
            <a:r>
              <a:rPr lang="ru-RU" dirty="0" smtClean="0"/>
              <a:t> </a:t>
            </a:r>
            <a:r>
              <a:rPr lang="ru-RU" dirty="0" err="1" smtClean="0"/>
              <a:t>кленовий</a:t>
            </a:r>
            <a:r>
              <a:rPr lang="ru-RU" dirty="0" smtClean="0"/>
              <a:t> листок. </a:t>
            </a:r>
            <a:r>
              <a:rPr lang="ru-RU" dirty="0" err="1" smtClean="0"/>
              <a:t>Довжина</a:t>
            </a:r>
            <a:r>
              <a:rPr lang="ru-RU" dirty="0" smtClean="0"/>
              <a:t> прапора </a:t>
            </a:r>
            <a:r>
              <a:rPr lang="ru-RU" dirty="0" err="1" smtClean="0"/>
              <a:t>вдвічі</a:t>
            </a:r>
            <a:r>
              <a:rPr lang="ru-RU" dirty="0" smtClean="0"/>
              <a:t>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ширини</a:t>
            </a:r>
            <a:r>
              <a:rPr lang="ru-RU" dirty="0" smtClean="0"/>
              <a:t>. </a:t>
            </a:r>
            <a:r>
              <a:rPr lang="ru-RU" dirty="0" err="1" smtClean="0"/>
              <a:t>Червоний</a:t>
            </a:r>
            <a:r>
              <a:rPr lang="ru-RU" dirty="0" smtClean="0"/>
              <a:t> і </a:t>
            </a:r>
            <a:r>
              <a:rPr lang="ru-RU" dirty="0" err="1" smtClean="0"/>
              <a:t>білий</a:t>
            </a:r>
            <a:r>
              <a:rPr lang="ru-RU" dirty="0" smtClean="0"/>
              <a:t> </a:t>
            </a:r>
            <a:r>
              <a:rPr lang="ru-RU" dirty="0" err="1" smtClean="0"/>
              <a:t>кольори</a:t>
            </a:r>
            <a:r>
              <a:rPr lang="ru-RU" dirty="0" smtClean="0"/>
              <a:t> —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,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першими </a:t>
            </a:r>
            <a:r>
              <a:rPr lang="ru-RU" dirty="0" err="1" smtClean="0"/>
              <a:t>переселилися</a:t>
            </a:r>
            <a:r>
              <a:rPr lang="ru-RU" dirty="0" smtClean="0"/>
              <a:t> до </a:t>
            </a:r>
            <a:r>
              <a:rPr lang="ru-RU" dirty="0" err="1" smtClean="0"/>
              <a:t>Канади</a:t>
            </a:r>
            <a:r>
              <a:rPr lang="ru-RU" dirty="0" smtClean="0"/>
              <a:t>. </a:t>
            </a:r>
            <a:r>
              <a:rPr lang="ru-RU" dirty="0" err="1" smtClean="0"/>
              <a:t>Англійці</a:t>
            </a:r>
            <a:r>
              <a:rPr lang="ru-RU" dirty="0" smtClean="0"/>
              <a:t> і </a:t>
            </a:r>
            <a:r>
              <a:rPr lang="ru-RU" dirty="0" err="1" smtClean="0"/>
              <a:t>французи</a:t>
            </a:r>
            <a:r>
              <a:rPr lang="ru-RU" dirty="0" smtClean="0"/>
              <a:t> </a:t>
            </a:r>
            <a:r>
              <a:rPr lang="ru-RU" dirty="0" err="1" smtClean="0"/>
              <a:t>воювали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кольорами</a:t>
            </a:r>
            <a:r>
              <a:rPr lang="ru-RU" dirty="0" smtClean="0"/>
              <a:t> </a:t>
            </a:r>
            <a:r>
              <a:rPr lang="ru-RU" dirty="0" err="1" smtClean="0"/>
              <a:t>ланкастерської</a:t>
            </a:r>
            <a:r>
              <a:rPr lang="ru-RU" dirty="0" smtClean="0"/>
              <a:t> </a:t>
            </a:r>
            <a:r>
              <a:rPr lang="ru-RU" dirty="0" err="1" smtClean="0"/>
              <a:t>червоної</a:t>
            </a:r>
            <a:r>
              <a:rPr lang="ru-RU" dirty="0" smtClean="0"/>
              <a:t> </a:t>
            </a:r>
            <a:r>
              <a:rPr lang="ru-RU" dirty="0" err="1" smtClean="0"/>
              <a:t>троянди</a:t>
            </a:r>
            <a:r>
              <a:rPr lang="ru-RU" dirty="0" smtClean="0"/>
              <a:t> і </a:t>
            </a:r>
            <a:r>
              <a:rPr lang="ru-RU" dirty="0" err="1" smtClean="0"/>
              <a:t>білої</a:t>
            </a:r>
            <a:r>
              <a:rPr lang="ru-RU" dirty="0" smtClean="0"/>
              <a:t> </a:t>
            </a:r>
            <a:r>
              <a:rPr lang="ru-RU" dirty="0" err="1" smtClean="0"/>
              <a:t>лілії</a:t>
            </a:r>
            <a:r>
              <a:rPr lang="ru-RU" dirty="0" smtClean="0"/>
              <a:t>. </a:t>
            </a:r>
            <a:r>
              <a:rPr lang="ru-RU" dirty="0" err="1" smtClean="0"/>
              <a:t>Білий</a:t>
            </a:r>
            <a:r>
              <a:rPr lang="ru-RU" dirty="0" smtClean="0"/>
              <a:t> і </a:t>
            </a:r>
            <a:r>
              <a:rPr lang="ru-RU" dirty="0" err="1" smtClean="0"/>
              <a:t>червоний</a:t>
            </a:r>
            <a:r>
              <a:rPr lang="ru-RU" dirty="0" smtClean="0"/>
              <a:t> стали </a:t>
            </a:r>
            <a:r>
              <a:rPr lang="ru-RU" dirty="0" err="1" smtClean="0"/>
              <a:t>офіційними</a:t>
            </a:r>
            <a:r>
              <a:rPr lang="ru-RU" dirty="0" smtClean="0"/>
              <a:t> </a:t>
            </a:r>
            <a:r>
              <a:rPr lang="ru-RU" dirty="0" err="1" smtClean="0"/>
              <a:t>кольорами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затвердження</a:t>
            </a:r>
            <a:r>
              <a:rPr lang="ru-RU" dirty="0" smtClean="0"/>
              <a:t> королем Георгом </a:t>
            </a:r>
            <a:r>
              <a:rPr lang="en-US" dirty="0" smtClean="0"/>
              <a:t>V </a:t>
            </a:r>
            <a:r>
              <a:rPr lang="ru-RU" dirty="0" smtClean="0"/>
              <a:t>у 1921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Файл:Flag of Canad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13" y="3933056"/>
            <a:ext cx="5609627" cy="28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1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Українці</a:t>
            </a:r>
            <a:r>
              <a:rPr lang="ru-RU" b="1" dirty="0" smtClean="0"/>
              <a:t> в </a:t>
            </a:r>
            <a:r>
              <a:rPr lang="ru-RU" b="1" dirty="0" err="1" smtClean="0"/>
              <a:t>Канаді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24744"/>
            <a:ext cx="89289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даними</a:t>
            </a:r>
            <a:r>
              <a:rPr lang="ru-RU" dirty="0" smtClean="0"/>
              <a:t> Статистики </a:t>
            </a:r>
            <a:r>
              <a:rPr lang="ru-RU" dirty="0" err="1" smtClean="0"/>
              <a:t>Канади</a:t>
            </a:r>
            <a:r>
              <a:rPr lang="ru-RU" dirty="0" smtClean="0"/>
              <a:t> у 2006-му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мешкало 1 209 085 </a:t>
            </a:r>
            <a:r>
              <a:rPr lang="ru-RU" dirty="0" err="1" smtClean="0"/>
              <a:t>канадців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(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громадяни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r>
              <a:rPr lang="ru-RU" dirty="0" smtClean="0"/>
              <a:t>): </a:t>
            </a:r>
            <a:r>
              <a:rPr lang="ru-RU" dirty="0" err="1" smtClean="0"/>
              <a:t>україноканадці</a:t>
            </a:r>
            <a:r>
              <a:rPr lang="ru-RU" dirty="0" smtClean="0"/>
              <a:t> </a:t>
            </a:r>
            <a:r>
              <a:rPr lang="ru-RU" dirty="0" err="1" smtClean="0"/>
              <a:t>восьма</a:t>
            </a:r>
            <a:r>
              <a:rPr lang="ru-RU" dirty="0" smtClean="0"/>
              <a:t> за </a:t>
            </a:r>
            <a:r>
              <a:rPr lang="ru-RU" dirty="0" err="1" smtClean="0"/>
              <a:t>чисельністю</a:t>
            </a:r>
            <a:r>
              <a:rPr lang="ru-RU" dirty="0" smtClean="0"/>
              <a:t> </a:t>
            </a:r>
            <a:r>
              <a:rPr lang="ru-RU" dirty="0" err="1" smtClean="0"/>
              <a:t>етнічна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в </a:t>
            </a:r>
            <a:r>
              <a:rPr lang="ru-RU" dirty="0" err="1" smtClean="0"/>
              <a:t>Канаді</a:t>
            </a:r>
            <a:r>
              <a:rPr lang="ru-RU" dirty="0" smtClean="0"/>
              <a:t>. Канада </a:t>
            </a:r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з </a:t>
            </a:r>
            <a:r>
              <a:rPr lang="ru-RU" dirty="0" err="1" smtClean="0"/>
              <a:t>найбільшим</a:t>
            </a:r>
            <a:r>
              <a:rPr lang="ru-RU" dirty="0" smtClean="0"/>
              <a:t> числом </a:t>
            </a:r>
            <a:r>
              <a:rPr lang="ru-RU" dirty="0" err="1" smtClean="0"/>
              <a:t>етнічних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—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й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Федерації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україноканадці</a:t>
            </a:r>
            <a:r>
              <a:rPr lang="ru-RU" dirty="0" smtClean="0"/>
              <a:t> практично не </a:t>
            </a:r>
            <a:r>
              <a:rPr lang="ru-RU" dirty="0" err="1" smtClean="0"/>
              <a:t>застосовують</a:t>
            </a:r>
            <a:r>
              <a:rPr lang="ru-RU" dirty="0" smtClean="0"/>
              <a:t>, коли </a:t>
            </a:r>
            <a:r>
              <a:rPr lang="ru-RU" dirty="0" err="1" smtClean="0"/>
              <a:t>йде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про </a:t>
            </a:r>
            <a:r>
              <a:rPr lang="ru-RU" dirty="0" err="1" smtClean="0"/>
              <a:t>канадців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етнічних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, </a:t>
            </a:r>
            <a:r>
              <a:rPr lang="ru-RU" dirty="0" err="1" smtClean="0"/>
              <a:t>пращури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прибули</a:t>
            </a:r>
            <a:r>
              <a:rPr lang="ru-RU" dirty="0" smtClean="0"/>
              <a:t> з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з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значним</a:t>
            </a:r>
            <a:r>
              <a:rPr lang="ru-RU" dirty="0" smtClean="0"/>
              <a:t> </a:t>
            </a:r>
            <a:r>
              <a:rPr lang="ru-RU" dirty="0" err="1" smtClean="0"/>
              <a:t>відсотком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напевно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останні</a:t>
            </a:r>
            <a:r>
              <a:rPr lang="ru-RU" dirty="0" smtClean="0"/>
              <a:t> практично не </a:t>
            </a:r>
            <a:r>
              <a:rPr lang="ru-RU" dirty="0" err="1" smtClean="0"/>
              <a:t>ідентифікують</a:t>
            </a:r>
            <a:r>
              <a:rPr lang="ru-RU" dirty="0" smtClean="0"/>
              <a:t> себе як </a:t>
            </a:r>
            <a:r>
              <a:rPr lang="ru-RU" dirty="0" err="1" smtClean="0"/>
              <a:t>українці</a:t>
            </a:r>
            <a:r>
              <a:rPr lang="ru-RU" dirty="0" smtClean="0"/>
              <a:t>, — і не </a:t>
            </a:r>
            <a:r>
              <a:rPr lang="ru-RU" dirty="0" err="1" smtClean="0"/>
              <a:t>організовуються</a:t>
            </a:r>
            <a:r>
              <a:rPr lang="ru-RU" dirty="0" smtClean="0"/>
              <a:t> в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▼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r>
              <a:rPr lang="ru-RU" dirty="0" smtClean="0"/>
              <a:t>▼</a:t>
            </a:r>
          </a:p>
          <a:p>
            <a:r>
              <a:rPr lang="ru-RU" dirty="0" smtClean="0"/>
              <a:t>►Союз </a:t>
            </a:r>
            <a:r>
              <a:rPr lang="ru-RU" dirty="0" err="1" smtClean="0"/>
              <a:t>Українок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endParaRPr lang="ru-RU" dirty="0" smtClean="0"/>
          </a:p>
          <a:p>
            <a:r>
              <a:rPr lang="ru-RU" dirty="0" smtClean="0"/>
              <a:t>►Союз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Канадійських</a:t>
            </a:r>
            <a:r>
              <a:rPr lang="ru-RU" dirty="0" smtClean="0"/>
              <a:t> </a:t>
            </a:r>
            <a:r>
              <a:rPr lang="ru-RU" dirty="0" err="1" smtClean="0"/>
              <a:t>Ветеранів</a:t>
            </a:r>
            <a:endParaRPr lang="ru-RU" dirty="0" smtClean="0"/>
          </a:p>
          <a:p>
            <a:r>
              <a:rPr lang="ru-RU" dirty="0" smtClean="0"/>
              <a:t>►Пласт</a:t>
            </a:r>
          </a:p>
          <a:p>
            <a:r>
              <a:rPr lang="ru-RU" dirty="0" smtClean="0"/>
              <a:t>►</a:t>
            </a:r>
            <a:r>
              <a:rPr lang="ru-RU" dirty="0" err="1" smtClean="0"/>
              <a:t>Українське</a:t>
            </a:r>
            <a:r>
              <a:rPr lang="ru-RU" dirty="0" smtClean="0"/>
              <a:t> </a:t>
            </a:r>
            <a:r>
              <a:rPr lang="ru-RU" dirty="0" err="1" smtClean="0"/>
              <a:t>Національне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endParaRPr lang="ru-RU" dirty="0" smtClean="0"/>
          </a:p>
          <a:p>
            <a:r>
              <a:rPr lang="ru-RU" dirty="0" smtClean="0"/>
              <a:t>►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Українок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endParaRPr lang="ru-RU" dirty="0" smtClean="0"/>
          </a:p>
          <a:p>
            <a:r>
              <a:rPr lang="ru-RU" dirty="0" smtClean="0"/>
              <a:t>▼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інституції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 smtClean="0"/>
              <a:t>українства</a:t>
            </a:r>
            <a:r>
              <a:rPr lang="ru-RU" dirty="0" smtClean="0"/>
              <a:t>▼</a:t>
            </a:r>
          </a:p>
          <a:p>
            <a:r>
              <a:rPr lang="ru-RU" dirty="0"/>
              <a:t>•</a:t>
            </a:r>
            <a:r>
              <a:rPr lang="ru-RU" dirty="0" smtClean="0"/>
              <a:t>Фонд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endParaRPr lang="ru-RU" dirty="0" smtClean="0"/>
          </a:p>
          <a:p>
            <a:r>
              <a:rPr lang="ru-RU" dirty="0" smtClean="0"/>
              <a:t>•Кан. </a:t>
            </a:r>
            <a:r>
              <a:rPr lang="ru-RU" dirty="0" err="1" smtClean="0"/>
              <a:t>Допомогова</a:t>
            </a:r>
            <a:r>
              <a:rPr lang="ru-RU" dirty="0" smtClean="0"/>
              <a:t> </a:t>
            </a:r>
            <a:r>
              <a:rPr lang="ru-RU" dirty="0" err="1" smtClean="0"/>
              <a:t>Місія</a:t>
            </a:r>
            <a:r>
              <a:rPr lang="ru-RU" dirty="0" smtClean="0"/>
              <a:t> </a:t>
            </a:r>
            <a:r>
              <a:rPr lang="ru-RU" dirty="0" err="1" smtClean="0"/>
              <a:t>українцям</a:t>
            </a:r>
            <a:r>
              <a:rPr lang="ru-RU" dirty="0" smtClean="0"/>
              <a:t> жертвам </a:t>
            </a:r>
            <a:r>
              <a:rPr lang="ru-RU" dirty="0" err="1" smtClean="0"/>
              <a:t>війни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9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43</TotalTime>
  <Words>707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Кана́да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Кана́да</dc:title>
  <dc:creator>HOME</dc:creator>
  <cp:lastModifiedBy>HOME</cp:lastModifiedBy>
  <cp:revision>6</cp:revision>
  <dcterms:created xsi:type="dcterms:W3CDTF">2013-04-24T19:55:41Z</dcterms:created>
  <dcterms:modified xsi:type="dcterms:W3CDTF">2013-04-24T20:39:23Z</dcterms:modified>
</cp:coreProperties>
</file>