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82CF8-DB40-4CA6-A86D-291903A5B973}" type="datetimeFigureOut">
              <a:rPr lang="uk-UA" smtClean="0"/>
              <a:pPr/>
              <a:t>17.03.2014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844DB-FA1A-43E5-8844-F1254A4E50E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82CF8-DB40-4CA6-A86D-291903A5B973}" type="datetimeFigureOut">
              <a:rPr lang="uk-UA" smtClean="0"/>
              <a:pPr/>
              <a:t>17.03.2014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844DB-FA1A-43E5-8844-F1254A4E50E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82CF8-DB40-4CA6-A86D-291903A5B973}" type="datetimeFigureOut">
              <a:rPr lang="uk-UA" smtClean="0"/>
              <a:pPr/>
              <a:t>17.03.2014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844DB-FA1A-43E5-8844-F1254A4E50E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82CF8-DB40-4CA6-A86D-291903A5B973}" type="datetimeFigureOut">
              <a:rPr lang="uk-UA" smtClean="0"/>
              <a:pPr/>
              <a:t>17.03.2014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844DB-FA1A-43E5-8844-F1254A4E50E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82CF8-DB40-4CA6-A86D-291903A5B973}" type="datetimeFigureOut">
              <a:rPr lang="uk-UA" smtClean="0"/>
              <a:pPr/>
              <a:t>17.03.2014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844DB-FA1A-43E5-8844-F1254A4E50E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82CF8-DB40-4CA6-A86D-291903A5B973}" type="datetimeFigureOut">
              <a:rPr lang="uk-UA" smtClean="0"/>
              <a:pPr/>
              <a:t>17.03.2014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844DB-FA1A-43E5-8844-F1254A4E50E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82CF8-DB40-4CA6-A86D-291903A5B973}" type="datetimeFigureOut">
              <a:rPr lang="uk-UA" smtClean="0"/>
              <a:pPr/>
              <a:t>17.03.2014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844DB-FA1A-43E5-8844-F1254A4E50E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82CF8-DB40-4CA6-A86D-291903A5B973}" type="datetimeFigureOut">
              <a:rPr lang="uk-UA" smtClean="0"/>
              <a:pPr/>
              <a:t>17.03.2014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844DB-FA1A-43E5-8844-F1254A4E50E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82CF8-DB40-4CA6-A86D-291903A5B973}" type="datetimeFigureOut">
              <a:rPr lang="uk-UA" smtClean="0"/>
              <a:pPr/>
              <a:t>17.03.2014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844DB-FA1A-43E5-8844-F1254A4E50E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82CF8-DB40-4CA6-A86D-291903A5B973}" type="datetimeFigureOut">
              <a:rPr lang="uk-UA" smtClean="0"/>
              <a:pPr/>
              <a:t>17.03.2014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844DB-FA1A-43E5-8844-F1254A4E50E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82CF8-DB40-4CA6-A86D-291903A5B973}" type="datetimeFigureOut">
              <a:rPr lang="uk-UA" smtClean="0"/>
              <a:pPr/>
              <a:t>17.03.2014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844DB-FA1A-43E5-8844-F1254A4E50E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D82CF8-DB40-4CA6-A86D-291903A5B973}" type="datetimeFigureOut">
              <a:rPr lang="uk-UA" smtClean="0"/>
              <a:pPr/>
              <a:t>17.03.2014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E844DB-FA1A-43E5-8844-F1254A4E50EE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0"/>
            <a:ext cx="8686800" cy="64956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Модерна   архітектура</a:t>
            </a:r>
            <a:endParaRPr lang="uk-UA" dirty="0"/>
          </a:p>
        </p:txBody>
      </p:sp>
      <p:pic>
        <p:nvPicPr>
          <p:cNvPr id="109570" name="Picture 2" descr="http://wonderfulstyle.ucoz.com/Architectory/Libezkind/or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692696"/>
            <a:ext cx="6552728" cy="5742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6804248" y="6309320"/>
            <a:ext cx="19383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Даніель </a:t>
            </a:r>
            <a:r>
              <a:rPr lang="uk-UA" dirty="0" err="1" smtClean="0"/>
              <a:t>Лібескінд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3"/>
          <p:cNvSpPr>
            <a:spLocks noGrp="1"/>
          </p:cNvSpPr>
          <p:nvPr>
            <p:ph type="body" sz="half" idx="2"/>
          </p:nvPr>
        </p:nvSpPr>
        <p:spPr>
          <a:xfrm>
            <a:off x="251520" y="4725144"/>
            <a:ext cx="8712968" cy="1800200"/>
          </a:xfrm>
        </p:spPr>
        <p:txBody>
          <a:bodyPr>
            <a:normAutofit fontScale="92500" lnSpcReduction="20000"/>
          </a:bodyPr>
          <a:lstStyle/>
          <a:p>
            <a:r>
              <a:rPr lang="uk-UA" sz="1900" dirty="0"/>
              <a:t>Архітектура модернізму є стилем в архітектурі, який поширився на території Європи наприкінці дев`ятнадцятого початку двадцятого століть. Його відмінною рисою є відмова від прямих геометричних ліній на </a:t>
            </a:r>
            <a:r>
              <a:rPr lang="uk-UA" sz="1900" dirty="0" smtClean="0"/>
              <a:t>користь </a:t>
            </a:r>
            <a:r>
              <a:rPr lang="uk-UA" sz="1900" dirty="0"/>
              <a:t>природності. До того ж у цей період стали застосовувати нові матеріали в області будівництва (сталь, бетон, </a:t>
            </a:r>
            <a:r>
              <a:rPr lang="uk-UA" sz="1900" dirty="0" smtClean="0"/>
              <a:t>скло</a:t>
            </a:r>
            <a:r>
              <a:rPr lang="uk-UA" sz="1900" dirty="0"/>
              <a:t>). Архітектура модернізму прагне до створення </a:t>
            </a:r>
            <a:r>
              <a:rPr lang="uk-UA" sz="1900" dirty="0" err="1" smtClean="0"/>
              <a:t>будоівель</a:t>
            </a:r>
            <a:r>
              <a:rPr lang="uk-UA" sz="1900" dirty="0" smtClean="0"/>
              <a:t>, </a:t>
            </a:r>
            <a:r>
              <a:rPr lang="uk-UA" sz="1900" dirty="0"/>
              <a:t>які одночасно були би гарними й функціональними. Увага приділялася не тільки зовнішньому, але й внутрішньому оздобленню й інтер`єру, у якому продумувалися всі деталі</a:t>
            </a:r>
            <a:r>
              <a:rPr lang="uk-UA" sz="1600" dirty="0"/>
              <a:t>. </a:t>
            </a:r>
          </a:p>
        </p:txBody>
      </p:sp>
      <p:pic>
        <p:nvPicPr>
          <p:cNvPr id="112642" name="Picture 2" descr="http://img.architector.ua/images/articles/illuziana/pic_big/pic_13472732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8640"/>
            <a:ext cx="7848872" cy="43841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2"/>
          <p:cNvSpPr>
            <a:spLocks noGrp="1"/>
          </p:cNvSpPr>
          <p:nvPr>
            <p:ph type="body" sz="half" idx="2"/>
          </p:nvPr>
        </p:nvSpPr>
        <p:spPr>
          <a:xfrm>
            <a:off x="323528" y="4725144"/>
            <a:ext cx="8352928" cy="1375048"/>
          </a:xfrm>
        </p:spPr>
        <p:txBody>
          <a:bodyPr>
            <a:normAutofit/>
          </a:bodyPr>
          <a:lstStyle/>
          <a:p>
            <a:r>
              <a:rPr lang="ru-RU" sz="1800" dirty="0" err="1" smtClean="0"/>
              <a:t>Класичним</a:t>
            </a:r>
            <a:r>
              <a:rPr lang="ru-RU" sz="1800" dirty="0" smtClean="0"/>
              <a:t> прикладом </a:t>
            </a:r>
            <a:r>
              <a:rPr lang="ru-RU" sz="1800" dirty="0" err="1" smtClean="0"/>
              <a:t>модернізму</a:t>
            </a:r>
            <a:r>
              <a:rPr lang="ru-RU" sz="1800" dirty="0" smtClean="0"/>
              <a:t> в </a:t>
            </a:r>
            <a:r>
              <a:rPr lang="ru-RU" sz="1800" dirty="0" err="1" smtClean="0"/>
              <a:t>архітектурі</a:t>
            </a:r>
            <a:r>
              <a:rPr lang="ru-RU" sz="1800" dirty="0" smtClean="0"/>
              <a:t> </a:t>
            </a:r>
            <a:r>
              <a:rPr lang="ru-RU" sz="1800" dirty="0" err="1" smtClean="0"/>
              <a:t>може</a:t>
            </a:r>
            <a:r>
              <a:rPr lang="ru-RU" sz="1800" dirty="0" smtClean="0"/>
              <a:t> </a:t>
            </a:r>
            <a:r>
              <a:rPr lang="ru-RU" sz="1800" dirty="0" err="1" smtClean="0"/>
              <a:t>служити</a:t>
            </a:r>
            <a:r>
              <a:rPr lang="ru-RU" sz="1800" dirty="0" smtClean="0"/>
              <a:t> </a:t>
            </a:r>
            <a:r>
              <a:rPr lang="ru-RU" sz="1800" dirty="0" err="1" smtClean="0"/>
              <a:t>будинок</a:t>
            </a:r>
            <a:r>
              <a:rPr lang="ru-RU" sz="1800" dirty="0" smtClean="0"/>
              <a:t> </a:t>
            </a:r>
            <a:r>
              <a:rPr lang="ru-RU" sz="1800" dirty="0" err="1" smtClean="0"/>
              <a:t>Баухауза</a:t>
            </a:r>
            <a:r>
              <a:rPr lang="ru-RU" sz="1800" dirty="0" smtClean="0"/>
              <a:t> </a:t>
            </a:r>
            <a:r>
              <a:rPr lang="ru-RU" sz="1800" dirty="0" err="1" smtClean="0"/>
              <a:t>в</a:t>
            </a:r>
            <a:r>
              <a:rPr lang="ru-RU" sz="1800" dirty="0" smtClean="0"/>
              <a:t> Дессау , </a:t>
            </a:r>
            <a:r>
              <a:rPr lang="ru-RU" sz="1800" dirty="0" err="1" smtClean="0"/>
              <a:t>збудований</a:t>
            </a:r>
            <a:r>
              <a:rPr lang="ru-RU" sz="1800" dirty="0" smtClean="0"/>
              <a:t> Вальтером </a:t>
            </a:r>
            <a:r>
              <a:rPr lang="ru-RU" sz="1800" dirty="0" err="1" smtClean="0"/>
              <a:t>Гропіусом</a:t>
            </a:r>
            <a:r>
              <a:rPr lang="ru-RU" sz="1800" dirty="0" smtClean="0"/>
              <a:t>. </a:t>
            </a:r>
            <a:r>
              <a:rPr lang="ru-RU" sz="1800" dirty="0" err="1" smtClean="0"/>
              <a:t>Фактично</a:t>
            </a:r>
            <a:r>
              <a:rPr lang="ru-RU" sz="1800" dirty="0" smtClean="0"/>
              <a:t> </a:t>
            </a:r>
            <a:r>
              <a:rPr lang="ru-RU" sz="1800" dirty="0" err="1" smtClean="0"/>
              <a:t>це</a:t>
            </a:r>
            <a:r>
              <a:rPr lang="ru-RU" sz="1800" dirty="0" smtClean="0"/>
              <a:t> </a:t>
            </a:r>
            <a:r>
              <a:rPr lang="ru-RU" sz="1800" dirty="0" err="1" smtClean="0"/>
              <a:t>кілька</a:t>
            </a:r>
            <a:r>
              <a:rPr lang="ru-RU" sz="1800" dirty="0" smtClean="0"/>
              <a:t> </a:t>
            </a:r>
            <a:r>
              <a:rPr lang="ru-RU" sz="1800" dirty="0" err="1" smtClean="0"/>
              <a:t>будівель</a:t>
            </a:r>
            <a:r>
              <a:rPr lang="ru-RU" sz="1800" dirty="0" smtClean="0"/>
              <a:t> </a:t>
            </a:r>
            <a:r>
              <a:rPr lang="ru-RU" sz="1800" dirty="0" err="1" smtClean="0"/>
              <a:t>різної</a:t>
            </a:r>
            <a:r>
              <a:rPr lang="ru-RU" sz="1800" dirty="0" smtClean="0"/>
              <a:t> </a:t>
            </a:r>
            <a:r>
              <a:rPr lang="ru-RU" sz="1800" dirty="0" err="1" smtClean="0"/>
              <a:t>висоти</a:t>
            </a:r>
            <a:r>
              <a:rPr lang="ru-RU" sz="1800" dirty="0" smtClean="0"/>
              <a:t> , </a:t>
            </a:r>
            <a:r>
              <a:rPr lang="ru-RU" sz="1800" dirty="0" err="1" smtClean="0"/>
              <a:t>об'єднаних</a:t>
            </a:r>
            <a:r>
              <a:rPr lang="ru-RU" sz="1800" dirty="0" smtClean="0"/>
              <a:t> </a:t>
            </a:r>
            <a:r>
              <a:rPr lang="ru-RU" sz="1800" dirty="0" err="1" smtClean="0"/>
              <a:t>між</a:t>
            </a:r>
            <a:r>
              <a:rPr lang="ru-RU" sz="1800" dirty="0" smtClean="0"/>
              <a:t> собою проходами </a:t>
            </a:r>
            <a:r>
              <a:rPr lang="ru-RU" sz="1800" dirty="0" err="1" smtClean="0"/>
              <a:t>і</a:t>
            </a:r>
            <a:r>
              <a:rPr lang="ru-RU" sz="1800" dirty="0" smtClean="0"/>
              <a:t> галереями. При </a:t>
            </a:r>
            <a:r>
              <a:rPr lang="ru-RU" sz="1800" dirty="0" err="1" smtClean="0"/>
              <a:t>цьому</a:t>
            </a:r>
            <a:r>
              <a:rPr lang="ru-RU" sz="1800" dirty="0" smtClean="0"/>
              <a:t> </a:t>
            </a:r>
            <a:r>
              <a:rPr lang="ru-RU" sz="1800" dirty="0" err="1" smtClean="0"/>
              <a:t>загальна</a:t>
            </a:r>
            <a:r>
              <a:rPr lang="ru-RU" sz="1800" dirty="0" smtClean="0"/>
              <a:t> </a:t>
            </a:r>
            <a:r>
              <a:rPr lang="ru-RU" sz="1800" dirty="0" err="1" smtClean="0"/>
              <a:t>композиція</a:t>
            </a:r>
            <a:r>
              <a:rPr lang="ru-RU" sz="1800" dirty="0" smtClean="0"/>
              <a:t> </a:t>
            </a:r>
            <a:r>
              <a:rPr lang="ru-RU" sz="1800" dirty="0" err="1" smtClean="0"/>
              <a:t>розглядалася</a:t>
            </a:r>
            <a:r>
              <a:rPr lang="ru-RU" sz="1800" dirty="0" smtClean="0"/>
              <a:t> не як стандартна форма , а як </a:t>
            </a:r>
            <a:r>
              <a:rPr lang="ru-RU" sz="1800" dirty="0" err="1" smtClean="0"/>
              <a:t>вільне</a:t>
            </a:r>
            <a:r>
              <a:rPr lang="ru-RU" sz="1800" dirty="0" smtClean="0"/>
              <a:t> </a:t>
            </a:r>
            <a:r>
              <a:rPr lang="ru-RU" sz="1800" dirty="0" err="1" smtClean="0"/>
              <a:t>поєднання</a:t>
            </a:r>
            <a:r>
              <a:rPr lang="ru-RU" sz="1800" dirty="0" smtClean="0"/>
              <a:t> </a:t>
            </a:r>
            <a:r>
              <a:rPr lang="ru-RU" sz="1800" dirty="0" err="1" smtClean="0"/>
              <a:t>обсягів</a:t>
            </a:r>
            <a:r>
              <a:rPr lang="ru-RU" sz="1800" dirty="0" smtClean="0"/>
              <a:t> . </a:t>
            </a:r>
            <a:endParaRPr lang="uk-UA" sz="1800" dirty="0"/>
          </a:p>
        </p:txBody>
      </p:sp>
      <p:pic>
        <p:nvPicPr>
          <p:cNvPr id="125954" name="Picture 2" descr="http://www.archinoah.de/files/architekturfotografie/foto3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5"/>
            <a:ext cx="8496944" cy="31781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body" sz="half" idx="2"/>
          </p:nvPr>
        </p:nvSpPr>
        <p:spPr>
          <a:xfrm>
            <a:off x="251520" y="4869160"/>
            <a:ext cx="8280920" cy="1728192"/>
          </a:xfrm>
        </p:spPr>
        <p:txBody>
          <a:bodyPr>
            <a:normAutofit/>
          </a:bodyPr>
          <a:lstStyle/>
          <a:p>
            <a:r>
              <a:rPr lang="uk-UA" sz="1800" dirty="0" smtClean="0"/>
              <a:t>Справжньою « призмою зі скла і бетону » можна назвати будинок </a:t>
            </a:r>
            <a:r>
              <a:rPr lang="uk-UA" sz="1800" dirty="0" err="1" smtClean="0"/>
              <a:t>Сігрем</a:t>
            </a:r>
            <a:r>
              <a:rPr lang="uk-UA" sz="1800" dirty="0" smtClean="0"/>
              <a:t> </a:t>
            </a:r>
            <a:r>
              <a:rPr lang="uk-UA" sz="1800" dirty="0" err="1" smtClean="0"/>
              <a:t>Білдінг</a:t>
            </a:r>
            <a:r>
              <a:rPr lang="uk-UA" sz="1800" dirty="0" smtClean="0"/>
              <a:t> у </a:t>
            </a:r>
            <a:r>
              <a:rPr lang="uk-UA" sz="1800" dirty="0" err="1" smtClean="0"/>
              <a:t>Нью</a:t>
            </a:r>
            <a:r>
              <a:rPr lang="uk-UA" sz="1800" dirty="0" smtClean="0"/>
              <a:t> </a:t>
            </a:r>
            <a:r>
              <a:rPr lang="uk-UA" sz="1800" dirty="0" err="1" smtClean="0"/>
              <a:t>-Йорку</a:t>
            </a:r>
            <a:r>
              <a:rPr lang="uk-UA" sz="1800" dirty="0" smtClean="0"/>
              <a:t> , створений архітекторами Міс </a:t>
            </a:r>
            <a:r>
              <a:rPr lang="uk-UA" sz="1800" dirty="0" err="1" smtClean="0"/>
              <a:t>ван</a:t>
            </a:r>
            <a:r>
              <a:rPr lang="uk-UA" sz="1800" dirty="0" smtClean="0"/>
              <a:t> Дер </a:t>
            </a:r>
            <a:r>
              <a:rPr lang="uk-UA" sz="1800" dirty="0" err="1" smtClean="0"/>
              <a:t>Рое</a:t>
            </a:r>
            <a:r>
              <a:rPr lang="uk-UA" sz="1800" dirty="0" smtClean="0"/>
              <a:t> і </a:t>
            </a:r>
            <a:r>
              <a:rPr lang="uk-UA" sz="1800" dirty="0"/>
              <a:t> </a:t>
            </a:r>
            <a:r>
              <a:rPr lang="uk-UA" sz="1800" dirty="0" smtClean="0"/>
              <a:t>Джонсоном . «Тіло » цього хмарочоса - правильний паралелепіпед , воно абсолютно </a:t>
            </a:r>
            <a:r>
              <a:rPr lang="uk-UA" sz="1800" dirty="0" smtClean="0"/>
              <a:t>замкнуте </a:t>
            </a:r>
            <a:r>
              <a:rPr lang="uk-UA" sz="1800" dirty="0" smtClean="0"/>
              <a:t>і </a:t>
            </a:r>
            <a:r>
              <a:rPr lang="uk-UA" sz="1800" dirty="0" smtClean="0"/>
              <a:t>жодною своєю </a:t>
            </a:r>
            <a:r>
              <a:rPr lang="uk-UA" sz="1800" dirty="0" smtClean="0"/>
              <a:t>деталлю не виступає з заданої форми</a:t>
            </a:r>
            <a:endParaRPr lang="uk-UA" sz="1800" dirty="0"/>
          </a:p>
        </p:txBody>
      </p:sp>
      <p:pic>
        <p:nvPicPr>
          <p:cNvPr id="126978" name="Picture 2" descr="Seagram Building new y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88640"/>
            <a:ext cx="6667500" cy="44386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body" sz="half" idx="2"/>
          </p:nvPr>
        </p:nvSpPr>
        <p:spPr>
          <a:xfrm>
            <a:off x="323528" y="5013176"/>
            <a:ext cx="8568952" cy="1663080"/>
          </a:xfrm>
        </p:spPr>
        <p:txBody>
          <a:bodyPr>
            <a:normAutofit/>
          </a:bodyPr>
          <a:lstStyle/>
          <a:p>
            <a:r>
              <a:rPr lang="uk-UA" sz="1800" dirty="0" smtClean="0"/>
              <a:t>Вражаюча структура швейцарського архітектора Шарля Едуарда </a:t>
            </a:r>
            <a:r>
              <a:rPr lang="uk-UA" sz="1800" dirty="0" err="1" smtClean="0"/>
              <a:t>Жаннере</a:t>
            </a:r>
            <a:r>
              <a:rPr lang="uk-UA" sz="1800" dirty="0" smtClean="0"/>
              <a:t> досягає в ширину 165 метрів і 24 метри у висоту. Її планування було задумано як пароплав на якорі в парку. Потужні елементи, такі як бетон, палі і глухі стіни фронтону поєднуються з іншими, складнішими аспектами, наприклад різнокольоровими лоджіями і надбудовами на даху.</a:t>
            </a:r>
            <a:endParaRPr lang="uk-UA" sz="1800" dirty="0"/>
          </a:p>
        </p:txBody>
      </p:sp>
      <p:pic>
        <p:nvPicPr>
          <p:cNvPr id="128002" name="Picture 2" descr="Ле Корбюзье, La Maison du Fada, Дом Фада, Лучезарный город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5085955" cy="4104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8004" name="Picture 4" descr="Ле Корбюзье, La Maison du Fada, Дом Фада, Лучезарный город фот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836712"/>
            <a:ext cx="3888432" cy="388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4869160"/>
            <a:ext cx="8640960" cy="1080120"/>
          </a:xfrm>
        </p:spPr>
        <p:txBody>
          <a:bodyPr>
            <a:noAutofit/>
          </a:bodyPr>
          <a:lstStyle/>
          <a:p>
            <a:r>
              <a:rPr lang="uk-UA" sz="1800" dirty="0" err="1" smtClean="0"/>
              <a:t>Ле</a:t>
            </a:r>
            <a:r>
              <a:rPr lang="uk-UA" sz="1800" dirty="0" smtClean="0"/>
              <a:t> </a:t>
            </a:r>
            <a:r>
              <a:rPr lang="uk-UA" sz="1800" dirty="0" err="1" smtClean="0"/>
              <a:t>Корбюзьє</a:t>
            </a:r>
            <a:r>
              <a:rPr lang="uk-UA" sz="1800" dirty="0" smtClean="0"/>
              <a:t> втілив свої п'ять принципів сучасної архітектури в віллі </a:t>
            </a:r>
            <a:r>
              <a:rPr lang="uk-UA" sz="1800" dirty="0" err="1" smtClean="0"/>
              <a:t>Савой</a:t>
            </a:r>
            <a:r>
              <a:rPr lang="uk-UA" sz="1800" dirty="0" smtClean="0"/>
              <a:t>. Вілла </a:t>
            </a:r>
            <a:r>
              <a:rPr lang="uk-UA" sz="1800" dirty="0" err="1" smtClean="0"/>
              <a:t>Савой</a:t>
            </a:r>
            <a:r>
              <a:rPr lang="uk-UA" sz="1800" dirty="0" smtClean="0"/>
              <a:t> була побудована в </a:t>
            </a:r>
            <a:r>
              <a:rPr lang="uk-UA" sz="1800" dirty="0" err="1" smtClean="0"/>
              <a:t>Пуасене</a:t>
            </a:r>
            <a:r>
              <a:rPr lang="uk-UA" sz="1800" dirty="0" smtClean="0"/>
              <a:t>  серед сільського пейзажу на тонких бетонних палях. Розташовані на різних рівнях тераси, перехідні містки, пандуси та сходи, що пронизують простір, ракурси, що відкриваються і мінливі при русі, несподівані види в просвітах між частинами будівлі - ці прийоми засновані на принципі «простір у часі».</a:t>
            </a:r>
            <a:endParaRPr lang="uk-UA" sz="1800" dirty="0"/>
          </a:p>
        </p:txBody>
      </p:sp>
      <p:pic>
        <p:nvPicPr>
          <p:cNvPr id="129026" name="Picture 2" descr="http://www.magazindomov.ru/wp-content/uploads/2013/01/Villa-Savoye-1-460x3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4381500" cy="3095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9028" name="Picture 4" descr="http://www.magazindomov.ru/wp-content/uploads/2013/01/Villa-Savoye-13-460x3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412776"/>
            <a:ext cx="4381500" cy="32194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body" sz="half" idx="2"/>
          </p:nvPr>
        </p:nvSpPr>
        <p:spPr>
          <a:xfrm>
            <a:off x="395536" y="4869160"/>
            <a:ext cx="8352928" cy="1231032"/>
          </a:xfrm>
        </p:spPr>
        <p:txBody>
          <a:bodyPr>
            <a:noAutofit/>
          </a:bodyPr>
          <a:lstStyle/>
          <a:p>
            <a:r>
              <a:rPr lang="uk-UA" sz="1800" dirty="0"/>
              <a:t> </a:t>
            </a:r>
            <a:r>
              <a:rPr lang="uk-UA" sz="1800" dirty="0" smtClean="0"/>
              <a:t>Будинок </a:t>
            </a:r>
            <a:r>
              <a:rPr lang="uk-UA" sz="1800" dirty="0" err="1" smtClean="0"/>
              <a:t>Бальо</a:t>
            </a:r>
            <a:r>
              <a:rPr lang="en-US" sz="1800" dirty="0" smtClean="0"/>
              <a:t> </a:t>
            </a:r>
            <a:r>
              <a:rPr lang="uk-UA" sz="1800" dirty="0" err="1"/>
              <a:t>Ґауді</a:t>
            </a:r>
            <a:r>
              <a:rPr lang="uk-UA" sz="1800" dirty="0"/>
              <a:t> досягнув апогею своєї захопленості криволінійними формами та «органічними» мотивами, застосувавши його абсолютно до всього — від фасаду до інтер'єрів та меблювання. Покрівля викладена черепицею так, що нагадує риб'ячу луску. Сальвадор Далі з захопленням писав про цей будинок: «Це величезна, дивовижна, яскрава, переливчаста мозаїка з неперевершеною грою фарб, що іскряться, а з них проступають водні стихії»</a:t>
            </a:r>
          </a:p>
        </p:txBody>
      </p:sp>
      <p:pic>
        <p:nvPicPr>
          <p:cNvPr id="130050" name="Picture 2" descr="Файл:Casabatllo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60648"/>
            <a:ext cx="3456384" cy="4608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0052" name="Picture 4" descr="Файл:CasaBatllo 01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268760"/>
            <a:ext cx="4464496" cy="29688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</TotalTime>
  <Words>309</Words>
  <Application>Microsoft Office PowerPoint</Application>
  <PresentationFormat>Экран (4:3)</PresentationFormat>
  <Paragraphs>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Модерна   архітектура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Модерна   архітектура</dc:title>
  <dc:creator>Софія</dc:creator>
  <cp:lastModifiedBy>Софія</cp:lastModifiedBy>
  <cp:revision>6</cp:revision>
  <dcterms:created xsi:type="dcterms:W3CDTF">2014-03-17T15:33:39Z</dcterms:created>
  <dcterms:modified xsi:type="dcterms:W3CDTF">2014-03-17T16:24:24Z</dcterms:modified>
</cp:coreProperties>
</file>