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3226B8-8A2B-4C38-996B-471492C6FB0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7ED098-79AE-4678-BCC7-5BEA4132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forum.net.ua/" TargetMode="External"/><Relationship Id="rId2" Type="http://schemas.openxmlformats.org/officeDocument/2006/relationships/hyperlink" Target="http://aquaforum.kiev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90656" cy="245761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Поняття форуму</a:t>
            </a:r>
            <a:r>
              <a:rPr lang="uk-UA" dirty="0"/>
              <a:t> </a:t>
            </a:r>
            <a:r>
              <a:rPr lang="uk-UA" dirty="0" smtClean="0"/>
              <a:t>та </a:t>
            </a:r>
            <a:r>
              <a:rPr lang="uk-UA" dirty="0" err="1" smtClean="0"/>
              <a:t>чату</a:t>
            </a:r>
            <a:r>
              <a:rPr lang="uk-UA" dirty="0" smtClean="0"/>
              <a:t>. Етикет інтерактивного спілкування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72272" cy="5260040"/>
          </a:xfrm>
        </p:spPr>
        <p:txBody>
          <a:bodyPr>
            <a:normAutofit fontScale="77500" lnSpcReduction="20000"/>
          </a:bodyPr>
          <a:lstStyle/>
          <a:p>
            <a:pPr indent="360000">
              <a:buNone/>
            </a:pPr>
            <a:r>
              <a:rPr lang="uk-UA" dirty="0" smtClean="0"/>
              <a:t>У </a:t>
            </a:r>
            <a:r>
              <a:rPr lang="uk-UA" dirty="0" err="1" smtClean="0"/>
              <a:t>веб-чаті</a:t>
            </a:r>
            <a:r>
              <a:rPr lang="uk-UA" dirty="0" smtClean="0"/>
              <a:t>  вибрати для </a:t>
            </a:r>
            <a:r>
              <a:rPr lang="uk-UA" dirty="0" smtClean="0"/>
              <a:t>себе</a:t>
            </a:r>
            <a:r>
              <a:rPr lang="en-US" dirty="0" smtClean="0"/>
              <a:t> </a:t>
            </a:r>
            <a:r>
              <a:rPr lang="uk-UA" dirty="0" smtClean="0"/>
              <a:t>іншу групу співрозмовників, крім відвідувачів певної кімнати, неможливо. Використовуючи спеціальне програмне забезпечення, наприклад програми миттєвого обміну повідомленнями, можна проводити персональні чати. Для проведення персонального </a:t>
            </a:r>
            <a:r>
              <a:rPr lang="uk-UA" dirty="0" err="1" smtClean="0"/>
              <a:t>чату</a:t>
            </a:r>
            <a:r>
              <a:rPr lang="uk-UA" dirty="0" smtClean="0"/>
              <a:t> можна, наприклад, </a:t>
            </a:r>
            <a:r>
              <a:rPr lang="uk-UA" dirty="0" err="1" smtClean="0"/>
              <a:t>в</a:t>
            </a:r>
            <a:r>
              <a:rPr lang="uk-UA" dirty="0" err="1" smtClean="0"/>
              <a:t>икориствовувати</a:t>
            </a:r>
            <a:r>
              <a:rPr lang="uk-UA" dirty="0" smtClean="0"/>
              <a:t> програму миттєвого обміну повідомленнями </a:t>
            </a:r>
            <a:r>
              <a:rPr lang="en-US" i="1" dirty="0" smtClean="0"/>
              <a:t>Skype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Содержимое 4" descr="skyp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4038600" cy="322961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</a:t>
            </a:r>
            <a:r>
              <a:rPr lang="uk-UA" dirty="0" err="1" smtClean="0">
                <a:solidFill>
                  <a:schemeClr val="tx1"/>
                </a:solidFill>
              </a:rPr>
              <a:t>чату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04401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Вітайся зі своїм співрозмовником на початку спілкування. Якщо спілкуєтеся з незнайомою людиною – назвіть себе.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Якщо ви бажаєте поспілкуватися з кимось в режимі реального часу, запитайте в співрозмовника, чи має він на це вільний час.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Намагайтеся не припускатися граматичних </a:t>
            </a:r>
            <a:r>
              <a:rPr lang="uk-UA" dirty="0" smtClean="0"/>
              <a:t>помилок.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Ввічливо ставтеся до свого </a:t>
            </a:r>
            <a:r>
              <a:rPr lang="uk-UA" dirty="0" smtClean="0"/>
              <a:t>співрозмовника.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Ухиляйтесь від конфліктних </a:t>
            </a:r>
            <a:r>
              <a:rPr lang="uk-UA" dirty="0" smtClean="0"/>
              <a:t>ситуацій.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Намагайтеся чітко та лаконічно висловлювати власні думки.</a:t>
            </a:r>
          </a:p>
        </p:txBody>
      </p:sp>
      <p:pic>
        <p:nvPicPr>
          <p:cNvPr id="5" name="Содержимое 4" descr="article_92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038600" cy="40251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Етикет інтерактивного спілкування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форуму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9552" y="1340768"/>
            <a:ext cx="4040188" cy="3941763"/>
          </a:xfrm>
        </p:spPr>
        <p:txBody>
          <a:bodyPr/>
          <a:lstStyle/>
          <a:p>
            <a:r>
              <a:rPr lang="uk-UA" dirty="0" smtClean="0"/>
              <a:t>Форум – це довготривалі (постійно діючі) телеконференції, у ході яких співрозмовники надсилають і читають текстові повідомлення в зручний для них час.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Також форумом називають службу Інтернету, що призначена для організації довготривалих телеконференцій, доступ до ресурсів якої можна отримати, використовуючи </a:t>
            </a:r>
            <a:r>
              <a:rPr lang="uk-UA" dirty="0" err="1" smtClean="0"/>
              <a:t>веб-інтерфейс</a:t>
            </a:r>
            <a:r>
              <a:rPr lang="uk-UA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indent="360000">
              <a:buNone/>
            </a:pPr>
            <a:r>
              <a:rPr lang="uk-UA" dirty="0" smtClean="0"/>
              <a:t>Форуми одержали свою назву за назвою головної міської площі Давнього Риму.</a:t>
            </a:r>
          </a:p>
          <a:p>
            <a:pPr indent="360000">
              <a:buNone/>
            </a:pPr>
            <a:r>
              <a:rPr lang="uk-UA" dirty="0" smtClean="0"/>
              <a:t>На цій площі розміщувався ринок, постійно збиралося багато людей.</a:t>
            </a:r>
          </a:p>
          <a:p>
            <a:pPr indent="360000">
              <a:buNone/>
            </a:pPr>
            <a:r>
              <a:rPr lang="uk-UA" dirty="0" smtClean="0"/>
              <a:t>Вони спілкувалися на різноманітні теми, обговорювали новини міста.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форуму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139952" cy="29969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824536"/>
          </a:xfrm>
        </p:spPr>
        <p:txBody>
          <a:bodyPr>
            <a:normAutofit fontScale="70000" lnSpcReduction="20000"/>
          </a:bodyPr>
          <a:lstStyle/>
          <a:p>
            <a:pPr indent="360000">
              <a:buNone/>
            </a:pPr>
            <a:r>
              <a:rPr lang="uk-UA" dirty="0" smtClean="0"/>
              <a:t>   Для організації форумів можуть створюватися спеціальні </a:t>
            </a:r>
            <a:r>
              <a:rPr lang="uk-UA" dirty="0" err="1" smtClean="0"/>
              <a:t>веб-сайти</a:t>
            </a:r>
            <a:r>
              <a:rPr lang="uk-UA" dirty="0" smtClean="0"/>
              <a:t>. Наприклад, на сайті </a:t>
            </a:r>
            <a:r>
              <a:rPr lang="en-US" b="1" i="1" dirty="0" err="1" smtClean="0"/>
              <a:t>Aquaforum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</a:t>
            </a:r>
            <a:r>
              <a:rPr lang="uk-UA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aquaforum.kiev.ua</a:t>
            </a:r>
            <a:r>
              <a:rPr lang="uk-UA" dirty="0" smtClean="0"/>
              <a:t> </a:t>
            </a:r>
            <a:r>
              <a:rPr lang="en-US" dirty="0" smtClean="0"/>
              <a:t>) </a:t>
            </a:r>
            <a:r>
              <a:rPr lang="uk-UA" dirty="0" smtClean="0"/>
              <a:t>організований український форум акваріумістів, на сайті </a:t>
            </a:r>
            <a:r>
              <a:rPr lang="uk-UA" b="1" i="1" dirty="0" err="1" smtClean="0"/>
              <a:t>ЛітФорум</a:t>
            </a:r>
            <a:r>
              <a:rPr lang="uk-UA" dirty="0" smtClean="0"/>
              <a:t> (</a:t>
            </a:r>
            <a:r>
              <a:rPr lang="en-US" dirty="0" smtClean="0">
                <a:hlinkClick r:id="rId3"/>
              </a:rPr>
              <a:t>http://www.litforum.net.ua</a:t>
            </a:r>
            <a:r>
              <a:rPr lang="en-US" dirty="0" smtClean="0"/>
              <a:t>) – </a:t>
            </a:r>
            <a:r>
              <a:rPr lang="uk-UA" dirty="0" smtClean="0"/>
              <a:t>літературний форум.</a:t>
            </a:r>
          </a:p>
          <a:p>
            <a:pPr indent="360000">
              <a:buNone/>
            </a:pPr>
            <a:r>
              <a:rPr lang="uk-UA" dirty="0" smtClean="0"/>
              <a:t>Для організації форуму може бути надана частина </a:t>
            </a:r>
            <a:r>
              <a:rPr lang="uk-UA" dirty="0" err="1" smtClean="0"/>
              <a:t>сайта</a:t>
            </a:r>
            <a:r>
              <a:rPr lang="uk-UA" dirty="0" smtClean="0"/>
              <a:t>. У такому випадку тематика форуму, як правило, відповідає тематиці </a:t>
            </a:r>
            <a:r>
              <a:rPr lang="uk-UA" dirty="0" err="1" smtClean="0"/>
              <a:t>веб-сайта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0" y="1628800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форуму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044016"/>
          </a:xfrm>
        </p:spPr>
        <p:txBody>
          <a:bodyPr>
            <a:normAutofit fontScale="62500" lnSpcReduction="20000"/>
          </a:bodyPr>
          <a:lstStyle/>
          <a:p>
            <a:pPr indent="360000">
              <a:buNone/>
            </a:pPr>
            <a:r>
              <a:rPr lang="uk-UA" dirty="0" smtClean="0"/>
              <a:t>Форуми здебільшого мають таку структуру: одна або кілька </a:t>
            </a:r>
            <a:r>
              <a:rPr lang="uk-UA" b="1" i="1" dirty="0" smtClean="0"/>
              <a:t>категорій</a:t>
            </a:r>
            <a:r>
              <a:rPr lang="uk-UA" dirty="0" smtClean="0"/>
              <a:t>, які поділяються на </a:t>
            </a:r>
            <a:r>
              <a:rPr lang="uk-UA" b="1" i="1" dirty="0" smtClean="0"/>
              <a:t>розділи</a:t>
            </a:r>
            <a:r>
              <a:rPr lang="uk-UA" dirty="0" smtClean="0"/>
              <a:t>. Розділи можуть містити </a:t>
            </a:r>
            <a:r>
              <a:rPr lang="uk-UA" b="1" i="1" dirty="0" smtClean="0"/>
              <a:t>підрозділи</a:t>
            </a:r>
            <a:r>
              <a:rPr lang="uk-UA" i="1" dirty="0" smtClean="0"/>
              <a:t> </a:t>
            </a:r>
            <a:r>
              <a:rPr lang="uk-UA" dirty="0" smtClean="0"/>
              <a:t>і т.д. У розділах або підрозділах визначаються теми, у яких користувачі можуть залишати повідомлення.</a:t>
            </a:r>
          </a:p>
          <a:p>
            <a:pPr indent="360000">
              <a:buNone/>
            </a:pPr>
            <a:r>
              <a:rPr lang="uk-UA" dirty="0" smtClean="0"/>
              <a:t>У базі даних форуму щодо кожного повідомлення зберігаються такі дані: автор, тема, вміст повідомлення, дата й час додавання. Ланцюжки повідомлень, що є відповідями на повідомлення теми, називають </a:t>
            </a:r>
            <a:r>
              <a:rPr lang="uk-UA" b="1" i="1" dirty="0" err="1" smtClean="0"/>
              <a:t>тредом</a:t>
            </a:r>
            <a:r>
              <a:rPr lang="uk-UA" dirty="0" smtClean="0"/>
              <a:t> або </a:t>
            </a:r>
            <a:r>
              <a:rPr lang="uk-UA" b="1" i="1" dirty="0" err="1" smtClean="0"/>
              <a:t>топіком</a:t>
            </a:r>
            <a:r>
              <a:rPr lang="uk-UA" dirty="0" smtClean="0"/>
              <a:t>. Топік може мати лінійний, деревовидний чи комбінований вигляд.</a:t>
            </a:r>
            <a:endParaRPr lang="en-US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268760"/>
            <a:ext cx="43924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форуму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392488" cy="28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172272" cy="4827992"/>
          </a:xfrm>
        </p:spPr>
        <p:txBody>
          <a:bodyPr>
            <a:normAutofit fontScale="62500" lnSpcReduction="20000"/>
          </a:bodyPr>
          <a:lstStyle/>
          <a:p>
            <a:pPr indent="360000">
              <a:buNone/>
            </a:pPr>
            <a:r>
              <a:rPr lang="uk-UA" dirty="0" smtClean="0"/>
              <a:t>Права користувачів на форумах різняться. Так, користувачі з правами </a:t>
            </a:r>
            <a:r>
              <a:rPr lang="uk-UA" b="1" i="1" dirty="0" smtClean="0"/>
              <a:t>адміністраторів</a:t>
            </a:r>
            <a:r>
              <a:rPr lang="uk-UA" dirty="0" smtClean="0"/>
              <a:t> створюють </a:t>
            </a:r>
            <a:r>
              <a:rPr lang="uk-UA" dirty="0" smtClean="0"/>
              <a:t>категорії, </a:t>
            </a:r>
            <a:r>
              <a:rPr lang="uk-UA" dirty="0" smtClean="0"/>
              <a:t>р</a:t>
            </a:r>
            <a:r>
              <a:rPr lang="uk-UA" dirty="0" smtClean="0"/>
              <a:t>озділи </a:t>
            </a:r>
            <a:r>
              <a:rPr lang="uk-UA" dirty="0" smtClean="0"/>
              <a:t>та підрозділи форумів. Користувачі, яким надані права </a:t>
            </a:r>
            <a:r>
              <a:rPr lang="uk-UA" b="1" i="1" dirty="0" smtClean="0"/>
              <a:t>модераторів</a:t>
            </a:r>
            <a:r>
              <a:rPr lang="uk-UA" i="1" dirty="0" smtClean="0"/>
              <a:t>,</a:t>
            </a:r>
            <a:r>
              <a:rPr lang="uk-UA" dirty="0" smtClean="0"/>
              <a:t> слідкують за дотриманням теми обговорення та контролюють виконання правил спілкування на форумі.</a:t>
            </a:r>
          </a:p>
          <a:p>
            <a:pPr indent="360000">
              <a:buNone/>
            </a:pPr>
            <a:r>
              <a:rPr lang="uk-UA" dirty="0" smtClean="0"/>
              <a:t>Коли користувач уперше потрапляє на форум, йому надається статус </a:t>
            </a:r>
            <a:r>
              <a:rPr lang="uk-UA" b="1" i="1" dirty="0" smtClean="0"/>
              <a:t>Гість (Відвідувач)</a:t>
            </a:r>
            <a:r>
              <a:rPr lang="uk-UA" i="1" dirty="0" smtClean="0"/>
              <a:t>. </a:t>
            </a:r>
            <a:r>
              <a:rPr lang="uk-UA" dirty="0" smtClean="0"/>
              <a:t>Більшість форумів вимагають реєстрації. Щойно зареєстровані учасники автоматично включаються в групу </a:t>
            </a:r>
            <a:r>
              <a:rPr lang="uk-UA" b="1" i="1" dirty="0" smtClean="0"/>
              <a:t>Користувачі</a:t>
            </a:r>
            <a:r>
              <a:rPr lang="uk-UA" b="1" dirty="0" smtClean="0"/>
              <a:t>.</a:t>
            </a:r>
            <a:endParaRPr lang="en-US" b="1" dirty="0"/>
          </a:p>
        </p:txBody>
      </p:sp>
      <p:pic>
        <p:nvPicPr>
          <p:cNvPr id="8" name="Содержимое 7" descr="get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форуму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62128" cy="5400600"/>
          </a:xfrm>
        </p:spPr>
        <p:txBody>
          <a:bodyPr>
            <a:normAutofit fontScale="62500" lnSpcReduction="20000"/>
          </a:bodyPr>
          <a:lstStyle/>
          <a:p>
            <a:pPr indent="360000">
              <a:buNone/>
            </a:pPr>
            <a:r>
              <a:rPr lang="uk-UA" dirty="0" smtClean="0"/>
              <a:t>На кожному форумі визначені правила для учасників. </a:t>
            </a:r>
          </a:p>
          <a:p>
            <a:pPr indent="360000">
              <a:buNone/>
            </a:pPr>
            <a:r>
              <a:rPr lang="uk-UA" dirty="0" smtClean="0"/>
              <a:t>Порушенням правил вважається, наприклад, повідомлення, що виходять за межі теми обговорення. Їх позначають </a:t>
            </a:r>
            <a:r>
              <a:rPr lang="uk-UA" b="1" i="1" dirty="0" err="1" smtClean="0"/>
              <a:t>офтопік</a:t>
            </a:r>
            <a:r>
              <a:rPr lang="uk-UA" dirty="0" smtClean="0"/>
              <a:t>. </a:t>
            </a:r>
            <a:r>
              <a:rPr lang="uk-UA" b="1" i="1" dirty="0" err="1" smtClean="0"/>
              <a:t>Флуд</a:t>
            </a:r>
            <a:r>
              <a:rPr lang="uk-UA" dirty="0" smtClean="0"/>
              <a:t> – надсилання однакових повідомлень у різні теми одного чи різних розділів. </a:t>
            </a:r>
            <a:r>
              <a:rPr lang="uk-UA" b="1" i="1" dirty="0" err="1" smtClean="0"/>
              <a:t>Флейм</a:t>
            </a:r>
            <a:r>
              <a:rPr lang="uk-UA" dirty="0" smtClean="0"/>
              <a:t> – образи на адресу когось.</a:t>
            </a:r>
          </a:p>
          <a:p>
            <a:pPr indent="360000">
              <a:buNone/>
            </a:pPr>
            <a:r>
              <a:rPr lang="uk-UA" dirty="0" smtClean="0"/>
              <a:t>За порушення правил форуму, адміністратори або модератори можуть відредагувати чи видалити повідомлення, обмежити права учасника, тимчасово або остаточно заблокувати доступ учасника до форуму. При цьому вживають термін </a:t>
            </a:r>
            <a:r>
              <a:rPr lang="uk-UA" b="1" i="1" dirty="0" err="1" smtClean="0"/>
              <a:t>бан</a:t>
            </a:r>
            <a:r>
              <a:rPr lang="uk-UA" b="1" dirty="0" smtClean="0"/>
              <a:t>.</a:t>
            </a:r>
            <a:endParaRPr lang="en-US" b="1" dirty="0"/>
          </a:p>
        </p:txBody>
      </p:sp>
      <p:pic>
        <p:nvPicPr>
          <p:cNvPr id="5" name="Содержимое 4" descr="2BOvPyPINo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4038600" cy="30423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форуму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</a:t>
            </a:r>
            <a:r>
              <a:rPr lang="uk-UA" dirty="0" err="1" smtClean="0"/>
              <a:t>чату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9552" y="1340768"/>
            <a:ext cx="4040188" cy="3941763"/>
          </a:xfrm>
        </p:spPr>
        <p:txBody>
          <a:bodyPr/>
          <a:lstStyle/>
          <a:p>
            <a:r>
              <a:rPr lang="uk-UA" dirty="0" smtClean="0"/>
              <a:t>Чат – це телеконференція, що відбувається в реальному часі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41775" cy="3941763"/>
          </a:xfrm>
        </p:spPr>
        <p:txBody>
          <a:bodyPr/>
          <a:lstStyle/>
          <a:p>
            <a:r>
              <a:rPr lang="uk-UA" dirty="0" err="1" smtClean="0"/>
              <a:t>Чатом</a:t>
            </a:r>
            <a:r>
              <a:rPr lang="uk-UA" dirty="0" smtClean="0"/>
              <a:t> також називають службу Інтернету, що призначена для організації спілкування групи користувачів у режимі реального часу.</a:t>
            </a:r>
            <a:endParaRPr lang="en-US" dirty="0"/>
          </a:p>
        </p:txBody>
      </p:sp>
      <p:pic>
        <p:nvPicPr>
          <p:cNvPr id="7" name="Рисунок 6" descr="chat-ro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8312" cy="247575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20480" cy="5044016"/>
          </a:xfrm>
        </p:spPr>
        <p:txBody>
          <a:bodyPr>
            <a:normAutofit fontScale="92500" lnSpcReduction="20000"/>
          </a:bodyPr>
          <a:lstStyle/>
          <a:p>
            <a:pPr indent="360000">
              <a:buNone/>
            </a:pPr>
            <a:r>
              <a:rPr lang="uk-UA" dirty="0" smtClean="0"/>
              <a:t>Спілкування у </a:t>
            </a:r>
            <a:r>
              <a:rPr lang="uk-UA" dirty="0" err="1" smtClean="0"/>
              <a:t>веб-чаті</a:t>
            </a:r>
            <a:r>
              <a:rPr lang="uk-UA" dirty="0" smtClean="0"/>
              <a:t> здійснюється в одній або кількох кімнатах для розмов.  Кімнати мають імена, які окреслюють основну тему спілкування. Вибравши кімнату. Користувач уводить своє умовне ім'я (</a:t>
            </a:r>
            <a:r>
              <a:rPr lang="uk-UA" dirty="0" err="1" smtClean="0"/>
              <a:t>нік</a:t>
            </a:r>
            <a:r>
              <a:rPr lang="uk-UA" dirty="0" smtClean="0"/>
              <a:t>) та пароль, після чого отримує доступ до повідомлень інших учасників цього </a:t>
            </a:r>
            <a:r>
              <a:rPr lang="uk-UA" dirty="0" err="1" smtClean="0"/>
              <a:t>чату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Поняття </a:t>
            </a:r>
            <a:r>
              <a:rPr lang="uk-UA" dirty="0" err="1" smtClean="0">
                <a:solidFill>
                  <a:schemeClr val="tx1"/>
                </a:solidFill>
              </a:rPr>
              <a:t>чату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589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Поняття форуму та чату. Етикет інтерактивного спілкування</vt:lpstr>
      <vt:lpstr>Поняття форуму</vt:lpstr>
      <vt:lpstr>Поняття форуму</vt:lpstr>
      <vt:lpstr>Поняття форуму</vt:lpstr>
      <vt:lpstr>Поняття форуму</vt:lpstr>
      <vt:lpstr>Поняття форуму</vt:lpstr>
      <vt:lpstr>Поняття форуму</vt:lpstr>
      <vt:lpstr>Поняття чату</vt:lpstr>
      <vt:lpstr>Поняття чату</vt:lpstr>
      <vt:lpstr>Поняття чату</vt:lpstr>
      <vt:lpstr>Етикет інтерактивного спілкування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форуму та чату. Етикет інтерактивного спілкування</dc:title>
  <dc:creator>User</dc:creator>
  <cp:lastModifiedBy>User</cp:lastModifiedBy>
  <cp:revision>38</cp:revision>
  <dcterms:created xsi:type="dcterms:W3CDTF">2014-04-24T13:14:33Z</dcterms:created>
  <dcterms:modified xsi:type="dcterms:W3CDTF">2014-04-24T20:51:05Z</dcterms:modified>
</cp:coreProperties>
</file>