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62" r:id="rId5"/>
    <p:sldId id="257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941C7-437A-4DAD-8ED1-8AC8803579E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1C45B5-A834-45C6-B919-9DC8894D0AE7}">
      <dgm:prSet phldrT="[Текст]" custT="1"/>
      <dgm:spPr/>
      <dgm:t>
        <a:bodyPr/>
        <a:lstStyle/>
        <a:p>
          <a:r>
            <a:rPr lang="uk-UA" sz="2400" dirty="0" smtClean="0"/>
            <a:t>Життя</a:t>
          </a:r>
          <a:endParaRPr lang="ru-RU" sz="2400" dirty="0"/>
        </a:p>
      </dgm:t>
    </dgm:pt>
    <dgm:pt modelId="{4F9685C4-11F9-41E3-9476-91999FCB16EE}" type="parTrans" cxnId="{135F4C43-B1D8-4175-BB29-33DDCC898D12}">
      <dgm:prSet/>
      <dgm:spPr/>
      <dgm:t>
        <a:bodyPr/>
        <a:lstStyle/>
        <a:p>
          <a:endParaRPr lang="ru-RU"/>
        </a:p>
      </dgm:t>
    </dgm:pt>
    <dgm:pt modelId="{644B4575-48BE-4A29-B166-75997B0B1F87}" type="sibTrans" cxnId="{135F4C43-B1D8-4175-BB29-33DDCC898D12}">
      <dgm:prSet/>
      <dgm:spPr/>
      <dgm:t>
        <a:bodyPr/>
        <a:lstStyle/>
        <a:p>
          <a:endParaRPr lang="ru-RU"/>
        </a:p>
      </dgm:t>
    </dgm:pt>
    <dgm:pt modelId="{F8C2F180-3F88-4E6E-B65A-467B7D82268B}">
      <dgm:prSet phldrT="[Текст]"/>
      <dgm:spPr/>
      <dgm:t>
        <a:bodyPr/>
        <a:lstStyle/>
        <a:p>
          <a:r>
            <a:rPr lang="uk-UA" dirty="0" smtClean="0"/>
            <a:t>Інформація про життя</a:t>
          </a:r>
          <a:endParaRPr lang="ru-RU" dirty="0"/>
        </a:p>
      </dgm:t>
    </dgm:pt>
    <dgm:pt modelId="{AD1C1E40-CE05-4897-BC6D-C7CB1892163B}" type="parTrans" cxnId="{C23BB976-F9A1-4723-A441-465E37B5CB2C}">
      <dgm:prSet/>
      <dgm:spPr/>
      <dgm:t>
        <a:bodyPr/>
        <a:lstStyle/>
        <a:p>
          <a:endParaRPr lang="ru-RU"/>
        </a:p>
      </dgm:t>
    </dgm:pt>
    <dgm:pt modelId="{1D178C1F-9FBA-4F23-9518-18F67E505896}" type="sibTrans" cxnId="{C23BB976-F9A1-4723-A441-465E37B5CB2C}">
      <dgm:prSet/>
      <dgm:spPr/>
      <dgm:t>
        <a:bodyPr/>
        <a:lstStyle/>
        <a:p>
          <a:endParaRPr lang="ru-RU"/>
        </a:p>
      </dgm:t>
    </dgm:pt>
    <dgm:pt modelId="{9D82DACD-C3A7-44A5-A312-9C294F8EE74A}">
      <dgm:prSet phldrT="[Текст]"/>
      <dgm:spPr/>
      <dgm:t>
        <a:bodyPr/>
        <a:lstStyle/>
        <a:p>
          <a:r>
            <a:rPr lang="vi-VN" dirty="0" smtClean="0"/>
            <a:t>Франче́</a:t>
          </a:r>
          <a:r>
            <a:rPr lang="uk-UA" dirty="0" smtClean="0"/>
            <a:t>с</a:t>
          </a:r>
          <a:r>
            <a:rPr lang="vi-VN" dirty="0" smtClean="0"/>
            <a:t>к</a:t>
          </a:r>
          <a:r>
            <a:rPr lang="uk-UA" dirty="0" smtClean="0"/>
            <a:t>а</a:t>
          </a:r>
          <a:r>
            <a:rPr lang="vi-VN" dirty="0" smtClean="0"/>
            <a:t> Петра́рк</a:t>
          </a:r>
          <a:r>
            <a:rPr lang="uk-UA" dirty="0" smtClean="0"/>
            <a:t>и</a:t>
          </a:r>
          <a:endParaRPr lang="ru-RU" dirty="0"/>
        </a:p>
      </dgm:t>
    </dgm:pt>
    <dgm:pt modelId="{1A1B9815-AA45-4B21-A470-C05DCBD1E6AF}" type="parTrans" cxnId="{2D2E21DB-CDDB-417C-9595-317F425342BD}">
      <dgm:prSet/>
      <dgm:spPr/>
      <dgm:t>
        <a:bodyPr/>
        <a:lstStyle/>
        <a:p>
          <a:endParaRPr lang="ru-RU"/>
        </a:p>
      </dgm:t>
    </dgm:pt>
    <dgm:pt modelId="{0D2AE558-25FD-4A47-ABED-0E47C382BF38}" type="sibTrans" cxnId="{2D2E21DB-CDDB-417C-9595-317F425342BD}">
      <dgm:prSet/>
      <dgm:spPr/>
      <dgm:t>
        <a:bodyPr/>
        <a:lstStyle/>
        <a:p>
          <a:endParaRPr lang="ru-RU"/>
        </a:p>
      </dgm:t>
    </dgm:pt>
    <dgm:pt modelId="{E94639EB-A948-4DB4-8721-F01544771F03}">
      <dgm:prSet phldrT="[Текст]"/>
      <dgm:spPr/>
      <dgm:t>
        <a:bodyPr/>
        <a:lstStyle/>
        <a:p>
          <a:r>
            <a:rPr lang="ru-RU" dirty="0" err="1" smtClean="0"/>
            <a:t>Творчість</a:t>
          </a:r>
          <a:endParaRPr lang="ru-RU" dirty="0"/>
        </a:p>
      </dgm:t>
    </dgm:pt>
    <dgm:pt modelId="{63081C50-1593-4FEC-ABCC-D39622957831}" type="parTrans" cxnId="{04F1CADA-DB5F-4015-84F7-1B24986DDDDF}">
      <dgm:prSet/>
      <dgm:spPr/>
      <dgm:t>
        <a:bodyPr/>
        <a:lstStyle/>
        <a:p>
          <a:endParaRPr lang="ru-RU"/>
        </a:p>
      </dgm:t>
    </dgm:pt>
    <dgm:pt modelId="{2ACCE627-1079-4E30-ADAB-36C0F8039E2A}" type="sibTrans" cxnId="{04F1CADA-DB5F-4015-84F7-1B24986DDDDF}">
      <dgm:prSet/>
      <dgm:spPr/>
      <dgm:t>
        <a:bodyPr/>
        <a:lstStyle/>
        <a:p>
          <a:endParaRPr lang="ru-RU"/>
        </a:p>
      </dgm:t>
    </dgm:pt>
    <dgm:pt modelId="{AE45F798-4413-418C-9274-B73EE151FD7C}">
      <dgm:prSet phldrT="[Текст]"/>
      <dgm:spPr/>
      <dgm:t>
        <a:bodyPr/>
        <a:lstStyle/>
        <a:p>
          <a:r>
            <a:rPr lang="uk-UA" dirty="0" smtClean="0"/>
            <a:t>Інформація про т</a:t>
          </a:r>
          <a:r>
            <a:rPr lang="ru-RU" dirty="0" err="1" smtClean="0"/>
            <a:t>ворчість</a:t>
          </a:r>
          <a:endParaRPr lang="ru-RU" dirty="0"/>
        </a:p>
      </dgm:t>
    </dgm:pt>
    <dgm:pt modelId="{5C8AD05C-82AB-4D4D-A323-4620B87FAEA3}" type="parTrans" cxnId="{D3FC9470-FB43-4810-ACA6-D4E070B54D00}">
      <dgm:prSet/>
      <dgm:spPr/>
      <dgm:t>
        <a:bodyPr/>
        <a:lstStyle/>
        <a:p>
          <a:endParaRPr lang="ru-RU"/>
        </a:p>
      </dgm:t>
    </dgm:pt>
    <dgm:pt modelId="{A39459C6-5F1B-4372-AACD-45C1A5290297}" type="sibTrans" cxnId="{D3FC9470-FB43-4810-ACA6-D4E070B54D00}">
      <dgm:prSet/>
      <dgm:spPr/>
      <dgm:t>
        <a:bodyPr/>
        <a:lstStyle/>
        <a:p>
          <a:endParaRPr lang="ru-RU"/>
        </a:p>
      </dgm:t>
    </dgm:pt>
    <dgm:pt modelId="{63D6FDEC-E94A-455E-A27A-6265A3637518}">
      <dgm:prSet phldrT="[Текст]"/>
      <dgm:spPr/>
      <dgm:t>
        <a:bodyPr/>
        <a:lstStyle/>
        <a:p>
          <a:r>
            <a:rPr lang="vi-VN" dirty="0" smtClean="0"/>
            <a:t>Франче́</a:t>
          </a:r>
          <a:r>
            <a:rPr lang="uk-UA" dirty="0" smtClean="0"/>
            <a:t>с</a:t>
          </a:r>
          <a:r>
            <a:rPr lang="vi-VN" dirty="0" smtClean="0"/>
            <a:t>к</a:t>
          </a:r>
          <a:r>
            <a:rPr lang="uk-UA" dirty="0" smtClean="0"/>
            <a:t>а</a:t>
          </a:r>
          <a:r>
            <a:rPr lang="vi-VN" dirty="0" smtClean="0"/>
            <a:t> Петра́рк</a:t>
          </a:r>
          <a:r>
            <a:rPr lang="uk-UA" dirty="0" smtClean="0"/>
            <a:t>и</a:t>
          </a:r>
          <a:endParaRPr lang="ru-RU" dirty="0"/>
        </a:p>
      </dgm:t>
    </dgm:pt>
    <dgm:pt modelId="{419299A0-0A3D-4261-9DB0-AE9191F114AE}" type="parTrans" cxnId="{AD85CA09-E8E5-408D-9FCC-AED7DD9C850B}">
      <dgm:prSet/>
      <dgm:spPr/>
      <dgm:t>
        <a:bodyPr/>
        <a:lstStyle/>
        <a:p>
          <a:endParaRPr lang="ru-RU"/>
        </a:p>
      </dgm:t>
    </dgm:pt>
    <dgm:pt modelId="{72C6AAA3-E506-4334-9077-9CC8C08D487A}" type="sibTrans" cxnId="{AD85CA09-E8E5-408D-9FCC-AED7DD9C850B}">
      <dgm:prSet/>
      <dgm:spPr/>
      <dgm:t>
        <a:bodyPr/>
        <a:lstStyle/>
        <a:p>
          <a:endParaRPr lang="ru-RU"/>
        </a:p>
      </dgm:t>
    </dgm:pt>
    <dgm:pt modelId="{B103893A-08D0-490B-8A90-6B42F017BBDE}">
      <dgm:prSet phldrT="[Текст]"/>
      <dgm:spPr/>
      <dgm:t>
        <a:bodyPr/>
        <a:lstStyle/>
        <a:p>
          <a:r>
            <a:rPr lang="ru-RU" dirty="0" err="1" smtClean="0"/>
            <a:t>Пам'ять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цікаві</a:t>
          </a:r>
          <a:r>
            <a:rPr lang="ru-RU" dirty="0" smtClean="0"/>
            <a:t> </a:t>
          </a:r>
          <a:r>
            <a:rPr lang="ru-RU" dirty="0" err="1" smtClean="0"/>
            <a:t>факти</a:t>
          </a:r>
          <a:endParaRPr lang="ru-RU" dirty="0"/>
        </a:p>
      </dgm:t>
    </dgm:pt>
    <dgm:pt modelId="{49374DD9-2D6D-4A1E-A0BE-AE45ECE0ACCF}" type="parTrans" cxnId="{1BC088DD-EC95-4F04-9C1B-9D8C52D91BC9}">
      <dgm:prSet/>
      <dgm:spPr/>
      <dgm:t>
        <a:bodyPr/>
        <a:lstStyle/>
        <a:p>
          <a:endParaRPr lang="ru-RU"/>
        </a:p>
      </dgm:t>
    </dgm:pt>
    <dgm:pt modelId="{AB60E52B-58FF-4627-90F3-2916D1EB663B}" type="sibTrans" cxnId="{1BC088DD-EC95-4F04-9C1B-9D8C52D91BC9}">
      <dgm:prSet/>
      <dgm:spPr/>
      <dgm:t>
        <a:bodyPr/>
        <a:lstStyle/>
        <a:p>
          <a:endParaRPr lang="ru-RU"/>
        </a:p>
      </dgm:t>
    </dgm:pt>
    <dgm:pt modelId="{C123DDC7-C42B-4A98-B44D-679CB77B5744}" type="pres">
      <dgm:prSet presAssocID="{9E1941C7-437A-4DAD-8ED1-8AC8803579E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CAB8EE6-CCBC-4F3D-B8F3-E4E1A8999EA0}" type="pres">
      <dgm:prSet presAssocID="{9E1941C7-437A-4DAD-8ED1-8AC8803579E9}" presName="cycle" presStyleCnt="0"/>
      <dgm:spPr/>
    </dgm:pt>
    <dgm:pt modelId="{F4885632-E4A6-4D37-AC20-B38AB2CD596A}" type="pres">
      <dgm:prSet presAssocID="{9E1941C7-437A-4DAD-8ED1-8AC8803579E9}" presName="centerShape" presStyleCnt="0"/>
      <dgm:spPr/>
    </dgm:pt>
    <dgm:pt modelId="{15B035BE-C62E-4924-A54F-8010268CA7BA}" type="pres">
      <dgm:prSet presAssocID="{9E1941C7-437A-4DAD-8ED1-8AC8803579E9}" presName="connSite" presStyleLbl="node1" presStyleIdx="0" presStyleCnt="4"/>
      <dgm:spPr/>
    </dgm:pt>
    <dgm:pt modelId="{69ECDDF8-3DA6-4CB1-87BD-CA8BE70BD85C}" type="pres">
      <dgm:prSet presAssocID="{9E1941C7-437A-4DAD-8ED1-8AC8803579E9}" presName="visible" presStyleLbl="node1" presStyleIdx="0" presStyleCnt="4" custAng="18875825" custScaleX="126470" custScaleY="121293" custLinFactNeighborX="-11509" custLinFactNeighborY="-2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B300A7-64A7-41A8-8355-0869C390089F}" type="pres">
      <dgm:prSet presAssocID="{4F9685C4-11F9-41E3-9476-91999FCB16EE}" presName="Name25" presStyleLbl="parChTrans1D1" presStyleIdx="0" presStyleCnt="3"/>
      <dgm:spPr/>
      <dgm:t>
        <a:bodyPr/>
        <a:lstStyle/>
        <a:p>
          <a:endParaRPr lang="uk-UA"/>
        </a:p>
      </dgm:t>
    </dgm:pt>
    <dgm:pt modelId="{EB9975BB-0DC2-4308-B58C-D4268A2B7CD5}" type="pres">
      <dgm:prSet presAssocID="{B71C45B5-A834-45C6-B919-9DC8894D0AE7}" presName="node" presStyleCnt="0"/>
      <dgm:spPr/>
    </dgm:pt>
    <dgm:pt modelId="{D9BD2C0B-48E2-4D65-96A7-5057AA8A660D}" type="pres">
      <dgm:prSet presAssocID="{B71C45B5-A834-45C6-B919-9DC8894D0AE7}" presName="parentNode" presStyleLbl="node1" presStyleIdx="1" presStyleCnt="4" custScaleX="127660" custScaleY="127502" custLinFactNeighborX="1829" custLinFactNeighborY="-327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C93F45-E9D0-4F0C-830C-5F66E42D505C}" type="pres">
      <dgm:prSet presAssocID="{B71C45B5-A834-45C6-B919-9DC8894D0AE7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56F9-AC78-4576-91F8-F3BF90D3C44B}" type="pres">
      <dgm:prSet presAssocID="{63081C50-1593-4FEC-ABCC-D39622957831}" presName="Name25" presStyleLbl="parChTrans1D1" presStyleIdx="1" presStyleCnt="3"/>
      <dgm:spPr/>
      <dgm:t>
        <a:bodyPr/>
        <a:lstStyle/>
        <a:p>
          <a:endParaRPr lang="uk-UA"/>
        </a:p>
      </dgm:t>
    </dgm:pt>
    <dgm:pt modelId="{2A9F0674-5F46-4EF5-B3B5-F791317636A6}" type="pres">
      <dgm:prSet presAssocID="{E94639EB-A948-4DB4-8721-F01544771F03}" presName="node" presStyleCnt="0"/>
      <dgm:spPr/>
    </dgm:pt>
    <dgm:pt modelId="{ACE18411-D37C-4967-AD05-AF8271387960}" type="pres">
      <dgm:prSet presAssocID="{E94639EB-A948-4DB4-8721-F01544771F03}" presName="parentNode" presStyleLbl="node1" presStyleIdx="2" presStyleCnt="4" custScaleX="109689" custScaleY="1078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AF6B0-9405-46E3-9035-4E3969CC8109}" type="pres">
      <dgm:prSet presAssocID="{E94639EB-A948-4DB4-8721-F01544771F03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9F5BA-D38A-4FAB-A35E-F9F2EF0FA1A8}" type="pres">
      <dgm:prSet presAssocID="{49374DD9-2D6D-4A1E-A0BE-AE45ECE0ACCF}" presName="Name25" presStyleLbl="parChTrans1D1" presStyleIdx="2" presStyleCnt="3"/>
      <dgm:spPr/>
      <dgm:t>
        <a:bodyPr/>
        <a:lstStyle/>
        <a:p>
          <a:endParaRPr lang="uk-UA"/>
        </a:p>
      </dgm:t>
    </dgm:pt>
    <dgm:pt modelId="{D5217B90-78C8-4B8A-A365-A2D9206FFD7E}" type="pres">
      <dgm:prSet presAssocID="{B103893A-08D0-490B-8A90-6B42F017BBDE}" presName="node" presStyleCnt="0"/>
      <dgm:spPr/>
    </dgm:pt>
    <dgm:pt modelId="{4B688754-DEBC-43B2-AAFD-6ED06F30881E}" type="pres">
      <dgm:prSet presAssocID="{B103893A-08D0-490B-8A90-6B42F017BBDE}" presName="parentNode" presStyleLbl="node1" presStyleIdx="3" presStyleCnt="4" custScaleX="111899" custScaleY="107371" custLinFactNeighborX="-1322" custLinFactNeighborY="-2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08223-7F24-4BEC-9F01-07F7B88780BA}" type="pres">
      <dgm:prSet presAssocID="{B103893A-08D0-490B-8A90-6B42F017BBD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5CA09-E8E5-408D-9FCC-AED7DD9C850B}" srcId="{E94639EB-A948-4DB4-8721-F01544771F03}" destId="{63D6FDEC-E94A-455E-A27A-6265A3637518}" srcOrd="1" destOrd="0" parTransId="{419299A0-0A3D-4261-9DB0-AE9191F114AE}" sibTransId="{72C6AAA3-E506-4334-9077-9CC8C08D487A}"/>
    <dgm:cxn modelId="{7C8E75C0-0A41-4B88-A97B-1E6308F240AE}" type="presOf" srcId="{AE45F798-4413-418C-9274-B73EE151FD7C}" destId="{6B2AF6B0-9405-46E3-9035-4E3969CC8109}" srcOrd="0" destOrd="0" presId="urn:microsoft.com/office/officeart/2005/8/layout/radial2"/>
    <dgm:cxn modelId="{FFA10E92-184D-4DCD-A208-5136482ACA06}" type="presOf" srcId="{F8C2F180-3F88-4E6E-B65A-467B7D82268B}" destId="{B7C93F45-E9D0-4F0C-830C-5F66E42D505C}" srcOrd="0" destOrd="0" presId="urn:microsoft.com/office/officeart/2005/8/layout/radial2"/>
    <dgm:cxn modelId="{267FC219-D8D1-4DFC-AFCC-85C3056C320C}" type="presOf" srcId="{B71C45B5-A834-45C6-B919-9DC8894D0AE7}" destId="{D9BD2C0B-48E2-4D65-96A7-5057AA8A660D}" srcOrd="0" destOrd="0" presId="urn:microsoft.com/office/officeart/2005/8/layout/radial2"/>
    <dgm:cxn modelId="{90C05839-86DF-4FB5-A711-0EA51A78A735}" type="presOf" srcId="{9E1941C7-437A-4DAD-8ED1-8AC8803579E9}" destId="{C123DDC7-C42B-4A98-B44D-679CB77B5744}" srcOrd="0" destOrd="0" presId="urn:microsoft.com/office/officeart/2005/8/layout/radial2"/>
    <dgm:cxn modelId="{135F4C43-B1D8-4175-BB29-33DDCC898D12}" srcId="{9E1941C7-437A-4DAD-8ED1-8AC8803579E9}" destId="{B71C45B5-A834-45C6-B919-9DC8894D0AE7}" srcOrd="0" destOrd="0" parTransId="{4F9685C4-11F9-41E3-9476-91999FCB16EE}" sibTransId="{644B4575-48BE-4A29-B166-75997B0B1F87}"/>
    <dgm:cxn modelId="{5D4F1FF6-81CE-441B-B2CD-E5F19958A88F}" type="presOf" srcId="{63D6FDEC-E94A-455E-A27A-6265A3637518}" destId="{6B2AF6B0-9405-46E3-9035-4E3969CC8109}" srcOrd="0" destOrd="1" presId="urn:microsoft.com/office/officeart/2005/8/layout/radial2"/>
    <dgm:cxn modelId="{136CC989-D836-42CC-B578-056D57E343C2}" type="presOf" srcId="{9D82DACD-C3A7-44A5-A312-9C294F8EE74A}" destId="{B7C93F45-E9D0-4F0C-830C-5F66E42D505C}" srcOrd="0" destOrd="1" presId="urn:microsoft.com/office/officeart/2005/8/layout/radial2"/>
    <dgm:cxn modelId="{04F1CADA-DB5F-4015-84F7-1B24986DDDDF}" srcId="{9E1941C7-437A-4DAD-8ED1-8AC8803579E9}" destId="{E94639EB-A948-4DB4-8721-F01544771F03}" srcOrd="1" destOrd="0" parTransId="{63081C50-1593-4FEC-ABCC-D39622957831}" sibTransId="{2ACCE627-1079-4E30-ADAB-36C0F8039E2A}"/>
    <dgm:cxn modelId="{E5DA78BA-A683-47FE-978A-1AEA114F7D0C}" type="presOf" srcId="{4F9685C4-11F9-41E3-9476-91999FCB16EE}" destId="{04B300A7-64A7-41A8-8355-0869C390089F}" srcOrd="0" destOrd="0" presId="urn:microsoft.com/office/officeart/2005/8/layout/radial2"/>
    <dgm:cxn modelId="{2D2E21DB-CDDB-417C-9595-317F425342BD}" srcId="{B71C45B5-A834-45C6-B919-9DC8894D0AE7}" destId="{9D82DACD-C3A7-44A5-A312-9C294F8EE74A}" srcOrd="1" destOrd="0" parTransId="{1A1B9815-AA45-4B21-A470-C05DCBD1E6AF}" sibTransId="{0D2AE558-25FD-4A47-ABED-0E47C382BF38}"/>
    <dgm:cxn modelId="{C23BB976-F9A1-4723-A441-465E37B5CB2C}" srcId="{B71C45B5-A834-45C6-B919-9DC8894D0AE7}" destId="{F8C2F180-3F88-4E6E-B65A-467B7D82268B}" srcOrd="0" destOrd="0" parTransId="{AD1C1E40-CE05-4897-BC6D-C7CB1892163B}" sibTransId="{1D178C1F-9FBA-4F23-9518-18F67E505896}"/>
    <dgm:cxn modelId="{1BC088DD-EC95-4F04-9C1B-9D8C52D91BC9}" srcId="{9E1941C7-437A-4DAD-8ED1-8AC8803579E9}" destId="{B103893A-08D0-490B-8A90-6B42F017BBDE}" srcOrd="2" destOrd="0" parTransId="{49374DD9-2D6D-4A1E-A0BE-AE45ECE0ACCF}" sibTransId="{AB60E52B-58FF-4627-90F3-2916D1EB663B}"/>
    <dgm:cxn modelId="{034F340C-2605-4153-BD87-C80F611D3FEB}" type="presOf" srcId="{49374DD9-2D6D-4A1E-A0BE-AE45ECE0ACCF}" destId="{FE59F5BA-D38A-4FAB-A35E-F9F2EF0FA1A8}" srcOrd="0" destOrd="0" presId="urn:microsoft.com/office/officeart/2005/8/layout/radial2"/>
    <dgm:cxn modelId="{EAD8C696-99D9-4F44-8A09-C7CB2BFCE636}" type="presOf" srcId="{63081C50-1593-4FEC-ABCC-D39622957831}" destId="{07A256F9-AC78-4576-91F8-F3BF90D3C44B}" srcOrd="0" destOrd="0" presId="urn:microsoft.com/office/officeart/2005/8/layout/radial2"/>
    <dgm:cxn modelId="{A1808C69-C8D8-426D-B250-A79966CB73B9}" type="presOf" srcId="{E94639EB-A948-4DB4-8721-F01544771F03}" destId="{ACE18411-D37C-4967-AD05-AF8271387960}" srcOrd="0" destOrd="0" presId="urn:microsoft.com/office/officeart/2005/8/layout/radial2"/>
    <dgm:cxn modelId="{D3FC9470-FB43-4810-ACA6-D4E070B54D00}" srcId="{E94639EB-A948-4DB4-8721-F01544771F03}" destId="{AE45F798-4413-418C-9274-B73EE151FD7C}" srcOrd="0" destOrd="0" parTransId="{5C8AD05C-82AB-4D4D-A323-4620B87FAEA3}" sibTransId="{A39459C6-5F1B-4372-AACD-45C1A5290297}"/>
    <dgm:cxn modelId="{D2E42C79-2527-4048-991E-D68FC8B801BC}" type="presOf" srcId="{B103893A-08D0-490B-8A90-6B42F017BBDE}" destId="{4B688754-DEBC-43B2-AAFD-6ED06F30881E}" srcOrd="0" destOrd="0" presId="urn:microsoft.com/office/officeart/2005/8/layout/radial2"/>
    <dgm:cxn modelId="{8433CE94-C7DD-4138-AA5E-B2D19ABE79C9}" type="presParOf" srcId="{C123DDC7-C42B-4A98-B44D-679CB77B5744}" destId="{ECAB8EE6-CCBC-4F3D-B8F3-E4E1A8999EA0}" srcOrd="0" destOrd="0" presId="urn:microsoft.com/office/officeart/2005/8/layout/radial2"/>
    <dgm:cxn modelId="{96BDEBE9-50E0-41FA-881B-0D5442A0AC58}" type="presParOf" srcId="{ECAB8EE6-CCBC-4F3D-B8F3-E4E1A8999EA0}" destId="{F4885632-E4A6-4D37-AC20-B38AB2CD596A}" srcOrd="0" destOrd="0" presId="urn:microsoft.com/office/officeart/2005/8/layout/radial2"/>
    <dgm:cxn modelId="{AEB2F29E-B43D-4607-94C1-DA6AA0FAFE69}" type="presParOf" srcId="{F4885632-E4A6-4D37-AC20-B38AB2CD596A}" destId="{15B035BE-C62E-4924-A54F-8010268CA7BA}" srcOrd="0" destOrd="0" presId="urn:microsoft.com/office/officeart/2005/8/layout/radial2"/>
    <dgm:cxn modelId="{50D2BD3D-E5D1-443B-B89A-DF6F7BF28109}" type="presParOf" srcId="{F4885632-E4A6-4D37-AC20-B38AB2CD596A}" destId="{69ECDDF8-3DA6-4CB1-87BD-CA8BE70BD85C}" srcOrd="1" destOrd="0" presId="urn:microsoft.com/office/officeart/2005/8/layout/radial2"/>
    <dgm:cxn modelId="{F87D6219-5453-48A9-B038-BE024A0BFE07}" type="presParOf" srcId="{ECAB8EE6-CCBC-4F3D-B8F3-E4E1A8999EA0}" destId="{04B300A7-64A7-41A8-8355-0869C390089F}" srcOrd="1" destOrd="0" presId="urn:microsoft.com/office/officeart/2005/8/layout/radial2"/>
    <dgm:cxn modelId="{E069EC6C-DA8F-4F00-88AD-B678CD5E0DAD}" type="presParOf" srcId="{ECAB8EE6-CCBC-4F3D-B8F3-E4E1A8999EA0}" destId="{EB9975BB-0DC2-4308-B58C-D4268A2B7CD5}" srcOrd="2" destOrd="0" presId="urn:microsoft.com/office/officeart/2005/8/layout/radial2"/>
    <dgm:cxn modelId="{978FFF61-807A-4031-8E3F-F69A556BBCF0}" type="presParOf" srcId="{EB9975BB-0DC2-4308-B58C-D4268A2B7CD5}" destId="{D9BD2C0B-48E2-4D65-96A7-5057AA8A660D}" srcOrd="0" destOrd="0" presId="urn:microsoft.com/office/officeart/2005/8/layout/radial2"/>
    <dgm:cxn modelId="{E549B32C-0D5C-4BF9-9770-F947C8537C7B}" type="presParOf" srcId="{EB9975BB-0DC2-4308-B58C-D4268A2B7CD5}" destId="{B7C93F45-E9D0-4F0C-830C-5F66E42D505C}" srcOrd="1" destOrd="0" presId="urn:microsoft.com/office/officeart/2005/8/layout/radial2"/>
    <dgm:cxn modelId="{67511E57-239B-4E18-8AC1-F14B1361D356}" type="presParOf" srcId="{ECAB8EE6-CCBC-4F3D-B8F3-E4E1A8999EA0}" destId="{07A256F9-AC78-4576-91F8-F3BF90D3C44B}" srcOrd="3" destOrd="0" presId="urn:microsoft.com/office/officeart/2005/8/layout/radial2"/>
    <dgm:cxn modelId="{BCB7D9CF-C084-464F-8C52-E9D2F0DF8388}" type="presParOf" srcId="{ECAB8EE6-CCBC-4F3D-B8F3-E4E1A8999EA0}" destId="{2A9F0674-5F46-4EF5-B3B5-F791317636A6}" srcOrd="4" destOrd="0" presId="urn:microsoft.com/office/officeart/2005/8/layout/radial2"/>
    <dgm:cxn modelId="{A90D211E-ED1C-4589-A969-94E5671761AC}" type="presParOf" srcId="{2A9F0674-5F46-4EF5-B3B5-F791317636A6}" destId="{ACE18411-D37C-4967-AD05-AF8271387960}" srcOrd="0" destOrd="0" presId="urn:microsoft.com/office/officeart/2005/8/layout/radial2"/>
    <dgm:cxn modelId="{8C528D21-1A3B-42F9-AE10-1CE7E7D35A38}" type="presParOf" srcId="{2A9F0674-5F46-4EF5-B3B5-F791317636A6}" destId="{6B2AF6B0-9405-46E3-9035-4E3969CC8109}" srcOrd="1" destOrd="0" presId="urn:microsoft.com/office/officeart/2005/8/layout/radial2"/>
    <dgm:cxn modelId="{F24CED7E-A716-4897-AFC0-0E0D26B4091E}" type="presParOf" srcId="{ECAB8EE6-CCBC-4F3D-B8F3-E4E1A8999EA0}" destId="{FE59F5BA-D38A-4FAB-A35E-F9F2EF0FA1A8}" srcOrd="5" destOrd="0" presId="urn:microsoft.com/office/officeart/2005/8/layout/radial2"/>
    <dgm:cxn modelId="{935E515A-74DF-4C31-B0A6-ED6B1F857C79}" type="presParOf" srcId="{ECAB8EE6-CCBC-4F3D-B8F3-E4E1A8999EA0}" destId="{D5217B90-78C8-4B8A-A365-A2D9206FFD7E}" srcOrd="6" destOrd="0" presId="urn:microsoft.com/office/officeart/2005/8/layout/radial2"/>
    <dgm:cxn modelId="{5CC23C2E-6D20-4FFB-BAA4-A1F7950F6EA7}" type="presParOf" srcId="{D5217B90-78C8-4B8A-A365-A2D9206FFD7E}" destId="{4B688754-DEBC-43B2-AAFD-6ED06F30881E}" srcOrd="0" destOrd="0" presId="urn:microsoft.com/office/officeart/2005/8/layout/radial2"/>
    <dgm:cxn modelId="{3EA0DE48-BE93-4DD1-8BFE-7F0FB28051F2}" type="presParOf" srcId="{D5217B90-78C8-4B8A-A365-A2D9206FFD7E}" destId="{17308223-7F24-4BEC-9F01-07F7B88780B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9F5BA-D38A-4FAB-A35E-F9F2EF0FA1A8}">
      <dsp:nvSpPr>
        <dsp:cNvPr id="0" name=""/>
        <dsp:cNvSpPr/>
      </dsp:nvSpPr>
      <dsp:spPr>
        <a:xfrm rot="2569165">
          <a:off x="3081882" y="4252112"/>
          <a:ext cx="757891" cy="56777"/>
        </a:xfrm>
        <a:custGeom>
          <a:avLst/>
          <a:gdLst/>
          <a:ahLst/>
          <a:cxnLst/>
          <a:rect l="0" t="0" r="0" b="0"/>
          <a:pathLst>
            <a:path>
              <a:moveTo>
                <a:pt x="0" y="28388"/>
              </a:moveTo>
              <a:lnTo>
                <a:pt x="757891" y="28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256F9-AC78-4576-91F8-F3BF90D3C44B}">
      <dsp:nvSpPr>
        <dsp:cNvPr id="0" name=""/>
        <dsp:cNvSpPr/>
      </dsp:nvSpPr>
      <dsp:spPr>
        <a:xfrm>
          <a:off x="3182872" y="3059102"/>
          <a:ext cx="902552" cy="56777"/>
        </a:xfrm>
        <a:custGeom>
          <a:avLst/>
          <a:gdLst/>
          <a:ahLst/>
          <a:cxnLst/>
          <a:rect l="0" t="0" r="0" b="0"/>
          <a:pathLst>
            <a:path>
              <a:moveTo>
                <a:pt x="0" y="28388"/>
              </a:moveTo>
              <a:lnTo>
                <a:pt x="902552" y="28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300A7-64A7-41A8-8355-0869C390089F}">
      <dsp:nvSpPr>
        <dsp:cNvPr id="0" name=""/>
        <dsp:cNvSpPr/>
      </dsp:nvSpPr>
      <dsp:spPr>
        <a:xfrm rot="19015991">
          <a:off x="3096880" y="1897593"/>
          <a:ext cx="638295" cy="56777"/>
        </a:xfrm>
        <a:custGeom>
          <a:avLst/>
          <a:gdLst/>
          <a:ahLst/>
          <a:cxnLst/>
          <a:rect l="0" t="0" r="0" b="0"/>
          <a:pathLst>
            <a:path>
              <a:moveTo>
                <a:pt x="0" y="28388"/>
              </a:moveTo>
              <a:lnTo>
                <a:pt x="638295" y="28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CDDF8-3DA6-4CB1-87BD-CA8BE70BD85C}">
      <dsp:nvSpPr>
        <dsp:cNvPr id="0" name=""/>
        <dsp:cNvSpPr/>
      </dsp:nvSpPr>
      <dsp:spPr>
        <a:xfrm rot="18875825">
          <a:off x="349490" y="1280585"/>
          <a:ext cx="3647760" cy="34984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D2C0B-48E2-4D65-96A7-5057AA8A660D}">
      <dsp:nvSpPr>
        <dsp:cNvPr id="0" name=""/>
        <dsp:cNvSpPr/>
      </dsp:nvSpPr>
      <dsp:spPr>
        <a:xfrm>
          <a:off x="3351085" y="-149064"/>
          <a:ext cx="2209250" cy="2206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Життя</a:t>
          </a:r>
          <a:endParaRPr lang="ru-RU" sz="2400" kern="1200" dirty="0"/>
        </a:p>
      </dsp:txBody>
      <dsp:txXfrm>
        <a:off x="3674622" y="174073"/>
        <a:ext cx="1562176" cy="1560241"/>
      </dsp:txXfrm>
    </dsp:sp>
    <dsp:sp modelId="{B7C93F45-E9D0-4F0C-830C-5F66E42D505C}">
      <dsp:nvSpPr>
        <dsp:cNvPr id="0" name=""/>
        <dsp:cNvSpPr/>
      </dsp:nvSpPr>
      <dsp:spPr>
        <a:xfrm>
          <a:off x="5135046" y="-149064"/>
          <a:ext cx="3313875" cy="220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Інформація про життя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000" kern="1200" dirty="0" smtClean="0"/>
            <a:t>Франче́</a:t>
          </a:r>
          <a:r>
            <a:rPr lang="uk-UA" sz="3000" kern="1200" dirty="0" smtClean="0"/>
            <a:t>с</a:t>
          </a:r>
          <a:r>
            <a:rPr lang="vi-VN" sz="3000" kern="1200" dirty="0" smtClean="0"/>
            <a:t>к</a:t>
          </a:r>
          <a:r>
            <a:rPr lang="uk-UA" sz="3000" kern="1200" dirty="0" smtClean="0"/>
            <a:t>а</a:t>
          </a:r>
          <a:r>
            <a:rPr lang="vi-VN" sz="3000" kern="1200" dirty="0" smtClean="0"/>
            <a:t> Петра́рк</a:t>
          </a:r>
          <a:r>
            <a:rPr lang="uk-UA" sz="3000" kern="1200" dirty="0" smtClean="0"/>
            <a:t>и</a:t>
          </a:r>
          <a:endParaRPr lang="ru-RU" sz="3000" kern="1200" dirty="0"/>
        </a:p>
      </dsp:txBody>
      <dsp:txXfrm>
        <a:off x="5135046" y="-149064"/>
        <a:ext cx="3313875" cy="2206515"/>
      </dsp:txXfrm>
    </dsp:sp>
    <dsp:sp modelId="{ACE18411-D37C-4967-AD05-AF8271387960}">
      <dsp:nvSpPr>
        <dsp:cNvPr id="0" name=""/>
        <dsp:cNvSpPr/>
      </dsp:nvSpPr>
      <dsp:spPr>
        <a:xfrm>
          <a:off x="4085424" y="2154236"/>
          <a:ext cx="1898248" cy="1866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Творчість</a:t>
          </a:r>
          <a:endParaRPr lang="ru-RU" sz="2300" kern="1200" dirty="0"/>
        </a:p>
      </dsp:txBody>
      <dsp:txXfrm>
        <a:off x="4363416" y="2427580"/>
        <a:ext cx="1342264" cy="1319821"/>
      </dsp:txXfrm>
    </dsp:sp>
    <dsp:sp modelId="{6B2AF6B0-9405-46E3-9035-4E3969CC8109}">
      <dsp:nvSpPr>
        <dsp:cNvPr id="0" name=""/>
        <dsp:cNvSpPr/>
      </dsp:nvSpPr>
      <dsp:spPr>
        <a:xfrm>
          <a:off x="5947136" y="2154236"/>
          <a:ext cx="2847373" cy="186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Інформація про т</a:t>
          </a:r>
          <a:r>
            <a:rPr lang="ru-RU" sz="3000" kern="1200" dirty="0" err="1" smtClean="0"/>
            <a:t>ворчість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000" kern="1200" dirty="0" smtClean="0"/>
            <a:t>Франче́</a:t>
          </a:r>
          <a:r>
            <a:rPr lang="uk-UA" sz="3000" kern="1200" dirty="0" smtClean="0"/>
            <a:t>с</a:t>
          </a:r>
          <a:r>
            <a:rPr lang="vi-VN" sz="3000" kern="1200" dirty="0" smtClean="0"/>
            <a:t>к</a:t>
          </a:r>
          <a:r>
            <a:rPr lang="uk-UA" sz="3000" kern="1200" dirty="0" smtClean="0"/>
            <a:t>а</a:t>
          </a:r>
          <a:r>
            <a:rPr lang="vi-VN" sz="3000" kern="1200" dirty="0" smtClean="0"/>
            <a:t> Петра́рк</a:t>
          </a:r>
          <a:r>
            <a:rPr lang="uk-UA" sz="3000" kern="1200" dirty="0" smtClean="0"/>
            <a:t>и</a:t>
          </a:r>
          <a:endParaRPr lang="ru-RU" sz="3000" kern="1200" dirty="0"/>
        </a:p>
      </dsp:txBody>
      <dsp:txXfrm>
        <a:off x="5947136" y="2154236"/>
        <a:ext cx="2847373" cy="1866509"/>
      </dsp:txXfrm>
    </dsp:sp>
    <dsp:sp modelId="{4B688754-DEBC-43B2-AAFD-6ED06F30881E}">
      <dsp:nvSpPr>
        <dsp:cNvPr id="0" name=""/>
        <dsp:cNvSpPr/>
      </dsp:nvSpPr>
      <dsp:spPr>
        <a:xfrm>
          <a:off x="3467027" y="4254393"/>
          <a:ext cx="1936494" cy="1858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Пам'ять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цікаві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факти</a:t>
          </a:r>
          <a:endParaRPr lang="ru-RU" sz="2300" kern="1200" dirty="0"/>
        </a:p>
      </dsp:txBody>
      <dsp:txXfrm>
        <a:off x="3750620" y="4526510"/>
        <a:ext cx="1369308" cy="131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731549-B262-4B48-99D0-1A6C14AEE28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F5956C-9813-4B31-AABD-6EB0A61900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Франческо</a:t>
            </a:r>
            <a:r>
              <a:rPr lang="ru-RU" dirty="0" smtClean="0"/>
              <a:t> Петрарка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(*20 </a:t>
            </a:r>
            <a:r>
              <a:rPr lang="ru-RU" dirty="0" err="1" smtClean="0"/>
              <a:t>липня</a:t>
            </a:r>
            <a:r>
              <a:rPr lang="ru-RU" dirty="0" smtClean="0"/>
              <a:t> 1304, </a:t>
            </a:r>
            <a:r>
              <a:rPr lang="ru-RU" dirty="0" err="1" smtClean="0"/>
              <a:t>Ареццо</a:t>
            </a:r>
            <a:r>
              <a:rPr lang="ru-RU" dirty="0" smtClean="0"/>
              <a:t> — †18 </a:t>
            </a:r>
            <a:r>
              <a:rPr lang="ru-RU" dirty="0" err="1" smtClean="0"/>
              <a:t>липня</a:t>
            </a:r>
            <a:r>
              <a:rPr lang="ru-RU" dirty="0" smtClean="0"/>
              <a:t> 1374, </a:t>
            </a:r>
            <a:r>
              <a:rPr lang="ru-RU" dirty="0" err="1" smtClean="0"/>
              <a:t>Арква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218">
            <a:off x="3107591" y="394152"/>
            <a:ext cx="1916283" cy="297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71942"/>
            <a:ext cx="1524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76087">
            <a:off x="7346807" y="140665"/>
            <a:ext cx="1627221" cy="19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3858">
            <a:off x="2285984" y="3929066"/>
            <a:ext cx="1828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19325">
            <a:off x="4925892" y="1819212"/>
            <a:ext cx="3450686" cy="21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211206207210244192214-Kitays_ka-klasichna-muzik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0166" y="553568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9144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err="1" smtClean="0"/>
              <a:t>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20 </a:t>
            </a:r>
            <a:r>
              <a:rPr lang="ru-RU" dirty="0" err="1" smtClean="0"/>
              <a:t>липня</a:t>
            </a:r>
            <a:r>
              <a:rPr lang="ru-RU" dirty="0" smtClean="0"/>
              <a:t> 1304 в </a:t>
            </a:r>
            <a:r>
              <a:rPr lang="ru-RU" dirty="0" err="1" smtClean="0"/>
              <a:t>Ареццо</a:t>
            </a:r>
            <a:r>
              <a:rPr lang="ru-RU" dirty="0" smtClean="0"/>
              <a:t>,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Флоренції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Франческо</a:t>
            </a:r>
            <a:r>
              <a:rPr lang="ru-RU" dirty="0" smtClean="0"/>
              <a:t> Петрарка.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— </a:t>
            </a:r>
            <a:r>
              <a:rPr lang="ru-RU" dirty="0" err="1" smtClean="0"/>
              <a:t>флорентійський</a:t>
            </a:r>
            <a:r>
              <a:rPr lang="ru-RU" dirty="0" smtClean="0"/>
              <a:t> </a:t>
            </a:r>
            <a:r>
              <a:rPr lang="ru-RU" dirty="0" err="1" smtClean="0"/>
              <a:t>нотар</a:t>
            </a:r>
            <a:r>
              <a:rPr lang="ru-RU" dirty="0" smtClean="0"/>
              <a:t> </a:t>
            </a:r>
            <a:r>
              <a:rPr lang="ru-RU" dirty="0" err="1" smtClean="0"/>
              <a:t>П'єтро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сер </a:t>
            </a:r>
            <a:r>
              <a:rPr lang="ru-RU" dirty="0" err="1" smtClean="0"/>
              <a:t>Паренцо</a:t>
            </a:r>
            <a:r>
              <a:rPr lang="ru-RU" dirty="0" smtClean="0"/>
              <a:t> (</a:t>
            </a:r>
            <a:r>
              <a:rPr lang="ru-RU" dirty="0" err="1" smtClean="0"/>
              <a:t>сер</a:t>
            </a:r>
            <a:r>
              <a:rPr lang="ru-RU" dirty="0" smtClean="0"/>
              <a:t> </a:t>
            </a:r>
            <a:r>
              <a:rPr lang="ru-RU" dirty="0" err="1" smtClean="0"/>
              <a:t>Петракко</a:t>
            </a:r>
            <a:r>
              <a:rPr lang="ru-RU" dirty="0" smtClean="0"/>
              <a:t>)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вигнаний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Флоренції</a:t>
            </a:r>
            <a:r>
              <a:rPr lang="ru-RU" dirty="0" smtClean="0"/>
              <a:t> (як </a:t>
            </a:r>
            <a:r>
              <a:rPr lang="ru-RU" dirty="0" err="1" smtClean="0"/>
              <a:t>і</a:t>
            </a:r>
            <a:r>
              <a:rPr lang="ru-RU" dirty="0" smtClean="0"/>
              <a:t> Данте) «</a:t>
            </a:r>
            <a:r>
              <a:rPr lang="ru-RU" dirty="0" err="1" smtClean="0"/>
              <a:t>чорними</a:t>
            </a:r>
            <a:r>
              <a:rPr lang="ru-RU" dirty="0" smtClean="0"/>
              <a:t>» </a:t>
            </a:r>
            <a:r>
              <a:rPr lang="ru-RU" dirty="0" err="1" smtClean="0"/>
              <a:t>ґвельфами</a:t>
            </a:r>
            <a:r>
              <a:rPr lang="ru-RU" dirty="0" smtClean="0"/>
              <a:t> за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до </a:t>
            </a:r>
            <a:r>
              <a:rPr lang="ru-RU" dirty="0" err="1" smtClean="0"/>
              <a:t>партії</a:t>
            </a:r>
            <a:r>
              <a:rPr lang="ru-RU" dirty="0" smtClean="0"/>
              <a:t> «</a:t>
            </a:r>
            <a:r>
              <a:rPr lang="ru-RU" dirty="0" err="1" smtClean="0"/>
              <a:t>білих</a:t>
            </a:r>
            <a:r>
              <a:rPr lang="ru-RU" dirty="0" smtClean="0"/>
              <a:t>» </a:t>
            </a:r>
            <a:r>
              <a:rPr lang="ru-RU" dirty="0" err="1" smtClean="0"/>
              <a:t>ґвельфів</a:t>
            </a:r>
            <a:r>
              <a:rPr lang="ru-RU" dirty="0" smtClean="0"/>
              <a:t> (</a:t>
            </a:r>
            <a:r>
              <a:rPr lang="ru-RU" dirty="0" err="1" smtClean="0"/>
              <a:t>прихильників</a:t>
            </a:r>
            <a:r>
              <a:rPr lang="ru-RU" dirty="0" smtClean="0"/>
              <a:t> </a:t>
            </a:r>
            <a:r>
              <a:rPr lang="ru-RU" dirty="0" err="1" smtClean="0"/>
              <a:t>папи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1310 Петрарка </a:t>
            </a:r>
            <a:r>
              <a:rPr lang="ru-RU" dirty="0" err="1" smtClean="0"/>
              <a:t>переїздить</a:t>
            </a:r>
            <a:r>
              <a:rPr lang="ru-RU" dirty="0" smtClean="0"/>
              <a:t> до </a:t>
            </a:r>
            <a:r>
              <a:rPr lang="ru-RU" dirty="0" err="1" smtClean="0"/>
              <a:t>Авіньйону</a:t>
            </a:r>
            <a:r>
              <a:rPr lang="ru-RU" dirty="0" smtClean="0"/>
              <a:t> (</a:t>
            </a:r>
            <a:r>
              <a:rPr lang="ru-RU" dirty="0" err="1" smtClean="0"/>
              <a:t>місцевість</a:t>
            </a:r>
            <a:r>
              <a:rPr lang="ru-RU" dirty="0" smtClean="0"/>
              <a:t> </a:t>
            </a:r>
            <a:r>
              <a:rPr lang="ru-RU" dirty="0" err="1" smtClean="0"/>
              <a:t>Воклюз</a:t>
            </a:r>
            <a:r>
              <a:rPr lang="ru-RU" dirty="0" smtClean="0"/>
              <a:t>) де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переселився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вслід</a:t>
            </a:r>
            <a:r>
              <a:rPr lang="ru-RU" dirty="0" smtClean="0"/>
              <a:t> за папою </a:t>
            </a:r>
            <a:r>
              <a:rPr lang="ru-RU" dirty="0" err="1" smtClean="0"/>
              <a:t>Клементієм</a:t>
            </a:r>
            <a:r>
              <a:rPr lang="ru-RU" dirty="0" smtClean="0"/>
              <a:t> </a:t>
            </a:r>
            <a:r>
              <a:rPr lang="en-US" dirty="0" smtClean="0"/>
              <a:t>V.</a:t>
            </a:r>
          </a:p>
          <a:p>
            <a:r>
              <a:rPr lang="en-US" dirty="0" smtClean="0"/>
              <a:t>1316 </a:t>
            </a:r>
            <a:r>
              <a:rPr lang="ru-RU" dirty="0" smtClean="0"/>
              <a:t>За </a:t>
            </a:r>
            <a:r>
              <a:rPr lang="ru-RU" dirty="0" err="1" smtClean="0"/>
              <a:t>бажанням</a:t>
            </a:r>
            <a:r>
              <a:rPr lang="ru-RU" dirty="0" smtClean="0"/>
              <a:t> батька Петрарка </a:t>
            </a:r>
            <a:r>
              <a:rPr lang="ru-RU" dirty="0" err="1" smtClean="0"/>
              <a:t>вивчає</a:t>
            </a:r>
            <a:r>
              <a:rPr lang="ru-RU" dirty="0" smtClean="0"/>
              <a:t> право в </a:t>
            </a:r>
            <a:r>
              <a:rPr lang="ru-RU" dirty="0" err="1" smtClean="0"/>
              <a:t>університетах</a:t>
            </a:r>
            <a:r>
              <a:rPr lang="ru-RU" dirty="0" smtClean="0"/>
              <a:t> </a:t>
            </a:r>
            <a:r>
              <a:rPr lang="ru-RU" dirty="0" err="1" smtClean="0"/>
              <a:t>Монпел'є</a:t>
            </a:r>
            <a:r>
              <a:rPr lang="ru-RU" dirty="0" smtClean="0"/>
              <a:t> (1316-20) та </a:t>
            </a:r>
            <a:r>
              <a:rPr lang="ru-RU" dirty="0" err="1" smtClean="0"/>
              <a:t>Болоньї</a:t>
            </a:r>
            <a:r>
              <a:rPr lang="ru-RU" dirty="0" smtClean="0"/>
              <a:t> (1320-26),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цікавиться</a:t>
            </a:r>
            <a:r>
              <a:rPr lang="ru-RU" dirty="0" smtClean="0"/>
              <a:t> </a:t>
            </a:r>
            <a:r>
              <a:rPr lang="ru-RU" dirty="0" err="1" smtClean="0"/>
              <a:t>літературою</a:t>
            </a:r>
            <a:r>
              <a:rPr lang="ru-RU" dirty="0" smtClean="0"/>
              <a:t> та </a:t>
            </a:r>
            <a:r>
              <a:rPr lang="ru-RU" dirty="0" err="1" smtClean="0"/>
              <a:t>письменництвом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1326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Петрарка </a:t>
            </a:r>
            <a:r>
              <a:rPr lang="ru-RU" dirty="0" err="1" smtClean="0"/>
              <a:t>пориває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навчанням</a:t>
            </a:r>
            <a:r>
              <a:rPr lang="ru-RU" dirty="0" smtClean="0"/>
              <a:t> та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Авіньйону</a:t>
            </a:r>
            <a:r>
              <a:rPr lang="ru-RU" dirty="0" smtClean="0"/>
              <a:t>, де </a:t>
            </a:r>
            <a:r>
              <a:rPr lang="ru-RU" dirty="0" err="1" smtClean="0"/>
              <a:t>працює</a:t>
            </a:r>
            <a:r>
              <a:rPr lang="ru-RU" dirty="0" smtClean="0"/>
              <a:t> клерком у </a:t>
            </a:r>
            <a:r>
              <a:rPr lang="ru-RU" dirty="0" err="1" smtClean="0"/>
              <a:t>кількох</a:t>
            </a:r>
            <a:r>
              <a:rPr lang="ru-RU" dirty="0" smtClean="0"/>
              <a:t> конторах, попри роботу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часу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присвячує</a:t>
            </a:r>
            <a:r>
              <a:rPr lang="ru-RU" dirty="0" smtClean="0"/>
              <a:t> </a:t>
            </a:r>
            <a:r>
              <a:rPr lang="ru-RU" dirty="0" err="1" smtClean="0"/>
              <a:t>літературній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6 </a:t>
            </a:r>
            <a:r>
              <a:rPr lang="ru-RU" dirty="0" err="1" smtClean="0"/>
              <a:t>квітня</a:t>
            </a:r>
            <a:r>
              <a:rPr lang="ru-RU" dirty="0" smtClean="0"/>
              <a:t> 1327, за </a:t>
            </a:r>
            <a:r>
              <a:rPr lang="ru-RU" dirty="0" err="1" smtClean="0"/>
              <a:t>власними</a:t>
            </a:r>
            <a:r>
              <a:rPr lang="ru-RU" dirty="0" smtClean="0"/>
              <a:t> словами </a:t>
            </a:r>
            <a:r>
              <a:rPr lang="ru-RU" dirty="0" err="1" smtClean="0"/>
              <a:t>поета</a:t>
            </a:r>
            <a:r>
              <a:rPr lang="ru-RU" dirty="0" smtClean="0"/>
              <a:t>, у </a:t>
            </a:r>
            <a:r>
              <a:rPr lang="ru-RU" dirty="0" err="1" smtClean="0"/>
              <a:t>Великодну</a:t>
            </a:r>
            <a:r>
              <a:rPr lang="ru-RU" dirty="0" smtClean="0"/>
              <a:t> </a:t>
            </a:r>
            <a:r>
              <a:rPr lang="ru-RU" dirty="0" err="1" smtClean="0"/>
              <a:t>п'ятницю</a:t>
            </a:r>
            <a:r>
              <a:rPr lang="ru-RU" dirty="0" smtClean="0"/>
              <a:t> (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повинен </a:t>
            </a:r>
            <a:r>
              <a:rPr lang="ru-RU" dirty="0" err="1" smtClean="0"/>
              <a:t>був</a:t>
            </a:r>
            <a:r>
              <a:rPr lang="ru-RU" dirty="0" smtClean="0"/>
              <a:t> бути </a:t>
            </a:r>
            <a:r>
              <a:rPr lang="ru-RU" dirty="0" err="1" smtClean="0"/>
              <a:t>Великодний</a:t>
            </a:r>
            <a:r>
              <a:rPr lang="ru-RU" dirty="0" smtClean="0"/>
              <a:t> </a:t>
            </a:r>
            <a:r>
              <a:rPr lang="ru-RU" dirty="0" err="1" smtClean="0"/>
              <a:t>понеділок</a:t>
            </a:r>
            <a:r>
              <a:rPr lang="ru-RU" dirty="0" smtClean="0"/>
              <a:t>) в </a:t>
            </a:r>
            <a:r>
              <a:rPr lang="ru-RU" dirty="0" err="1" smtClean="0"/>
              <a:t>авіньйоньській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 Св. </a:t>
            </a:r>
            <a:r>
              <a:rPr lang="ru-RU" dirty="0" err="1" smtClean="0"/>
              <a:t>Клари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зустрічає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 на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Лаура</a:t>
            </a:r>
            <a:r>
              <a:rPr lang="ru-RU" dirty="0" smtClean="0"/>
              <a:t> (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Лаура</a:t>
            </a:r>
            <a:r>
              <a:rPr lang="ru-RU" dirty="0" smtClean="0"/>
              <a:t> де Саде, померла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чуми</a:t>
            </a:r>
            <a:r>
              <a:rPr lang="ru-RU" dirty="0" smtClean="0"/>
              <a:t> у 1348 </a:t>
            </a:r>
            <a:r>
              <a:rPr lang="ru-RU" dirty="0" err="1" smtClean="0"/>
              <a:t>році</a:t>
            </a:r>
            <a:r>
              <a:rPr lang="ru-RU" dirty="0" smtClean="0"/>
              <a:t>), </a:t>
            </a:r>
            <a:r>
              <a:rPr lang="ru-RU" dirty="0" err="1" smtClean="0"/>
              <a:t>нерозділене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котрої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сорока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оспівує</a:t>
            </a:r>
            <a:r>
              <a:rPr lang="ru-RU" dirty="0" smtClean="0"/>
              <a:t> у </a:t>
            </a:r>
            <a:r>
              <a:rPr lang="ru-RU" dirty="0" err="1" smtClean="0"/>
              <a:t>численних</a:t>
            </a:r>
            <a:r>
              <a:rPr lang="ru-RU" dirty="0" smtClean="0"/>
              <a:t> сонетах, канцонах, </a:t>
            </a:r>
            <a:r>
              <a:rPr lang="ru-RU" dirty="0" err="1" smtClean="0"/>
              <a:t>сестінах</a:t>
            </a:r>
            <a:r>
              <a:rPr lang="ru-RU" dirty="0" smtClean="0"/>
              <a:t>, </a:t>
            </a:r>
            <a:r>
              <a:rPr lang="ru-RU" dirty="0" err="1" smtClean="0"/>
              <a:t>баладах</a:t>
            </a:r>
            <a:r>
              <a:rPr lang="ru-RU" dirty="0" smtClean="0"/>
              <a:t> та </a:t>
            </a:r>
            <a:r>
              <a:rPr lang="ru-RU" dirty="0" err="1" smtClean="0"/>
              <a:t>мадриґалах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Книга </a:t>
            </a:r>
            <a:r>
              <a:rPr lang="ru-RU" dirty="0" err="1" smtClean="0"/>
              <a:t>пісень</a:t>
            </a:r>
            <a:r>
              <a:rPr lang="ru-RU" dirty="0" smtClean="0"/>
              <a:t> (</a:t>
            </a:r>
            <a:r>
              <a:rPr lang="en-US" dirty="0" smtClean="0"/>
              <a:t>Il </a:t>
            </a:r>
            <a:r>
              <a:rPr lang="en-US" dirty="0" err="1" smtClean="0"/>
              <a:t>Canzoniere</a:t>
            </a:r>
            <a:r>
              <a:rPr lang="en-US" dirty="0" smtClean="0"/>
              <a:t>). </a:t>
            </a:r>
            <a:r>
              <a:rPr lang="ru-RU" dirty="0" err="1" smtClean="0"/>
              <a:t>Існує</a:t>
            </a:r>
            <a:r>
              <a:rPr lang="ru-RU" dirty="0" smtClean="0"/>
              <a:t> думка,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вигадано</a:t>
            </a:r>
            <a:r>
              <a:rPr lang="ru-RU" dirty="0" smtClean="0"/>
              <a:t> </a:t>
            </a:r>
            <a:r>
              <a:rPr lang="ru-RU" dirty="0" err="1" smtClean="0"/>
              <a:t>поетом</a:t>
            </a:r>
            <a:r>
              <a:rPr lang="ru-RU" dirty="0" smtClean="0"/>
              <a:t> як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натхнення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. 26 </a:t>
            </a:r>
            <a:r>
              <a:rPr lang="ru-RU" dirty="0" err="1" smtClean="0"/>
              <a:t>квітня</a:t>
            </a:r>
            <a:r>
              <a:rPr lang="ru-RU" dirty="0" smtClean="0"/>
              <a:t> 1336 </a:t>
            </a:r>
            <a:r>
              <a:rPr lang="ru-RU" dirty="0" err="1" smtClean="0"/>
              <a:t>він</a:t>
            </a:r>
            <a:r>
              <a:rPr lang="ru-RU" dirty="0" smtClean="0"/>
              <a:t> разом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братом та </a:t>
            </a:r>
            <a:r>
              <a:rPr lang="ru-RU" dirty="0" err="1" smtClean="0"/>
              <a:t>двома</a:t>
            </a:r>
            <a:r>
              <a:rPr lang="ru-RU" dirty="0" smtClean="0"/>
              <a:t> слугами сходить на гору Венту (</a:t>
            </a:r>
            <a:r>
              <a:rPr lang="en-US" dirty="0" smtClean="0"/>
              <a:t>Mont </a:t>
            </a:r>
            <a:r>
              <a:rPr lang="en-US" dirty="0" err="1" smtClean="0"/>
              <a:t>Ventoux</a:t>
            </a:r>
            <a:r>
              <a:rPr lang="en-US" dirty="0" smtClean="0"/>
              <a:t>, 1 909 </a:t>
            </a:r>
            <a:r>
              <a:rPr lang="ru-RU" dirty="0" smtClean="0"/>
              <a:t>м)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Карпентрас</a:t>
            </a:r>
            <a:r>
              <a:rPr lang="ru-RU" dirty="0" smtClean="0"/>
              <a:t> (департамент </a:t>
            </a:r>
            <a:r>
              <a:rPr lang="ru-RU" dirty="0" err="1" smtClean="0"/>
              <a:t>Воклюз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),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звіт</a:t>
            </a:r>
            <a:r>
              <a:rPr lang="ru-RU" dirty="0" smtClean="0"/>
              <a:t> у </a:t>
            </a:r>
            <a:r>
              <a:rPr lang="ru-RU" dirty="0" err="1" smtClean="0"/>
              <a:t>листі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друга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Діоніджі</a:t>
            </a:r>
            <a:r>
              <a:rPr lang="ru-RU" dirty="0" smtClean="0"/>
              <a:t> (</a:t>
            </a:r>
            <a:r>
              <a:rPr lang="en-US" dirty="0" smtClean="0"/>
              <a:t>Francesco </a:t>
            </a:r>
            <a:r>
              <a:rPr lang="en-US" dirty="0" err="1" smtClean="0"/>
              <a:t>Dionigi</a:t>
            </a:r>
            <a:r>
              <a:rPr lang="en-US" dirty="0" smtClean="0"/>
              <a:t>).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першим </a:t>
            </a:r>
            <a:r>
              <a:rPr lang="ru-RU" dirty="0" err="1" smtClean="0"/>
              <a:t>відомим</a:t>
            </a:r>
            <a:r>
              <a:rPr lang="ru-RU" dirty="0" smtClean="0"/>
              <a:t> документом про </a:t>
            </a:r>
            <a:r>
              <a:rPr lang="ru-RU" dirty="0" err="1" smtClean="0"/>
              <a:t>гірську</a:t>
            </a:r>
            <a:r>
              <a:rPr lang="ru-RU" dirty="0" smtClean="0"/>
              <a:t> </a:t>
            </a:r>
            <a:r>
              <a:rPr lang="ru-RU" dirty="0" err="1" smtClean="0"/>
              <a:t>експедицію</a:t>
            </a:r>
            <a:r>
              <a:rPr lang="ru-RU" dirty="0" smtClean="0"/>
              <a:t>, то 26 </a:t>
            </a:r>
            <a:r>
              <a:rPr lang="ru-RU" dirty="0" err="1" smtClean="0"/>
              <a:t>квітня</a:t>
            </a:r>
            <a:r>
              <a:rPr lang="ru-RU" dirty="0" smtClean="0"/>
              <a:t> 1336 </a:t>
            </a:r>
            <a:r>
              <a:rPr lang="ru-RU" dirty="0" err="1" smtClean="0"/>
              <a:t>вважається</a:t>
            </a:r>
            <a:r>
              <a:rPr lang="ru-RU" dirty="0" smtClean="0"/>
              <a:t> днем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альпінізму</a:t>
            </a:r>
            <a:r>
              <a:rPr lang="ru-RU" dirty="0" smtClean="0"/>
              <a:t>, а Петрарка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засновником</a:t>
            </a:r>
            <a:r>
              <a:rPr lang="ru-RU" dirty="0" smtClean="0"/>
              <a:t> (</a:t>
            </a:r>
            <a:r>
              <a:rPr lang="ru-RU" dirty="0" err="1" smtClean="0"/>
              <a:t>деколи</a:t>
            </a:r>
            <a:r>
              <a:rPr lang="ru-RU" dirty="0" smtClean="0"/>
              <a:t> «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альпінізму</a:t>
            </a:r>
            <a:r>
              <a:rPr lang="ru-RU" dirty="0" smtClean="0"/>
              <a:t>»).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описував</a:t>
            </a:r>
            <a:r>
              <a:rPr lang="ru-RU" dirty="0" smtClean="0"/>
              <a:t> </a:t>
            </a:r>
            <a:r>
              <a:rPr lang="ru-RU" dirty="0" err="1" smtClean="0"/>
              <a:t>новочасне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3431">
            <a:off x="6035587" y="625322"/>
            <a:ext cx="2424726" cy="32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9429816" cy="7929594"/>
          </a:xfrm>
        </p:spPr>
        <p:txBody>
          <a:bodyPr>
            <a:noAutofit/>
          </a:bodyPr>
          <a:lstStyle/>
          <a:p>
            <a:r>
              <a:rPr lang="ru-RU" sz="1400" dirty="0" smtClean="0"/>
              <a:t>1337 </a:t>
            </a:r>
            <a:r>
              <a:rPr lang="ru-RU" sz="1400" dirty="0" err="1" smtClean="0"/>
              <a:t>отримавши</a:t>
            </a:r>
            <a:r>
              <a:rPr lang="ru-RU" sz="1400" dirty="0" smtClean="0"/>
              <a:t> </a:t>
            </a:r>
            <a:r>
              <a:rPr lang="ru-RU" sz="1400" dirty="0" err="1" smtClean="0"/>
              <a:t>церковні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синекури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придбав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будиночок</a:t>
            </a:r>
            <a:r>
              <a:rPr lang="ru-RU" sz="1400" dirty="0" smtClean="0"/>
              <a:t> у </a:t>
            </a:r>
            <a:r>
              <a:rPr lang="ru-RU" sz="1400" dirty="0" err="1" smtClean="0"/>
              <a:t>долині</a:t>
            </a:r>
            <a:r>
              <a:rPr lang="ru-RU" sz="1400" dirty="0" smtClean="0"/>
              <a:t> </a:t>
            </a:r>
            <a:r>
              <a:rPr lang="ru-RU" sz="1400" dirty="0" err="1" smtClean="0"/>
              <a:t>річки</a:t>
            </a:r>
            <a:r>
              <a:rPr lang="ru-RU" sz="1400" dirty="0" smtClean="0"/>
              <a:t> </a:t>
            </a:r>
            <a:r>
              <a:rPr lang="ru-RU" sz="1400" dirty="0" err="1" smtClean="0"/>
              <a:t>Сорги</a:t>
            </a:r>
            <a:r>
              <a:rPr lang="ru-RU" sz="1400" dirty="0" smtClean="0"/>
              <a:t>, де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перервами</a:t>
            </a:r>
            <a:r>
              <a:rPr lang="ru-RU" sz="1400" dirty="0" smtClean="0"/>
              <a:t> прожив 16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(1337—1353). </a:t>
            </a:r>
          </a:p>
          <a:p>
            <a:r>
              <a:rPr lang="ru-RU" sz="1400" dirty="0" err="1" smtClean="0"/>
              <a:t>Поїздка</a:t>
            </a:r>
            <a:r>
              <a:rPr lang="ru-RU" sz="1400" dirty="0" smtClean="0"/>
              <a:t> до Риму,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котрої</a:t>
            </a:r>
            <a:r>
              <a:rPr lang="ru-RU" sz="1400" dirty="0" smtClean="0"/>
              <a:t> Петрарка </a:t>
            </a:r>
            <a:r>
              <a:rPr lang="ru-RU" sz="1400" dirty="0" err="1" smtClean="0"/>
              <a:t>пише</a:t>
            </a:r>
            <a:r>
              <a:rPr lang="ru-RU" sz="1400" dirty="0" smtClean="0"/>
              <a:t> </a:t>
            </a:r>
            <a:r>
              <a:rPr lang="ru-RU" sz="1400" dirty="0" err="1" smtClean="0"/>
              <a:t>свій</a:t>
            </a:r>
            <a:r>
              <a:rPr lang="ru-RU" sz="1400" dirty="0" smtClean="0"/>
              <a:t> </a:t>
            </a:r>
            <a:r>
              <a:rPr lang="ru-RU" sz="1400" dirty="0" err="1" smtClean="0"/>
              <a:t>твір</a:t>
            </a:r>
            <a:r>
              <a:rPr lang="ru-RU" sz="1400" dirty="0" smtClean="0"/>
              <a:t> Африка — </a:t>
            </a:r>
            <a:r>
              <a:rPr lang="ru-RU" sz="1400" dirty="0" err="1" smtClean="0"/>
              <a:t>епічна</a:t>
            </a:r>
            <a:r>
              <a:rPr lang="ru-RU" sz="1400" dirty="0" smtClean="0"/>
              <a:t> поема про </a:t>
            </a:r>
            <a:r>
              <a:rPr lang="ru-RU" sz="1400" dirty="0" err="1" smtClean="0"/>
              <a:t>події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Другої</a:t>
            </a:r>
            <a:r>
              <a:rPr lang="ru-RU" sz="1400" dirty="0" smtClean="0"/>
              <a:t> </a:t>
            </a:r>
            <a:r>
              <a:rPr lang="ru-RU" sz="1400" dirty="0" err="1" smtClean="0"/>
              <a:t>Пунійської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римського</a:t>
            </a:r>
            <a:r>
              <a:rPr lang="ru-RU" sz="1400" dirty="0" smtClean="0"/>
              <a:t> генерала </a:t>
            </a:r>
            <a:r>
              <a:rPr lang="ru-RU" sz="1400" dirty="0" err="1" smtClean="0"/>
              <a:t>Публія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Корнелія</a:t>
            </a:r>
            <a:r>
              <a:rPr lang="ru-RU" sz="1400" dirty="0" smtClean="0"/>
              <a:t> </a:t>
            </a:r>
            <a:r>
              <a:rPr lang="ru-RU" sz="1400" dirty="0" err="1" smtClean="0"/>
              <a:t>Сціпіона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Африканського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знаменитим</a:t>
            </a:r>
            <a:r>
              <a:rPr lang="ru-RU" sz="1400" dirty="0" smtClean="0"/>
              <a:t> у </a:t>
            </a:r>
            <a:r>
              <a:rPr lang="ru-RU" sz="1400" dirty="0" err="1" smtClean="0"/>
              <a:t>Європі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В </a:t>
            </a:r>
            <a:r>
              <a:rPr lang="ru-RU" sz="1400" dirty="0" err="1" smtClean="0"/>
              <a:t>Авіньйоні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син</a:t>
            </a:r>
            <a:r>
              <a:rPr lang="ru-RU" sz="1400" dirty="0" smtClean="0"/>
              <a:t> </a:t>
            </a:r>
            <a:r>
              <a:rPr lang="ru-RU" sz="1400" dirty="0" err="1" smtClean="0"/>
              <a:t>Джованні</a:t>
            </a:r>
            <a:r>
              <a:rPr lang="ru-RU" sz="1400" dirty="0" smtClean="0"/>
              <a:t> (</a:t>
            </a:r>
            <a:r>
              <a:rPr lang="en-US" sz="1400" dirty="0" smtClean="0"/>
              <a:t>Giovanni),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прийнявши</a:t>
            </a:r>
            <a:r>
              <a:rPr lang="ru-RU" sz="1400" dirty="0" smtClean="0"/>
              <a:t> </a:t>
            </a:r>
            <a:r>
              <a:rPr lang="ru-RU" sz="1400" dirty="0" err="1" smtClean="0"/>
              <a:t>духовний</a:t>
            </a:r>
            <a:r>
              <a:rPr lang="ru-RU" sz="1400" dirty="0" smtClean="0"/>
              <a:t> сан Петрарка не </a:t>
            </a:r>
            <a:r>
              <a:rPr lang="ru-RU" sz="1400" dirty="0" err="1" smtClean="0"/>
              <a:t>міг</a:t>
            </a:r>
            <a:r>
              <a:rPr lang="ru-RU" sz="1400" dirty="0" smtClean="0"/>
              <a:t> </a:t>
            </a:r>
            <a:r>
              <a:rPr lang="ru-RU" sz="1400" dirty="0" err="1" smtClean="0"/>
              <a:t>одружитись</a:t>
            </a:r>
            <a:r>
              <a:rPr lang="ru-RU" sz="1400" dirty="0" smtClean="0"/>
              <a:t>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мав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(</a:t>
            </a:r>
            <a:r>
              <a:rPr lang="ru-RU" sz="1400" dirty="0" err="1" smtClean="0"/>
              <a:t>жінка</a:t>
            </a:r>
            <a:r>
              <a:rPr lang="ru-RU" sz="1400" dirty="0" smtClean="0"/>
              <a:t>/</a:t>
            </a:r>
            <a:r>
              <a:rPr lang="ru-RU" sz="1400" dirty="0" err="1" smtClean="0"/>
              <a:t>жінки</a:t>
            </a:r>
            <a:r>
              <a:rPr lang="ru-RU" sz="1400" dirty="0" smtClean="0"/>
              <a:t> </a:t>
            </a:r>
            <a:r>
              <a:rPr lang="ru-RU" sz="1400" dirty="0" err="1" smtClean="0"/>
              <a:t>невідомі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1341 У </a:t>
            </a:r>
            <a:r>
              <a:rPr lang="ru-RU" sz="1400" dirty="0" err="1" smtClean="0"/>
              <a:t>Римі</a:t>
            </a:r>
            <a:r>
              <a:rPr lang="ru-RU" sz="1400" dirty="0" smtClean="0"/>
              <a:t> Петрарку як </a:t>
            </a:r>
            <a:r>
              <a:rPr lang="ru-RU" sz="1400" dirty="0" err="1" smtClean="0"/>
              <a:t>поета</a:t>
            </a:r>
            <a:r>
              <a:rPr lang="ru-RU" sz="1400" dirty="0" smtClean="0"/>
              <a:t> </a:t>
            </a:r>
            <a:r>
              <a:rPr lang="ru-RU" sz="1400" dirty="0" err="1" smtClean="0"/>
              <a:t>увінчують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лавровим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вінком</a:t>
            </a:r>
            <a:r>
              <a:rPr lang="ru-RU" sz="1400" dirty="0" smtClean="0"/>
              <a:t> (</a:t>
            </a:r>
            <a:r>
              <a:rPr lang="en-US" sz="1400" dirty="0" err="1" smtClean="0"/>
              <a:t>poeta</a:t>
            </a:r>
            <a:r>
              <a:rPr lang="en-US" sz="1400" dirty="0" smtClean="0"/>
              <a:t> </a:t>
            </a:r>
            <a:r>
              <a:rPr lang="en-US" sz="1400" dirty="0" err="1" smtClean="0"/>
              <a:t>laureatus</a:t>
            </a:r>
            <a:r>
              <a:rPr lang="en-US" sz="1400" dirty="0" smtClean="0"/>
              <a:t>),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стає</a:t>
            </a:r>
            <a:r>
              <a:rPr lang="ru-RU" sz="1400" dirty="0" smtClean="0"/>
              <a:t> першим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античного Риму </a:t>
            </a:r>
            <a:r>
              <a:rPr lang="ru-RU" sz="1400" dirty="0" err="1" smtClean="0"/>
              <a:t>хто</a:t>
            </a:r>
            <a:r>
              <a:rPr lang="ru-RU" sz="1400" dirty="0" smtClean="0"/>
              <a:t> </a:t>
            </a:r>
            <a:r>
              <a:rPr lang="ru-RU" sz="1400" dirty="0" err="1" smtClean="0"/>
              <a:t>удостоївся</a:t>
            </a:r>
            <a:r>
              <a:rPr lang="ru-RU" sz="1400" dirty="0" smtClean="0"/>
              <a:t> </a:t>
            </a:r>
            <a:r>
              <a:rPr lang="ru-RU" sz="1400" dirty="0" err="1" smtClean="0"/>
              <a:t>цієї</a:t>
            </a:r>
            <a:r>
              <a:rPr lang="ru-RU" sz="1400" dirty="0" smtClean="0"/>
              <a:t> </a:t>
            </a:r>
            <a:r>
              <a:rPr lang="ru-RU" sz="1400" dirty="0" err="1" smtClean="0"/>
              <a:t>честі</a:t>
            </a:r>
            <a:r>
              <a:rPr lang="ru-RU" sz="1400" dirty="0" smtClean="0"/>
              <a:t>. При </a:t>
            </a:r>
            <a:r>
              <a:rPr lang="ru-RU" sz="1400" dirty="0" err="1" smtClean="0"/>
              <a:t>чому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отримав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запрошення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Парижу та Неаполя.</a:t>
            </a:r>
          </a:p>
          <a:p>
            <a:r>
              <a:rPr lang="ru-RU" sz="1400" dirty="0" smtClean="0"/>
              <a:t>1343 У </a:t>
            </a:r>
            <a:r>
              <a:rPr lang="ru-RU" sz="1400" dirty="0" err="1" smtClean="0"/>
              <a:t>місцевості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Воклюз</a:t>
            </a:r>
            <a:r>
              <a:rPr lang="ru-RU" sz="1400" dirty="0" smtClean="0"/>
              <a:t> народилась </a:t>
            </a:r>
            <a:r>
              <a:rPr lang="ru-RU" sz="1400" dirty="0" err="1" smtClean="0"/>
              <a:t>донька</a:t>
            </a:r>
            <a:r>
              <a:rPr lang="ru-RU" sz="1400" dirty="0" smtClean="0"/>
              <a:t> Франческа (</a:t>
            </a:r>
            <a:r>
              <a:rPr lang="en-US" sz="1400" dirty="0" smtClean="0"/>
              <a:t>Francesca). </a:t>
            </a:r>
            <a:r>
              <a:rPr lang="ru-RU" sz="1400" dirty="0" smtClean="0"/>
              <a:t>Вона </a:t>
            </a:r>
            <a:r>
              <a:rPr lang="ru-RU" sz="1400" dirty="0" err="1" smtClean="0"/>
              <a:t>виходить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заміж</a:t>
            </a:r>
            <a:r>
              <a:rPr lang="ru-RU" sz="1400" dirty="0" smtClean="0"/>
              <a:t> за </a:t>
            </a:r>
            <a:r>
              <a:rPr lang="ru-RU" sz="1400" dirty="0" err="1" smtClean="0"/>
              <a:t>Франческоло</a:t>
            </a:r>
            <a:r>
              <a:rPr lang="ru-RU" sz="1400" dirty="0" smtClean="0"/>
              <a:t> да </a:t>
            </a:r>
            <a:r>
              <a:rPr lang="ru-RU" sz="1400" dirty="0" err="1" smtClean="0"/>
              <a:t>Броссано</a:t>
            </a:r>
            <a:r>
              <a:rPr lang="ru-RU" sz="1400" dirty="0" smtClean="0"/>
              <a:t> (</a:t>
            </a:r>
            <a:r>
              <a:rPr lang="en-US" sz="1400" dirty="0" err="1" smtClean="0"/>
              <a:t>Francescuolo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Brossano</a:t>
            </a:r>
            <a:r>
              <a:rPr lang="en-US" sz="1400" dirty="0" smtClean="0"/>
              <a:t>), </a:t>
            </a:r>
            <a:r>
              <a:rPr lang="ru-RU" sz="1400" dirty="0" err="1" smtClean="0"/>
              <a:t>котрий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пізніше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виконавцем</a:t>
            </a:r>
            <a:r>
              <a:rPr lang="ru-RU" sz="1400" dirty="0" smtClean="0"/>
              <a:t> </a:t>
            </a:r>
            <a:r>
              <a:rPr lang="ru-RU" sz="1400" dirty="0" err="1" smtClean="0"/>
              <a:t>заповіту</a:t>
            </a:r>
            <a:r>
              <a:rPr lang="ru-RU" sz="1400" dirty="0" smtClean="0"/>
              <a:t> Петрарки.</a:t>
            </a:r>
          </a:p>
          <a:p>
            <a:r>
              <a:rPr lang="ru-RU" sz="1400" dirty="0" smtClean="0"/>
              <a:t>1344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тривалих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подорожей</a:t>
            </a:r>
            <a:r>
              <a:rPr lang="ru-RU" sz="1400" dirty="0" smtClean="0"/>
              <a:t> по </a:t>
            </a:r>
            <a:r>
              <a:rPr lang="ru-RU" sz="1400" dirty="0" err="1" smtClean="0"/>
              <a:t>Італії</a:t>
            </a:r>
            <a:r>
              <a:rPr lang="ru-RU" sz="1400" dirty="0" smtClean="0"/>
              <a:t> (1344—1345 </a:t>
            </a:r>
            <a:r>
              <a:rPr lang="ru-RU" sz="1400" dirty="0" err="1" smtClean="0"/>
              <a:t>й</a:t>
            </a:r>
            <a:r>
              <a:rPr lang="ru-RU" sz="1400" dirty="0" smtClean="0"/>
              <a:t> 1347—1351),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зав'язав</a:t>
            </a:r>
            <a:r>
              <a:rPr lang="ru-RU" sz="1400" dirty="0" smtClean="0"/>
              <a:t> </a:t>
            </a:r>
            <a:r>
              <a:rPr lang="ru-RU" sz="1400" dirty="0" err="1" smtClean="0"/>
              <a:t>численні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дружні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зв'язки</a:t>
            </a:r>
            <a:r>
              <a:rPr lang="ru-RU" sz="1400" dirty="0" smtClean="0"/>
              <a:t>, у тому </a:t>
            </a:r>
            <a:r>
              <a:rPr lang="ru-RU" sz="1400" dirty="0" err="1" smtClean="0"/>
              <a:t>числі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Бокаччо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1347 </a:t>
            </a:r>
            <a:r>
              <a:rPr lang="ru-RU" sz="1400" dirty="0" err="1" smtClean="0"/>
              <a:t>Мріючи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відродження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величі</a:t>
            </a:r>
            <a:r>
              <a:rPr lang="ru-RU" sz="1400" dirty="0" smtClean="0"/>
              <a:t> </a:t>
            </a:r>
            <a:r>
              <a:rPr lang="ru-RU" sz="1400" dirty="0" err="1" smtClean="0"/>
              <a:t>давнього</a:t>
            </a:r>
            <a:r>
              <a:rPr lang="ru-RU" sz="1400" dirty="0" smtClean="0"/>
              <a:t> Рима, Петрарка </a:t>
            </a:r>
            <a:r>
              <a:rPr lang="ru-RU" sz="1400" dirty="0" err="1" smtClean="0"/>
              <a:t>проповідує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Римської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республіки</a:t>
            </a:r>
            <a:r>
              <a:rPr lang="ru-RU" sz="1400" dirty="0" smtClean="0"/>
              <a:t>, </a:t>
            </a:r>
            <a:r>
              <a:rPr lang="ru-RU" sz="1400" dirty="0" err="1" smtClean="0"/>
              <a:t>підтримуючи</a:t>
            </a:r>
            <a:r>
              <a:rPr lang="ru-RU" sz="1400" dirty="0" smtClean="0"/>
              <a:t> авантюру «трибуна» Кола </a:t>
            </a:r>
            <a:r>
              <a:rPr lang="ru-RU" sz="1400" dirty="0" err="1" smtClean="0"/>
              <a:t>ді</a:t>
            </a:r>
            <a:r>
              <a:rPr lang="ru-RU" sz="1400" dirty="0" smtClean="0"/>
              <a:t> </a:t>
            </a:r>
            <a:r>
              <a:rPr lang="ru-RU" sz="1400" dirty="0" err="1" smtClean="0"/>
              <a:t>Ріенці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зіпсувало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кланом Колонна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спонукало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переселитися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Італії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1353 Петрарка </a:t>
            </a:r>
            <a:r>
              <a:rPr lang="ru-RU" sz="1400" dirty="0" err="1" smtClean="0"/>
              <a:t>назавжди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покидає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Воклюз</a:t>
            </a:r>
            <a:r>
              <a:rPr lang="ru-RU" sz="1400" dirty="0" smtClean="0"/>
              <a:t>, коли на </a:t>
            </a:r>
            <a:r>
              <a:rPr lang="ru-RU" sz="1400" dirty="0" err="1" smtClean="0"/>
              <a:t>папський</a:t>
            </a:r>
            <a:r>
              <a:rPr lang="ru-RU" sz="1400" dirty="0" smtClean="0"/>
              <a:t> престол вступив </a:t>
            </a:r>
            <a:r>
              <a:rPr lang="ru-RU" sz="1400" dirty="0" err="1" smtClean="0"/>
              <a:t>Інокентій</a:t>
            </a:r>
            <a:r>
              <a:rPr lang="ru-RU" sz="1400" dirty="0" smtClean="0"/>
              <a:t> </a:t>
            </a:r>
            <a:r>
              <a:rPr lang="en-US" sz="1400" dirty="0" smtClean="0"/>
              <a:t>VI. </a:t>
            </a:r>
            <a:r>
              <a:rPr lang="ru-RU" sz="1400" dirty="0" smtClean="0"/>
              <a:t>Той </a:t>
            </a:r>
            <a:r>
              <a:rPr lang="ru-RU" sz="1400" dirty="0" err="1" smtClean="0"/>
              <a:t>вважав</a:t>
            </a:r>
            <a:r>
              <a:rPr lang="ru-RU" sz="1400" dirty="0" smtClean="0"/>
              <a:t> Петрарку </a:t>
            </a:r>
            <a:r>
              <a:rPr lang="ru-RU" sz="1400" dirty="0" err="1" smtClean="0"/>
              <a:t>чарівником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заняття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Вергілієм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1361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чуми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помирає</a:t>
            </a:r>
            <a:r>
              <a:rPr lang="ru-RU" sz="1400" dirty="0" smtClean="0"/>
              <a:t> </a:t>
            </a:r>
            <a:r>
              <a:rPr lang="ru-RU" sz="1400" dirty="0" err="1" smtClean="0"/>
              <a:t>син</a:t>
            </a:r>
            <a:r>
              <a:rPr lang="ru-RU" sz="1400" dirty="0" smtClean="0"/>
              <a:t> </a:t>
            </a:r>
            <a:r>
              <a:rPr lang="ru-RU" sz="1400" dirty="0" err="1" smtClean="0"/>
              <a:t>Джованні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1362 </a:t>
            </a:r>
            <a:r>
              <a:rPr lang="ru-RU" sz="1400" dirty="0" err="1" smtClean="0"/>
              <a:t>Народжується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онучка</a:t>
            </a:r>
            <a:r>
              <a:rPr lang="ru-RU" sz="1400" dirty="0" smtClean="0"/>
              <a:t> </a:t>
            </a:r>
            <a:r>
              <a:rPr lang="ru-RU" sz="1400" dirty="0" err="1" smtClean="0"/>
              <a:t>Елета</a:t>
            </a:r>
            <a:r>
              <a:rPr lang="ru-RU" sz="1400" dirty="0" smtClean="0"/>
              <a:t> (</a:t>
            </a:r>
            <a:r>
              <a:rPr lang="en-US" sz="1400" dirty="0" err="1" smtClean="0"/>
              <a:t>Eletta</a:t>
            </a:r>
            <a:r>
              <a:rPr lang="en-US" sz="1400" dirty="0" smtClean="0"/>
              <a:t>). </a:t>
            </a:r>
            <a:r>
              <a:rPr lang="ru-RU" sz="1400" dirty="0" err="1" smtClean="0"/>
              <a:t>Утікаючи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епідемії</a:t>
            </a:r>
            <a:r>
              <a:rPr lang="ru-RU" sz="1400" dirty="0" smtClean="0"/>
              <a:t> </a:t>
            </a:r>
            <a:r>
              <a:rPr lang="ru-RU" sz="1400" dirty="0" err="1" smtClean="0"/>
              <a:t>чуми</a:t>
            </a:r>
            <a:r>
              <a:rPr lang="ru-RU" sz="1400" dirty="0" smtClean="0"/>
              <a:t> у </a:t>
            </a:r>
            <a:r>
              <a:rPr lang="ru-RU" sz="1400" dirty="0" err="1" smtClean="0"/>
              <a:t>Європі</a:t>
            </a:r>
            <a:r>
              <a:rPr lang="ru-RU" sz="1400" dirty="0" smtClean="0"/>
              <a:t>, Петрарка </a:t>
            </a:r>
            <a:r>
              <a:rPr lang="ru-RU" sz="1400" dirty="0" err="1" smtClean="0"/>
              <a:t>переїздить</a:t>
            </a:r>
            <a:r>
              <a:rPr lang="ru-RU" sz="1400" dirty="0" smtClean="0"/>
              <a:t> у </a:t>
            </a:r>
            <a:r>
              <a:rPr lang="ru-RU" sz="1400" dirty="0" err="1" smtClean="0"/>
              <a:t>Венецію</a:t>
            </a:r>
            <a:r>
              <a:rPr lang="ru-RU" sz="1400" dirty="0" smtClean="0"/>
              <a:t> до </a:t>
            </a:r>
            <a:r>
              <a:rPr lang="ru-RU" sz="1400" dirty="0" err="1" smtClean="0"/>
              <a:t>сім'ї</a:t>
            </a:r>
            <a:r>
              <a:rPr lang="ru-RU" sz="1400" dirty="0" smtClean="0"/>
              <a:t> </a:t>
            </a:r>
            <a:r>
              <a:rPr lang="ru-RU" sz="1400" dirty="0" err="1" smtClean="0"/>
              <a:t>доньки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1366 </a:t>
            </a:r>
            <a:r>
              <a:rPr lang="ru-RU" sz="1400" dirty="0" err="1" smtClean="0"/>
              <a:t>Народжується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онук</a:t>
            </a:r>
            <a:r>
              <a:rPr lang="ru-RU" sz="1400" dirty="0" smtClean="0"/>
              <a:t> </a:t>
            </a:r>
            <a:r>
              <a:rPr lang="ru-RU" sz="1400" dirty="0" err="1" smtClean="0"/>
              <a:t>Франческо</a:t>
            </a:r>
            <a:r>
              <a:rPr lang="ru-RU" sz="1400" dirty="0" smtClean="0"/>
              <a:t>. </a:t>
            </a:r>
            <a:r>
              <a:rPr lang="ru-RU" sz="1400" dirty="0" err="1" smtClean="0"/>
              <a:t>Помирає</a:t>
            </a:r>
            <a:r>
              <a:rPr lang="ru-RU" sz="1400" dirty="0" smtClean="0"/>
              <a:t> не досягнувши </a:t>
            </a:r>
            <a:r>
              <a:rPr lang="ru-RU" sz="1400" dirty="0" err="1" smtClean="0"/>
              <a:t>двохліття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1367 Петрарка </a:t>
            </a:r>
            <a:r>
              <a:rPr lang="ru-RU" sz="1400" dirty="0" err="1" smtClean="0"/>
              <a:t>переїздить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Падови</a:t>
            </a:r>
            <a:r>
              <a:rPr lang="ru-RU" sz="1400" dirty="0" smtClean="0"/>
              <a:t> (</a:t>
            </a:r>
            <a:r>
              <a:rPr lang="en-US" sz="1400" dirty="0" err="1" smtClean="0"/>
              <a:t>Padova</a:t>
            </a:r>
            <a:r>
              <a:rPr lang="en-US" sz="1400" dirty="0" smtClean="0"/>
              <a:t>), </a:t>
            </a:r>
            <a:r>
              <a:rPr lang="ru-RU" sz="1400" dirty="0" smtClean="0"/>
              <a:t>де до </a:t>
            </a:r>
            <a:r>
              <a:rPr lang="ru-RU" sz="1400" dirty="0" err="1" smtClean="0"/>
              <a:t>кінця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днів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поглинається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релігію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19 </a:t>
            </a:r>
            <a:r>
              <a:rPr lang="ru-RU" sz="1400" dirty="0" err="1" smtClean="0"/>
              <a:t>липня</a:t>
            </a:r>
            <a:r>
              <a:rPr lang="ru-RU" sz="1400" dirty="0" smtClean="0"/>
              <a:t> 1374 Петрарка </a:t>
            </a:r>
            <a:r>
              <a:rPr lang="ru-RU" sz="1400" dirty="0" err="1" smtClean="0"/>
              <a:t>помирає</a:t>
            </a:r>
            <a:r>
              <a:rPr lang="ru-RU" sz="1400" dirty="0" smtClean="0"/>
              <a:t> в </a:t>
            </a:r>
            <a:r>
              <a:rPr lang="ru-RU" sz="1400" dirty="0" err="1" smtClean="0"/>
              <a:t>Аркві</a:t>
            </a:r>
            <a:r>
              <a:rPr lang="ru-RU" sz="1400" dirty="0" smtClean="0"/>
              <a:t> (</a:t>
            </a:r>
            <a:r>
              <a:rPr lang="ru-RU" sz="1400" dirty="0" err="1" smtClean="0"/>
              <a:t>поблизу</a:t>
            </a:r>
            <a:r>
              <a:rPr lang="ru-RU" sz="1400" dirty="0" smtClean="0"/>
              <a:t> </a:t>
            </a:r>
            <a:r>
              <a:rPr lang="ru-RU" sz="1400" dirty="0" err="1" smtClean="0"/>
              <a:t>Падови</a:t>
            </a:r>
            <a:r>
              <a:rPr lang="ru-RU" sz="1400" dirty="0" smtClean="0"/>
              <a:t>) де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похований</a:t>
            </a:r>
            <a:r>
              <a:rPr lang="ru-RU" sz="1400" dirty="0" smtClean="0"/>
              <a:t>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заповідає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бібліотеку</a:t>
            </a:r>
            <a:r>
              <a:rPr lang="ru-RU" sz="1400" dirty="0" smtClean="0"/>
              <a:t> </a:t>
            </a:r>
            <a:r>
              <a:rPr lang="ru-RU" sz="1400" dirty="0" err="1" smtClean="0"/>
              <a:t>рукописів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місту</a:t>
            </a:r>
            <a:r>
              <a:rPr lang="ru-RU" sz="1400" dirty="0" smtClean="0"/>
              <a:t> </a:t>
            </a:r>
            <a:r>
              <a:rPr lang="ru-RU" sz="1400" dirty="0" err="1" smtClean="0"/>
              <a:t>Венеція</a:t>
            </a:r>
            <a:r>
              <a:rPr lang="ru-RU" sz="1400" dirty="0" smtClean="0"/>
              <a:t>, </a:t>
            </a:r>
            <a:r>
              <a:rPr lang="ru-RU" sz="1400" dirty="0" err="1" smtClean="0"/>
              <a:t>ці</a:t>
            </a:r>
            <a:r>
              <a:rPr lang="ru-RU" sz="1400" dirty="0" smtClean="0"/>
              <a:t> рукописи стали </a:t>
            </a:r>
            <a:r>
              <a:rPr lang="ru-RU" sz="1400" dirty="0" err="1" smtClean="0"/>
              <a:t>важливою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бібліотеки</a:t>
            </a:r>
            <a:r>
              <a:rPr lang="ru-RU" sz="1400" dirty="0" smtClean="0"/>
              <a:t> Св. Марка у </a:t>
            </a:r>
            <a:r>
              <a:rPr lang="ru-RU" sz="1400" dirty="0" err="1" smtClean="0"/>
              <a:t>Венеції</a:t>
            </a:r>
            <a:r>
              <a:rPr lang="ru-RU" sz="1400" dirty="0" smtClean="0"/>
              <a:t> (</a:t>
            </a:r>
            <a:r>
              <a:rPr lang="en-US" sz="1400" dirty="0" err="1" smtClean="0"/>
              <a:t>Biblioteca</a:t>
            </a:r>
            <a:r>
              <a:rPr lang="en-US" sz="1400" dirty="0" smtClean="0"/>
              <a:t> </a:t>
            </a:r>
            <a:r>
              <a:rPr lang="en-US" sz="1400" dirty="0" err="1" smtClean="0"/>
              <a:t>Nazionale</a:t>
            </a:r>
            <a:r>
              <a:rPr lang="en-US" sz="1400" dirty="0" smtClean="0"/>
              <a:t> </a:t>
            </a:r>
            <a:r>
              <a:rPr lang="en-US" sz="1400" dirty="0" err="1" smtClean="0"/>
              <a:t>Marciana</a:t>
            </a:r>
            <a:r>
              <a:rPr lang="en-US" sz="1400" dirty="0" smtClean="0"/>
              <a:t>)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928670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Творчість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Твори Петрарки </a:t>
            </a:r>
            <a:r>
              <a:rPr lang="ru-RU" dirty="0" err="1" smtClean="0"/>
              <a:t>розподіляються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нерівні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: </a:t>
            </a:r>
            <a:r>
              <a:rPr lang="ru-RU" dirty="0" err="1" smtClean="0"/>
              <a:t>італійську</a:t>
            </a:r>
            <a:r>
              <a:rPr lang="ru-RU" dirty="0" smtClean="0"/>
              <a:t> </a:t>
            </a:r>
            <a:r>
              <a:rPr lang="ru-RU" dirty="0" err="1" smtClean="0"/>
              <a:t>поезію</a:t>
            </a:r>
            <a:r>
              <a:rPr lang="ru-RU" dirty="0" smtClean="0"/>
              <a:t> (</a:t>
            </a:r>
            <a:r>
              <a:rPr lang="en-US" dirty="0" err="1" smtClean="0"/>
              <a:t>Canzoniere</a:t>
            </a:r>
            <a:r>
              <a:rPr lang="en-US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твори, </a:t>
            </a:r>
            <a:r>
              <a:rPr lang="ru-RU" dirty="0" err="1" smtClean="0"/>
              <a:t>написані</a:t>
            </a:r>
            <a:r>
              <a:rPr lang="ru-RU" dirty="0" smtClean="0"/>
              <a:t> </a:t>
            </a:r>
            <a:r>
              <a:rPr lang="ru-RU" dirty="0" err="1" smtClean="0"/>
              <a:t>латиною</a:t>
            </a:r>
            <a:r>
              <a:rPr lang="ru-RU" dirty="0" smtClean="0"/>
              <a:t>.</a:t>
            </a:r>
          </a:p>
          <a:p>
            <a:r>
              <a:rPr lang="ru-RU" sz="4500" dirty="0" err="1" smtClean="0">
                <a:solidFill>
                  <a:schemeClr val="accent1"/>
                </a:solidFill>
              </a:rPr>
              <a:t>Італомовна</a:t>
            </a:r>
            <a:r>
              <a:rPr lang="ru-RU" sz="4500" dirty="0" smtClean="0">
                <a:solidFill>
                  <a:schemeClr val="accent1"/>
                </a:solidFill>
              </a:rPr>
              <a:t> </a:t>
            </a:r>
            <a:r>
              <a:rPr lang="ru-RU" sz="4500" dirty="0" err="1" smtClean="0">
                <a:solidFill>
                  <a:schemeClr val="accent1"/>
                </a:solidFill>
              </a:rPr>
              <a:t>творчість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латинські</a:t>
            </a:r>
            <a:r>
              <a:rPr lang="ru-RU" dirty="0" smtClean="0"/>
              <a:t> твори Петрарки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то </a:t>
            </a:r>
            <a:r>
              <a:rPr lang="ru-RU" dirty="0" err="1" smtClean="0"/>
              <a:t>світова</a:t>
            </a:r>
            <a:r>
              <a:rPr lang="ru-RU" dirty="0" smtClean="0"/>
              <a:t> слава </a:t>
            </a:r>
            <a:r>
              <a:rPr lang="ru-RU" dirty="0" err="1" smtClean="0"/>
              <a:t>його</a:t>
            </a:r>
            <a:r>
              <a:rPr lang="ru-RU" dirty="0" smtClean="0"/>
              <a:t> як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заснована</a:t>
            </a:r>
            <a:r>
              <a:rPr lang="ru-RU" dirty="0" smtClean="0"/>
              <a:t> </a:t>
            </a:r>
            <a:r>
              <a:rPr lang="ru-RU" dirty="0" err="1" smtClean="0"/>
              <a:t>винятково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віршах</a:t>
            </a:r>
            <a:r>
              <a:rPr lang="ru-RU" dirty="0" smtClean="0"/>
              <a:t>. Сам Петрарка </a:t>
            </a:r>
            <a:r>
              <a:rPr lang="ru-RU" dirty="0" err="1" smtClean="0"/>
              <a:t>ставився</a:t>
            </a:r>
            <a:r>
              <a:rPr lang="ru-RU" dirty="0" smtClean="0"/>
              <a:t> до них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зневагою</a:t>
            </a:r>
            <a:r>
              <a:rPr lang="ru-RU" dirty="0" smtClean="0"/>
              <a:t>, як до «</a:t>
            </a:r>
            <a:r>
              <a:rPr lang="ru-RU" dirty="0" err="1" smtClean="0"/>
              <a:t>дрібниць</a:t>
            </a:r>
            <a:r>
              <a:rPr lang="ru-RU" dirty="0" smtClean="0"/>
              <a:t>», «</a:t>
            </a:r>
            <a:r>
              <a:rPr lang="ru-RU" dirty="0" err="1" smtClean="0"/>
              <a:t>дрібничок</a:t>
            </a:r>
            <a:r>
              <a:rPr lang="ru-RU" dirty="0" smtClean="0"/>
              <a:t>»,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писав не для </a:t>
            </a:r>
            <a:r>
              <a:rPr lang="ru-RU" dirty="0" err="1" smtClean="0"/>
              <a:t>публіки</a:t>
            </a:r>
            <a:r>
              <a:rPr lang="ru-RU" dirty="0" smtClean="0"/>
              <a:t>, а для себе, </a:t>
            </a:r>
            <a:r>
              <a:rPr lang="ru-RU" dirty="0" err="1" smtClean="0"/>
              <a:t>прагнучи</a:t>
            </a:r>
            <a:r>
              <a:rPr lang="ru-RU" dirty="0" smtClean="0"/>
              <a:t> «</a:t>
            </a:r>
            <a:r>
              <a:rPr lang="ru-RU" dirty="0" err="1" smtClean="0"/>
              <a:t>як-небудь</a:t>
            </a:r>
            <a:r>
              <a:rPr lang="ru-RU" dirty="0" smtClean="0"/>
              <a:t>, не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, </a:t>
            </a:r>
            <a:r>
              <a:rPr lang="ru-RU" dirty="0" err="1" smtClean="0"/>
              <a:t>полегшити</a:t>
            </a:r>
            <a:r>
              <a:rPr lang="ru-RU" dirty="0" smtClean="0"/>
              <a:t> </a:t>
            </a:r>
            <a:r>
              <a:rPr lang="ru-RU" dirty="0" err="1" smtClean="0"/>
              <a:t>скорботне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». </a:t>
            </a:r>
            <a:r>
              <a:rPr lang="ru-RU" dirty="0" err="1" smtClean="0"/>
              <a:t>Безпосередність</a:t>
            </a:r>
            <a:r>
              <a:rPr lang="ru-RU" dirty="0" smtClean="0"/>
              <a:t>, </a:t>
            </a:r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dirty="0" err="1" smtClean="0"/>
              <a:t>щирість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Петрарки </a:t>
            </a:r>
            <a:r>
              <a:rPr lang="ru-RU" dirty="0" err="1" smtClean="0"/>
              <a:t>обумовила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сучасників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пізніші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Свою </a:t>
            </a:r>
            <a:r>
              <a:rPr lang="ru-RU" dirty="0" err="1" smtClean="0"/>
              <a:t>кохану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</a:t>
            </a:r>
            <a:r>
              <a:rPr lang="ru-RU" dirty="0" err="1" smtClean="0"/>
              <a:t>Лаурою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повідомляє</a:t>
            </a:r>
            <a:r>
              <a:rPr lang="ru-RU" dirty="0" smtClean="0"/>
              <a:t> про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церкві</a:t>
            </a:r>
            <a:r>
              <a:rPr lang="ru-RU" dirty="0" smtClean="0"/>
              <a:t> </a:t>
            </a:r>
            <a:r>
              <a:rPr lang="ru-RU" dirty="0" err="1" smtClean="0"/>
              <a:t>Санта-К'яра</a:t>
            </a:r>
            <a:r>
              <a:rPr lang="ru-RU" dirty="0" smtClean="0"/>
              <a:t> 6 </a:t>
            </a:r>
            <a:r>
              <a:rPr lang="ru-RU" dirty="0" err="1" smtClean="0"/>
              <a:t>квітня</a:t>
            </a:r>
            <a:r>
              <a:rPr lang="ru-RU" dirty="0" smtClean="0"/>
              <a:t> 1327 р.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рівно</a:t>
            </a:r>
            <a:r>
              <a:rPr lang="ru-RU" dirty="0" smtClean="0"/>
              <a:t> через 21 </a:t>
            </a:r>
            <a:r>
              <a:rPr lang="ru-RU" dirty="0" err="1" smtClean="0"/>
              <a:t>рік</a:t>
            </a:r>
            <a:r>
              <a:rPr lang="ru-RU" dirty="0" smtClean="0"/>
              <a:t> вона померла,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оспівував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r>
              <a:rPr lang="en-US" dirty="0" smtClean="0"/>
              <a:t>.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Лаури</a:t>
            </a:r>
            <a:r>
              <a:rPr lang="ru-RU" dirty="0" smtClean="0"/>
              <a:t> в </a:t>
            </a:r>
            <a:r>
              <a:rPr lang="ru-RU" dirty="0" err="1" smtClean="0"/>
              <a:t>Канцоньєре</a:t>
            </a:r>
            <a:r>
              <a:rPr lang="ru-RU" dirty="0" smtClean="0"/>
              <a:t> </a:t>
            </a:r>
            <a:r>
              <a:rPr lang="ru-RU" dirty="0" err="1" smtClean="0"/>
              <a:t>втримується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релігійного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алегорична</a:t>
            </a:r>
            <a:r>
              <a:rPr lang="ru-RU" dirty="0" smtClean="0"/>
              <a:t> картина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— </a:t>
            </a:r>
            <a:r>
              <a:rPr lang="ru-RU" dirty="0" err="1" smtClean="0"/>
              <a:t>Тріумфи</a:t>
            </a:r>
            <a:r>
              <a:rPr lang="ru-RU" dirty="0" smtClean="0"/>
              <a:t> (</a:t>
            </a:r>
            <a:r>
              <a:rPr lang="en-US" dirty="0" err="1" smtClean="0"/>
              <a:t>Trionfi</a:t>
            </a:r>
            <a:r>
              <a:rPr lang="en-US" dirty="0" smtClean="0"/>
              <a:t>), </a:t>
            </a:r>
            <a:r>
              <a:rPr lang="ru-RU" dirty="0" smtClean="0"/>
              <a:t>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зображується</a:t>
            </a:r>
            <a:r>
              <a:rPr lang="ru-RU" dirty="0" smtClean="0"/>
              <a:t> </a:t>
            </a:r>
            <a:r>
              <a:rPr lang="ru-RU" dirty="0" err="1" smtClean="0"/>
              <a:t>перемога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над </a:t>
            </a:r>
            <a:r>
              <a:rPr lang="ru-RU" dirty="0" err="1" smtClean="0"/>
              <a:t>людиною</a:t>
            </a:r>
            <a:r>
              <a:rPr lang="ru-RU" dirty="0" smtClean="0"/>
              <a:t>, </a:t>
            </a:r>
            <a:r>
              <a:rPr lang="ru-RU" dirty="0" err="1" smtClean="0"/>
              <a:t>цнотливості</a:t>
            </a:r>
            <a:r>
              <a:rPr lang="ru-RU" dirty="0" smtClean="0"/>
              <a:t> </a:t>
            </a:r>
            <a:r>
              <a:rPr lang="ru-RU" dirty="0" err="1" smtClean="0"/>
              <a:t>над</a:t>
            </a:r>
            <a:r>
              <a:rPr lang="ru-RU" dirty="0" smtClean="0"/>
              <a:t> </a:t>
            </a:r>
            <a:r>
              <a:rPr lang="ru-RU" dirty="0" err="1" smtClean="0"/>
              <a:t>любов'ю</a:t>
            </a:r>
            <a:r>
              <a:rPr lang="ru-RU" dirty="0" smtClean="0"/>
              <a:t>,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над</a:t>
            </a:r>
            <a:r>
              <a:rPr lang="ru-RU" dirty="0" smtClean="0"/>
              <a:t> </a:t>
            </a:r>
            <a:r>
              <a:rPr lang="ru-RU" dirty="0" err="1" smtClean="0"/>
              <a:t>цнотливістю</a:t>
            </a:r>
            <a:r>
              <a:rPr lang="ru-RU" dirty="0" smtClean="0"/>
              <a:t>, </a:t>
            </a:r>
            <a:r>
              <a:rPr lang="ru-RU" dirty="0" err="1" smtClean="0"/>
              <a:t>слави</a:t>
            </a:r>
            <a:r>
              <a:rPr lang="ru-RU" dirty="0" smtClean="0"/>
              <a:t> </a:t>
            </a:r>
            <a:r>
              <a:rPr lang="ru-RU" dirty="0" err="1" smtClean="0"/>
              <a:t>над</a:t>
            </a:r>
            <a:r>
              <a:rPr lang="ru-RU" dirty="0" smtClean="0"/>
              <a:t> </a:t>
            </a:r>
            <a:r>
              <a:rPr lang="ru-RU" dirty="0" err="1" smtClean="0"/>
              <a:t>смертю</a:t>
            </a:r>
            <a:r>
              <a:rPr lang="ru-RU" dirty="0" smtClean="0"/>
              <a:t>, часу над славою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вічності</a:t>
            </a:r>
            <a:r>
              <a:rPr lang="ru-RU" dirty="0" smtClean="0"/>
              <a:t> над часом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0" y="0"/>
            <a:ext cx="9144000" cy="7072338"/>
          </a:xfrm>
        </p:spPr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accent1"/>
                </a:solidFill>
              </a:rPr>
              <a:t> </a:t>
            </a:r>
            <a:r>
              <a:rPr lang="uk-UA" sz="2400" dirty="0" smtClean="0">
                <a:solidFill>
                  <a:schemeClr val="accent1"/>
                </a:solidFill>
              </a:rPr>
              <a:t>Л</a:t>
            </a:r>
            <a:r>
              <a:rPr lang="ru-RU" sz="2000" dirty="0" err="1" smtClean="0">
                <a:solidFill>
                  <a:schemeClr val="accent1"/>
                </a:solidFill>
              </a:rPr>
              <a:t>атиномовна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творчість</a:t>
            </a:r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1400" dirty="0" smtClean="0"/>
              <a:t>До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відносяться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по-перше</a:t>
            </a:r>
            <a:r>
              <a:rPr lang="ru-RU" sz="1400" dirty="0" smtClean="0"/>
              <a:t>, </a:t>
            </a:r>
            <a:r>
              <a:rPr lang="ru-RU" sz="1400" dirty="0" err="1" smtClean="0"/>
              <a:t>дві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автобіографії</a:t>
            </a:r>
            <a:r>
              <a:rPr lang="ru-RU" sz="1400" dirty="0" smtClean="0"/>
              <a:t>: одна, </a:t>
            </a:r>
            <a:r>
              <a:rPr lang="ru-RU" sz="1400" dirty="0" err="1" smtClean="0"/>
              <a:t>незакінчена</a:t>
            </a:r>
            <a:r>
              <a:rPr lang="ru-RU" sz="1400" dirty="0" smtClean="0"/>
              <a:t>, у </a:t>
            </a:r>
            <a:r>
              <a:rPr lang="ru-RU" sz="1400" dirty="0" err="1" smtClean="0"/>
              <a:t>формі</a:t>
            </a:r>
            <a:r>
              <a:rPr lang="ru-RU" sz="1400" dirty="0" smtClean="0"/>
              <a:t> листа до потомства («</a:t>
            </a:r>
            <a:r>
              <a:rPr lang="en-US" sz="1400" dirty="0" err="1" smtClean="0"/>
              <a:t>Epistola</a:t>
            </a:r>
            <a:r>
              <a:rPr lang="en-US" sz="1400" dirty="0" smtClean="0"/>
              <a:t> ad </a:t>
            </a:r>
            <a:r>
              <a:rPr lang="en-US" sz="1400" dirty="0" err="1" smtClean="0"/>
              <a:t>posteros</a:t>
            </a:r>
            <a:r>
              <a:rPr lang="en-US" sz="1400" dirty="0" smtClean="0"/>
              <a:t>») </a:t>
            </a:r>
            <a:r>
              <a:rPr lang="ru-RU" sz="1400" dirty="0" err="1" smtClean="0"/>
              <a:t>викладає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зовнішню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історію</a:t>
            </a:r>
            <a:r>
              <a:rPr lang="ru-RU" sz="1400" dirty="0" smtClean="0"/>
              <a:t> автора, </a:t>
            </a:r>
            <a:r>
              <a:rPr lang="ru-RU" sz="1400" dirty="0" err="1" smtClean="0"/>
              <a:t>інша</a:t>
            </a:r>
            <a:r>
              <a:rPr lang="ru-RU" sz="1400" dirty="0" smtClean="0"/>
              <a:t>, у </a:t>
            </a:r>
            <a:r>
              <a:rPr lang="ru-RU" sz="1400" dirty="0" err="1" smtClean="0"/>
              <a:t>вигляді</a:t>
            </a:r>
            <a:r>
              <a:rPr lang="ru-RU" sz="1400" dirty="0" smtClean="0"/>
              <a:t> </a:t>
            </a:r>
            <a:r>
              <a:rPr lang="ru-RU" sz="1400" dirty="0" err="1" smtClean="0"/>
              <a:t>діалогу</a:t>
            </a:r>
            <a:r>
              <a:rPr lang="ru-RU" sz="1400" dirty="0" smtClean="0"/>
              <a:t> Петрарка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Блаженним</a:t>
            </a:r>
            <a:r>
              <a:rPr lang="ru-RU" sz="1400" dirty="0" smtClean="0"/>
              <a:t> Августином — «Про </a:t>
            </a:r>
            <a:r>
              <a:rPr lang="ru-RU" sz="1400" dirty="0" err="1" smtClean="0"/>
              <a:t>презирство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світу</a:t>
            </a:r>
            <a:r>
              <a:rPr lang="ru-RU" sz="1400" dirty="0" smtClean="0"/>
              <a:t>»</a:t>
            </a:r>
            <a:r>
              <a:rPr lang="en-US" sz="1400" dirty="0" smtClean="0"/>
              <a:t>, </a:t>
            </a:r>
            <a:r>
              <a:rPr lang="ru-RU" sz="1400" dirty="0" err="1" smtClean="0"/>
              <a:t>зображує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моральну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боротьбу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внутрішнє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взагалі</a:t>
            </a:r>
            <a:r>
              <a:rPr lang="ru-RU" sz="1400" dirty="0" smtClean="0"/>
              <a:t>. </a:t>
            </a:r>
            <a:r>
              <a:rPr lang="ru-RU" sz="1400" dirty="0" err="1" smtClean="0"/>
              <a:t>Джерелом</a:t>
            </a:r>
            <a:r>
              <a:rPr lang="ru-RU" sz="1400" dirty="0" smtClean="0"/>
              <a:t> </a:t>
            </a:r>
            <a:r>
              <a:rPr lang="ru-RU" sz="1400" dirty="0" err="1" smtClean="0"/>
              <a:t>цієї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боротьби</a:t>
            </a:r>
            <a:r>
              <a:rPr lang="ru-RU" sz="1400" dirty="0" smtClean="0"/>
              <a:t> служить </a:t>
            </a:r>
            <a:r>
              <a:rPr lang="ru-RU" sz="1400" dirty="0" err="1" smtClean="0"/>
              <a:t>протиріччя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особистими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прагненнями</a:t>
            </a:r>
            <a:r>
              <a:rPr lang="ru-RU" sz="1400" dirty="0" smtClean="0"/>
              <a:t> Петрарки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традиційною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аскетичною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мораллю</a:t>
            </a:r>
            <a:r>
              <a:rPr lang="ru-RU" sz="1400" dirty="0" smtClean="0"/>
              <a:t>; </a:t>
            </a:r>
            <a:r>
              <a:rPr lang="ru-RU" sz="1400" dirty="0" err="1" smtClean="0"/>
              <a:t>звідси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особливий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</a:t>
            </a:r>
            <a:r>
              <a:rPr lang="ru-RU" sz="1400" dirty="0" smtClean="0"/>
              <a:t> Петрарка до </a:t>
            </a:r>
            <a:r>
              <a:rPr lang="ru-RU" sz="1400" dirty="0" err="1" smtClean="0"/>
              <a:t>етичних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питань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яким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присвятив</a:t>
            </a:r>
            <a:r>
              <a:rPr lang="ru-RU" sz="1400" dirty="0" smtClean="0"/>
              <a:t> 4 </a:t>
            </a:r>
            <a:r>
              <a:rPr lang="ru-RU" sz="1400" dirty="0" err="1" smtClean="0"/>
              <a:t>трактати</a:t>
            </a:r>
            <a:r>
              <a:rPr lang="en-US" sz="1400" dirty="0" smtClean="0"/>
              <a:t>. </a:t>
            </a:r>
            <a:r>
              <a:rPr lang="ru-RU" sz="1400" dirty="0" smtClean="0"/>
              <a:t>У </a:t>
            </a:r>
            <a:r>
              <a:rPr lang="ru-RU" sz="1400" dirty="0" err="1" smtClean="0"/>
              <a:t>двобої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Августином,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персоніфікує</a:t>
            </a:r>
            <a:r>
              <a:rPr lang="ru-RU" sz="1400" dirty="0" smtClean="0"/>
              <a:t> </a:t>
            </a:r>
            <a:r>
              <a:rPr lang="ru-RU" sz="1400" dirty="0" err="1" smtClean="0"/>
              <a:t>релігійно-аскетичний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світогляд</a:t>
            </a:r>
            <a:r>
              <a:rPr lang="ru-RU" sz="1400" dirty="0" smtClean="0"/>
              <a:t>, </a:t>
            </a:r>
            <a:r>
              <a:rPr lang="ru-RU" sz="1400" dirty="0" err="1" smtClean="0"/>
              <a:t>перемагає</a:t>
            </a:r>
            <a:r>
              <a:rPr lang="ru-RU" sz="1400" dirty="0" smtClean="0"/>
              <a:t> все-таки </a:t>
            </a:r>
            <a:r>
              <a:rPr lang="ru-RU" sz="1400" dirty="0" err="1" smtClean="0"/>
              <a:t>гуманістичний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світогляд</a:t>
            </a:r>
            <a:r>
              <a:rPr lang="ru-RU" sz="1400" dirty="0" smtClean="0"/>
              <a:t> Петрарки.</a:t>
            </a:r>
            <a:endParaRPr lang="en-US" sz="1400" dirty="0" smtClean="0"/>
          </a:p>
          <a:p>
            <a:r>
              <a:rPr lang="ru-RU" sz="1400" dirty="0" smtClean="0"/>
              <a:t>Як </a:t>
            </a:r>
            <a:r>
              <a:rPr lang="ru-RU" sz="1400" dirty="0" err="1" smtClean="0"/>
              <a:t>віруючий</a:t>
            </a:r>
            <a:r>
              <a:rPr lang="ru-RU" sz="1400" dirty="0" smtClean="0"/>
              <a:t> католик, Петрарка в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трактатах,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у </a:t>
            </a:r>
            <a:r>
              <a:rPr lang="ru-RU" sz="1400" dirty="0" err="1" smtClean="0"/>
              <a:t>переписці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творах</a:t>
            </a:r>
            <a:r>
              <a:rPr lang="ru-RU" sz="1400" dirty="0" smtClean="0"/>
              <a:t>, </a:t>
            </a:r>
            <a:r>
              <a:rPr lang="ru-RU" sz="1400" dirty="0" err="1" smtClean="0"/>
              <a:t>намагається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примирити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любов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класичної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літератури</a:t>
            </a:r>
            <a:r>
              <a:rPr lang="ru-RU" sz="1400" dirty="0" smtClean="0"/>
              <a:t> (</a:t>
            </a:r>
            <a:r>
              <a:rPr lang="ru-RU" sz="1400" dirty="0" err="1" smtClean="0"/>
              <a:t>латинської</a:t>
            </a:r>
            <a:r>
              <a:rPr lang="ru-RU" sz="1400" dirty="0" smtClean="0"/>
              <a:t>, тому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грецькою</a:t>
            </a:r>
            <a:r>
              <a:rPr lang="ru-RU" sz="1400" dirty="0" smtClean="0"/>
              <a:t> Петрарка не </a:t>
            </a:r>
            <a:r>
              <a:rPr lang="ru-RU" sz="1400" dirty="0" err="1" smtClean="0"/>
              <a:t>навчився</a:t>
            </a:r>
            <a:r>
              <a:rPr lang="ru-RU" sz="1400" dirty="0" smtClean="0"/>
              <a:t>) </a:t>
            </a:r>
            <a:r>
              <a:rPr lang="ru-RU" sz="1400" dirty="0" err="1" smtClean="0"/>
              <a:t>із</a:t>
            </a:r>
            <a:r>
              <a:rPr lang="ru-RU" sz="1400" dirty="0" smtClean="0"/>
              <a:t> церковною доктриною, </a:t>
            </a:r>
            <a:r>
              <a:rPr lang="ru-RU" sz="1400" dirty="0" err="1" smtClean="0"/>
              <a:t>причому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різко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нападає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схоластиків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сучасне</a:t>
            </a:r>
            <a:r>
              <a:rPr lang="ru-RU" sz="1400" dirty="0" smtClean="0"/>
              <a:t>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духівництво</a:t>
            </a:r>
            <a:r>
              <a:rPr lang="ru-RU" sz="1400" dirty="0" smtClean="0"/>
              <a:t>. Особливо — в «Листах без </a:t>
            </a:r>
            <a:r>
              <a:rPr lang="ru-RU" sz="1400" dirty="0" err="1" smtClean="0"/>
              <a:t>адреси</a:t>
            </a:r>
            <a:r>
              <a:rPr lang="ru-RU" sz="1400" dirty="0" smtClean="0"/>
              <a:t>» («</a:t>
            </a:r>
            <a:r>
              <a:rPr lang="en-US" sz="1400" dirty="0" err="1" smtClean="0"/>
              <a:t>Epistolae</a:t>
            </a:r>
            <a:r>
              <a:rPr lang="en-US" sz="1400" dirty="0" smtClean="0"/>
              <a:t> sine </a:t>
            </a:r>
            <a:r>
              <a:rPr lang="en-US" sz="1400" dirty="0" err="1" smtClean="0"/>
              <a:t>titulo</a:t>
            </a:r>
            <a:r>
              <a:rPr lang="en-US" sz="1400" dirty="0" smtClean="0"/>
              <a:t>»), </a:t>
            </a:r>
            <a:r>
              <a:rPr lang="ru-RU" sz="1400" dirty="0" err="1" smtClean="0"/>
              <a:t>переповнених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сатиричними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проти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розпусних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вдач</a:t>
            </a:r>
            <a:r>
              <a:rPr lang="ru-RU" sz="1400" dirty="0" smtClean="0"/>
              <a:t> </a:t>
            </a:r>
            <a:r>
              <a:rPr lang="ru-RU" sz="1400" dirty="0" err="1" smtClean="0"/>
              <a:t>папської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столиці</a:t>
            </a:r>
            <a:r>
              <a:rPr lang="ru-RU" sz="1400" dirty="0" smtClean="0"/>
              <a:t> —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«нового Вавилона».</a:t>
            </a:r>
            <a:endParaRPr lang="en-US" sz="1400" dirty="0" smtClean="0"/>
          </a:p>
          <a:p>
            <a:r>
              <a:rPr lang="ru-RU" sz="1400" dirty="0" err="1" smtClean="0"/>
              <a:t>Ці</a:t>
            </a:r>
            <a:r>
              <a:rPr lang="ru-RU" sz="1400" dirty="0" smtClean="0"/>
              <a:t> </a:t>
            </a:r>
            <a:r>
              <a:rPr lang="ru-RU" sz="1400" dirty="0" err="1" smtClean="0"/>
              <a:t>листи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чотири</a:t>
            </a:r>
            <a:r>
              <a:rPr lang="ru-RU" sz="1400" dirty="0" smtClean="0"/>
              <a:t> книги, вони </a:t>
            </a:r>
            <a:r>
              <a:rPr lang="ru-RU" sz="1400" dirty="0" err="1" smtClean="0"/>
              <a:t>адресовані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реальними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уявлюваним</a:t>
            </a:r>
            <a:r>
              <a:rPr lang="ru-RU" sz="1400" dirty="0" smtClean="0"/>
              <a:t> особам — </a:t>
            </a:r>
            <a:r>
              <a:rPr lang="ru-RU" sz="1400" dirty="0" err="1" smtClean="0"/>
              <a:t>своєрідний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літературний</a:t>
            </a:r>
            <a:r>
              <a:rPr lang="ru-RU" sz="1400" dirty="0" smtClean="0"/>
              <a:t> жанр, </a:t>
            </a:r>
            <a:r>
              <a:rPr lang="ru-RU" sz="1400" dirty="0" err="1" smtClean="0"/>
              <a:t>навіяний</a:t>
            </a:r>
            <a:r>
              <a:rPr lang="ru-RU" sz="1400" dirty="0" smtClean="0"/>
              <a:t> листами Цицерона </a:t>
            </a:r>
            <a:r>
              <a:rPr lang="ru-RU" sz="1400" dirty="0" err="1" smtClean="0"/>
              <a:t>й</a:t>
            </a:r>
            <a:r>
              <a:rPr lang="ru-RU" sz="1400" dirty="0" smtClean="0"/>
              <a:t> Сенеки,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користався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величезним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успіхом</a:t>
            </a:r>
            <a:r>
              <a:rPr lang="ru-RU" sz="1400" dirty="0" smtClean="0"/>
              <a:t> як </a:t>
            </a:r>
            <a:r>
              <a:rPr lang="ru-RU" sz="1400" dirty="0" err="1" smtClean="0"/>
              <a:t>завдяки</a:t>
            </a:r>
            <a:r>
              <a:rPr lang="ru-RU" sz="1400" dirty="0" smtClean="0"/>
              <a:t> </a:t>
            </a:r>
            <a:r>
              <a:rPr lang="ru-RU" sz="1400" dirty="0" err="1" smtClean="0"/>
              <a:t>майстерному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латинського</a:t>
            </a:r>
            <a:r>
              <a:rPr lang="ru-RU" sz="1400" dirty="0" smtClean="0"/>
              <a:t> складу, так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силі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різноманітного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актуального </a:t>
            </a:r>
            <a:r>
              <a:rPr lang="ru-RU" sz="1400" dirty="0" err="1" smtClean="0"/>
              <a:t>змісту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r>
              <a:rPr lang="ru-RU" sz="1400" dirty="0" err="1" smtClean="0"/>
              <a:t>Менше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промови</a:t>
            </a:r>
            <a:r>
              <a:rPr lang="ru-RU" sz="1400" dirty="0" smtClean="0"/>
              <a:t> Петрарки, </a:t>
            </a:r>
            <a:r>
              <a:rPr lang="ru-RU" sz="1400" dirty="0" err="1" smtClean="0"/>
              <a:t>вимовлені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їм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урочистих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випадках</a:t>
            </a:r>
            <a:r>
              <a:rPr lang="ru-RU" sz="1400" dirty="0" smtClean="0"/>
              <a:t>,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опис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пам'яток</a:t>
            </a:r>
            <a:r>
              <a:rPr lang="ru-RU" sz="1400" dirty="0" smtClean="0"/>
              <a:t> на шляху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Генуї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Палестини</a:t>
            </a:r>
            <a:r>
              <a:rPr lang="ru-RU" sz="1400" dirty="0" smtClean="0"/>
              <a:t> («</a:t>
            </a:r>
            <a:r>
              <a:rPr lang="en-US" sz="1400" dirty="0" err="1" smtClean="0"/>
              <a:t>Itinerarium</a:t>
            </a:r>
            <a:r>
              <a:rPr lang="en-US" sz="1400" dirty="0" smtClean="0"/>
              <a:t> </a:t>
            </a:r>
            <a:r>
              <a:rPr lang="en-US" sz="1400" dirty="0" err="1" smtClean="0"/>
              <a:t>Syriacum</a:t>
            </a:r>
            <a:r>
              <a:rPr lang="en-US" sz="1400" dirty="0" smtClean="0"/>
              <a:t>»)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латинська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поезія</a:t>
            </a:r>
            <a:r>
              <a:rPr lang="ru-RU" sz="1400" dirty="0" smtClean="0"/>
              <a:t> — </a:t>
            </a:r>
            <a:r>
              <a:rPr lang="ru-RU" sz="1400" dirty="0" err="1" smtClean="0"/>
              <a:t>еклоги</a:t>
            </a:r>
            <a:r>
              <a:rPr lang="ru-RU" sz="1400" dirty="0" smtClean="0"/>
              <a:t>, у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алегорично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зображує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події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особистого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історії</a:t>
            </a:r>
            <a:r>
              <a:rPr lang="ru-RU" sz="1400" dirty="0" smtClean="0"/>
              <a:t> («</a:t>
            </a:r>
            <a:r>
              <a:rPr lang="en-US" sz="1400" dirty="0" err="1" smtClean="0"/>
              <a:t>Bucolicum</a:t>
            </a:r>
            <a:r>
              <a:rPr lang="en-US" sz="1400" dirty="0" smtClean="0"/>
              <a:t> </a:t>
            </a:r>
            <a:r>
              <a:rPr lang="en-US" sz="1400" dirty="0" err="1" smtClean="0"/>
              <a:t>carmen</a:t>
            </a:r>
            <a:r>
              <a:rPr lang="en-US" sz="1400" dirty="0" smtClean="0"/>
              <a:t> in XII </a:t>
            </a:r>
            <a:r>
              <a:rPr lang="en-US" sz="1400" dirty="0" err="1" smtClean="0"/>
              <a:t>aeglogas</a:t>
            </a:r>
            <a:r>
              <a:rPr lang="en-US" sz="1400" dirty="0" smtClean="0"/>
              <a:t> </a:t>
            </a:r>
            <a:r>
              <a:rPr lang="en-US" sz="1400" dirty="0" err="1" smtClean="0"/>
              <a:t>distinctum</a:t>
            </a:r>
            <a:r>
              <a:rPr lang="en-US" sz="1400" dirty="0" smtClean="0"/>
              <a:t>»), </a:t>
            </a:r>
            <a:r>
              <a:rPr lang="ru-RU" sz="1400" dirty="0" err="1" smtClean="0"/>
              <a:t>епічна</a:t>
            </a:r>
            <a:r>
              <a:rPr lang="ru-RU" sz="1400" dirty="0" smtClean="0"/>
              <a:t> поема «Африка», де </a:t>
            </a:r>
            <a:r>
              <a:rPr lang="ru-RU" sz="1400" dirty="0" err="1" smtClean="0"/>
              <a:t>оспівуються</a:t>
            </a:r>
            <a:r>
              <a:rPr lang="ru-RU" sz="1400" dirty="0" smtClean="0"/>
              <a:t> подвиги </a:t>
            </a:r>
            <a:r>
              <a:rPr lang="ru-RU" sz="1400" dirty="0" err="1" smtClean="0"/>
              <a:t>Сципіона</a:t>
            </a:r>
            <a:r>
              <a:rPr lang="ru-RU" sz="1400" dirty="0" smtClean="0"/>
              <a:t>, </a:t>
            </a:r>
            <a:r>
              <a:rPr lang="ru-RU" sz="1400" dirty="0" err="1" smtClean="0"/>
              <a:t>покаянні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псалми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молитов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Значення</a:t>
            </a:r>
            <a:r>
              <a:rPr lang="ru-RU" sz="1400" dirty="0" smtClean="0"/>
              <a:t> Петрарки в </a:t>
            </a:r>
            <a:r>
              <a:rPr lang="ru-RU" sz="1400" dirty="0" err="1" smtClean="0"/>
              <a:t>історії</a:t>
            </a:r>
            <a:r>
              <a:rPr lang="ru-RU" sz="1400" dirty="0" smtClean="0"/>
              <a:t> </a:t>
            </a:r>
            <a:r>
              <a:rPr lang="ru-RU" sz="1400" dirty="0" err="1" smtClean="0"/>
              <a:t>гуманізму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полягає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тому,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заснував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напрямки </a:t>
            </a:r>
            <a:r>
              <a:rPr lang="ru-RU" sz="1400" dirty="0" err="1" smtClean="0"/>
              <a:t>ранньої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гуманістичної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глибоким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інтересом</a:t>
            </a:r>
            <a:r>
              <a:rPr lang="ru-RU" sz="1400" dirty="0" smtClean="0"/>
              <a:t> до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сторін</a:t>
            </a:r>
            <a:r>
              <a:rPr lang="ru-RU" sz="1400" dirty="0" smtClean="0"/>
              <a:t> </a:t>
            </a:r>
            <a:r>
              <a:rPr lang="ru-RU" sz="1400" dirty="0" err="1" smtClean="0"/>
              <a:t>внутрішнього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критичним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відношенням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до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до</a:t>
            </a:r>
            <a:r>
              <a:rPr lang="ru-RU" sz="1400" dirty="0" smtClean="0"/>
              <a:t> </a:t>
            </a:r>
            <a:r>
              <a:rPr lang="ru-RU" sz="1400" dirty="0" err="1" smtClean="0"/>
              <a:t>минулого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спробою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знайти</a:t>
            </a:r>
            <a:r>
              <a:rPr lang="ru-RU" sz="1400" dirty="0" smtClean="0"/>
              <a:t> в </a:t>
            </a:r>
            <a:r>
              <a:rPr lang="ru-RU" sz="1400" dirty="0" err="1" smtClean="0"/>
              <a:t>древній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літературі</a:t>
            </a:r>
            <a:r>
              <a:rPr lang="ru-RU" sz="1400" dirty="0" smtClean="0"/>
              <a:t> засади </a:t>
            </a:r>
            <a:r>
              <a:rPr lang="ru-RU" sz="1400" dirty="0" err="1" smtClean="0"/>
              <a:t>й</a:t>
            </a:r>
            <a:r>
              <a:rPr lang="ru-RU" sz="1400" dirty="0" smtClean="0"/>
              <a:t> опору для </a:t>
            </a:r>
            <a:r>
              <a:rPr lang="ru-RU" sz="1400" dirty="0" err="1" smtClean="0"/>
              <a:t>вироблення</a:t>
            </a:r>
            <a:r>
              <a:rPr lang="ru-RU" sz="1400" dirty="0" smtClean="0"/>
              <a:t> нового </a:t>
            </a:r>
            <a:r>
              <a:rPr lang="ru-RU" sz="1400" dirty="0" err="1" smtClean="0"/>
              <a:t>світогляду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виправдання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нових</a:t>
            </a:r>
            <a:r>
              <a:rPr lang="ru-RU" sz="1400" dirty="0" smtClean="0"/>
              <a:t> потреб.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69025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Пам'ять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sz="1800" dirty="0" smtClean="0"/>
              <a:t>На честь Петрарки названий кратер на </a:t>
            </a:r>
            <a:r>
              <a:rPr lang="ru-RU" sz="1800" dirty="0" err="1" smtClean="0"/>
              <a:t>Меркурії</a:t>
            </a:r>
            <a:r>
              <a:rPr lang="ru-RU" sz="1800" dirty="0" smtClean="0"/>
              <a:t>.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на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честь названо </a:t>
            </a:r>
            <a:r>
              <a:rPr lang="ru-RU" sz="1800" dirty="0" err="1" smtClean="0"/>
              <a:t>астероїд</a:t>
            </a:r>
            <a:r>
              <a:rPr lang="ru-RU" sz="1800" dirty="0" smtClean="0"/>
              <a:t> 12722 Петрарка.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err="1" smtClean="0">
                <a:solidFill>
                  <a:schemeClr val="accent1"/>
                </a:solidFill>
              </a:rPr>
              <a:t>Цікаві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факти</a:t>
            </a:r>
            <a:endParaRPr lang="ru-RU" dirty="0" smtClean="0"/>
          </a:p>
          <a:p>
            <a:r>
              <a:rPr lang="ru-RU" sz="1600" dirty="0" err="1" smtClean="0"/>
              <a:t>Нумерація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сторінок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книги (твори </a:t>
            </a:r>
            <a:r>
              <a:rPr lang="ru-RU" sz="1600" dirty="0" err="1" smtClean="0"/>
              <a:t>італійського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поета</a:t>
            </a:r>
            <a:r>
              <a:rPr lang="ru-RU" sz="1600" dirty="0" smtClean="0"/>
              <a:t> Петрарки) дана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індійськими</a:t>
            </a:r>
            <a:r>
              <a:rPr lang="ru-RU" sz="1600" dirty="0" smtClean="0"/>
              <a:t> цифрами в 1471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Презентацію підготував учень 8    </a:t>
            </a:r>
            <a:r>
              <a:rPr lang="uk-UA" sz="4000" dirty="0" err="1" smtClean="0"/>
              <a:t>фм</a:t>
            </a:r>
            <a:r>
              <a:rPr lang="uk-UA" sz="4000" dirty="0" smtClean="0"/>
              <a:t>/</a:t>
            </a:r>
            <a:r>
              <a:rPr lang="uk-UA" sz="4000" dirty="0" err="1" smtClean="0"/>
              <a:t>хб</a:t>
            </a:r>
            <a:r>
              <a:rPr lang="uk-UA" sz="4000" dirty="0" smtClean="0"/>
              <a:t> класу – Дмитро Качура.</a:t>
            </a:r>
          </a:p>
          <a:p>
            <a:endParaRPr lang="uk-UA" sz="4000" dirty="0" smtClean="0"/>
          </a:p>
          <a:p>
            <a:endParaRPr lang="uk-UA" sz="4000" dirty="0" smtClean="0"/>
          </a:p>
          <a:p>
            <a:pPr>
              <a:buNone/>
            </a:pPr>
            <a:r>
              <a:rPr lang="uk-UA" sz="4000" dirty="0" smtClean="0"/>
              <a:t>     </a:t>
            </a:r>
            <a:r>
              <a:rPr lang="uk-UA" sz="7200" dirty="0" smtClean="0"/>
              <a:t>Дякую за увагу!!!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1279</Words>
  <Application>Microsoft Office PowerPoint</Application>
  <PresentationFormat>Экран (4:3)</PresentationFormat>
  <Paragraphs>49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Яркая</vt:lpstr>
      <vt:lpstr>Изящная</vt:lpstr>
      <vt:lpstr>Техническая</vt:lpstr>
      <vt:lpstr>Франческо Петрарка</vt:lpstr>
      <vt:lpstr>Презентация PowerPoint</vt:lpstr>
      <vt:lpstr>Життя</vt:lpstr>
      <vt:lpstr>Презентация PowerPoint</vt:lpstr>
      <vt:lpstr>Творчість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Франческо Петрарка</dc:title>
  <dc:creator>Коля</dc:creator>
  <cp:lastModifiedBy>Паккард-белл</cp:lastModifiedBy>
  <cp:revision>7</cp:revision>
  <dcterms:created xsi:type="dcterms:W3CDTF">2004-11-20T08:56:50Z</dcterms:created>
  <dcterms:modified xsi:type="dcterms:W3CDTF">2013-02-19T07:04:09Z</dcterms:modified>
</cp:coreProperties>
</file>