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9" r:id="rId5"/>
    <p:sldId id="262" r:id="rId6"/>
    <p:sldId id="258" r:id="rId7"/>
    <p:sldId id="260" r:id="rId8"/>
    <p:sldId id="261" r:id="rId9"/>
    <p:sldId id="264" r:id="rId10"/>
    <p:sldId id="263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4660"/>
  </p:normalViewPr>
  <p:slideViewPr>
    <p:cSldViewPr>
      <p:cViewPr varScale="1">
        <p:scale>
          <a:sx n="111" d="100"/>
          <a:sy n="111" d="100"/>
        </p:scale>
        <p:origin x="-19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55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493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22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6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13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35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48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48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910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88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92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78C3-C516-459B-9447-ADED71973D68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ECF9-8760-48A0-8664-643D6B470B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42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 err="1" smtClean="0">
                <a:solidFill>
                  <a:schemeClr val="bg1"/>
                </a:solidFill>
              </a:rPr>
              <a:t>Китай.Новий</a:t>
            </a:r>
            <a:r>
              <a:rPr lang="uk-UA" sz="5400" dirty="0" smtClean="0">
                <a:solidFill>
                  <a:schemeClr val="bg1"/>
                </a:solidFill>
              </a:rPr>
              <a:t> рік. 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Підготовила Кириченко Ірина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uk-UA" sz="6600" b="1" i="1" dirty="0" smtClean="0"/>
              <a:t>     Кінець</a:t>
            </a:r>
            <a:endParaRPr lang="uk-UA" sz="66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857999"/>
            <a:ext cx="8229600" cy="315416"/>
          </a:xfrm>
        </p:spPr>
        <p:txBody>
          <a:bodyPr>
            <a:normAutofit fontScale="5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814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067128" cy="2592288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Легенда про чудовисько </a:t>
            </a:r>
            <a:r>
              <a:rPr lang="uk-UA" dirty="0" err="1">
                <a:solidFill>
                  <a:schemeClr val="bg1"/>
                </a:solidFill>
              </a:rPr>
              <a:t>Ніан</a:t>
            </a:r>
            <a:r>
              <a:rPr lang="uk-UA" dirty="0">
                <a:solidFill>
                  <a:schemeClr val="bg1"/>
                </a:solidFill>
              </a:rPr>
              <a:t> (</a:t>
            </a:r>
            <a:r>
              <a:rPr lang="uk-UA" dirty="0" err="1">
                <a:solidFill>
                  <a:schemeClr val="bg1"/>
                </a:solidFill>
              </a:rPr>
              <a:t>по-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китайськи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err="1">
                <a:solidFill>
                  <a:schemeClr val="bg1"/>
                </a:solidFill>
              </a:rPr>
              <a:t>Ніан</a:t>
            </a:r>
            <a:r>
              <a:rPr lang="uk-UA" dirty="0">
                <a:solidFill>
                  <a:schemeClr val="bg1"/>
                </a:solidFill>
              </a:rPr>
              <a:t> позначає «рік</a:t>
            </a:r>
            <a:r>
              <a:rPr lang="uk-UA" dirty="0" smtClean="0">
                <a:solidFill>
                  <a:schemeClr val="bg1"/>
                </a:solidFill>
              </a:rPr>
              <a:t>»).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212976"/>
            <a:ext cx="7499176" cy="291318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7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004"/>
            <a:ext cx="9144000" cy="225487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Китайський Новий рік наступає з першим весняним молодим місяцем, а тому він не прив’язаний до зміни числа в календарі.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9592" y="5877272"/>
            <a:ext cx="7787208" cy="1048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1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Китайський новий рік — це, перш за все, сімейне свято.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flipV="1">
            <a:off x="107504" y="6126163"/>
            <a:ext cx="8579296" cy="975245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284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2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Під час святкування Нового року китайці багато часу приділяють молитвам і підношенням богам.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079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36904" cy="3384376"/>
          </a:xfrm>
        </p:spPr>
        <p:txBody>
          <a:bodyPr>
            <a:noAutofit/>
          </a:bodyPr>
          <a:lstStyle/>
          <a:p>
            <a:r>
              <a:rPr lang="uk-UA" sz="4800" b="1" dirty="0"/>
              <a:t>Дуже популярний в Китаї обряд «першого виходу». Здійснюється воно відразу після настання Нового року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5661248"/>
            <a:ext cx="7787208" cy="464915"/>
          </a:xfrm>
        </p:spPr>
        <p:txBody>
          <a:bodyPr>
            <a:normAutofit fontScale="92500" lnSpcReduction="20000"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7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672408" cy="5472608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Є й ще одна дуже цікава традиція — кулачні бої.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543197"/>
          </a:xfrm>
        </p:spPr>
        <p:txBody>
          <a:bodyPr>
            <a:normAutofit lnSpcReduction="1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317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016224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solidFill>
                  <a:schemeClr val="bg1"/>
                </a:solidFill>
              </a:rPr>
              <a:t>Забавна традиція </a:t>
            </a:r>
            <a:r>
              <a:rPr lang="uk-UA" sz="5400" b="1" dirty="0" smtClean="0">
                <a:solidFill>
                  <a:schemeClr val="bg1"/>
                </a:solidFill>
              </a:rPr>
              <a:t>— </a:t>
            </a:r>
            <a:r>
              <a:rPr lang="uk-UA" sz="5400" b="1" dirty="0">
                <a:solidFill>
                  <a:schemeClr val="bg1"/>
                </a:solidFill>
              </a:rPr>
              <a:t>отримання в дар </a:t>
            </a:r>
            <a:r>
              <a:rPr lang="uk-UA" sz="5400" b="1" dirty="0" smtClean="0">
                <a:solidFill>
                  <a:schemeClr val="bg1"/>
                </a:solidFill>
              </a:rPr>
              <a:t>двох </a:t>
            </a:r>
            <a:r>
              <a:rPr lang="uk-UA" sz="5400" b="1" dirty="0">
                <a:solidFill>
                  <a:schemeClr val="bg1"/>
                </a:solidFill>
              </a:rPr>
              <a:t>мандаринів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89148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918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160240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uk-UA" b="1" dirty="0">
                <a:solidFill>
                  <a:schemeClr val="bg1"/>
                </a:solidFill>
              </a:rPr>
              <a:t>Китайці перед тим, як святкувати Новий рік, дуже ретельно проводять прибирання у своїх будинках</a:t>
            </a:r>
            <a:r>
              <a:rPr lang="uk-UA" b="1" dirty="0"/>
              <a:t>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3125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иконавч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121</Words>
  <Application>Microsoft Office PowerPoint</Application>
  <PresentationFormat>Екран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Китай.Новий рік. </vt:lpstr>
      <vt:lpstr>Легенда про чудовисько Ніан (по- китайськи Ніан позначає «рік»).</vt:lpstr>
      <vt:lpstr>Китайський Новий рік наступає з першим весняним молодим місяцем, а тому він не прив’язаний до зміни числа в календарі. </vt:lpstr>
      <vt:lpstr>Китайський новий рік — це, перш за все, сімейне свято.</vt:lpstr>
      <vt:lpstr>Під час святкування Нового року китайці багато часу приділяють молитвам і підношенням богам. </vt:lpstr>
      <vt:lpstr>Дуже популярний в Китаї обряд «першого виходу». Здійснюється воно відразу після настання Нового року</vt:lpstr>
      <vt:lpstr>Є й ще одна дуже цікава традиція — кулачні бої. </vt:lpstr>
      <vt:lpstr>Забавна традиція — отримання в дар двох мандаринів</vt:lpstr>
      <vt:lpstr> Китайці перед тим, як святкувати Новий рік, дуже ретельно проводять прибирання у своїх будинках.</vt:lpstr>
      <vt:lpstr>     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home</dc:creator>
  <cp:lastModifiedBy>home</cp:lastModifiedBy>
  <cp:revision>7</cp:revision>
  <dcterms:created xsi:type="dcterms:W3CDTF">2014-04-10T16:47:09Z</dcterms:created>
  <dcterms:modified xsi:type="dcterms:W3CDTF">2014-04-10T18:11:44Z</dcterms:modified>
</cp:coreProperties>
</file>