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D830F-90BF-4481-9D08-9724D8D0FE00}" type="datetimeFigureOut">
              <a:rPr lang="ru-RU"/>
              <a:pPr>
                <a:defRPr/>
              </a:pPr>
              <a:t>09.06.2014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81519-EA34-48FC-BC6F-601788BD45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A2C6D-8782-4138-AF1B-C0DA8A86EABF}" type="datetimeFigureOut">
              <a:rPr lang="ru-RU"/>
              <a:pPr>
                <a:defRPr/>
              </a:pPr>
              <a:t>09.06.2014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3937-F044-4B0F-8FB9-AE01180CE3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BDFF7-DD10-4749-9839-8087E5A6C10F}" type="datetimeFigureOut">
              <a:rPr lang="ru-RU"/>
              <a:pPr>
                <a:defRPr/>
              </a:pPr>
              <a:t>09.06.2014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79910-AD22-4CAA-9650-7F95838696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6CF7F-2D3E-4E38-9297-7F2A17A3D75D}" type="datetimeFigureOut">
              <a:rPr lang="ru-RU"/>
              <a:pPr>
                <a:defRPr/>
              </a:pPr>
              <a:t>09.06.2014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D749E-1C48-4BE0-AAC2-07A0CFE2DD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FB6B0-3656-4493-8D30-2247983D5A26}" type="datetimeFigureOut">
              <a:rPr lang="ru-RU"/>
              <a:pPr>
                <a:defRPr/>
              </a:pPr>
              <a:t>09.06.2014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D19D2-1F5A-4DCB-8786-E4C779952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B179-AF10-4CAC-B7C1-4209FD9EA9EE}" type="datetimeFigureOut">
              <a:rPr lang="ru-RU"/>
              <a:pPr>
                <a:defRPr/>
              </a:pPr>
              <a:t>09.06.2014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D43D0-693C-40BF-AE29-6CC861E8C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E4CC4-D1A9-4978-9EF5-4AF9D304852F}" type="datetimeFigureOut">
              <a:rPr lang="ru-RU"/>
              <a:pPr>
                <a:defRPr/>
              </a:pPr>
              <a:t>09.06.2014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67970-EB6A-4982-BCD2-F7F4BD9687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E7DB5-BF04-4814-BB94-FB3ED795E56A}" type="datetimeFigureOut">
              <a:rPr lang="ru-RU"/>
              <a:pPr>
                <a:defRPr/>
              </a:pPr>
              <a:t>09.06.2014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5CC37-381A-4F8A-A475-0A001EF22F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F265F-67D6-4505-85BB-3A8F6BD165B1}" type="datetimeFigureOut">
              <a:rPr lang="ru-RU"/>
              <a:pPr>
                <a:defRPr/>
              </a:pPr>
              <a:t>09.06.2014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D5B9D-E331-4B94-AB57-C6CE69340C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950C6-4A13-41EA-8987-FAA954105801}" type="datetimeFigureOut">
              <a:rPr lang="ru-RU"/>
              <a:pPr>
                <a:defRPr/>
              </a:pPr>
              <a:t>09.06.2014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70D95-F436-4F83-A01F-E9F3785BE1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E193D-FCB7-4741-963B-5FE4D3729AA4}" type="datetimeFigureOut">
              <a:rPr lang="ru-RU"/>
              <a:pPr>
                <a:defRPr/>
              </a:pPr>
              <a:t>09.06.2014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EC1EF-E143-4FBC-9BA6-01C8B0AFE2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189A79-380C-4F56-8D63-93A754347857}" type="datetimeFigureOut">
              <a:rPr lang="ru-RU"/>
              <a:pPr>
                <a:defRPr/>
              </a:pPr>
              <a:t>09.06.2014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06403A-F1E9-4699-B23A-D635CB029A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4" r:id="rId2"/>
    <p:sldLayoutId id="214748367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4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2775" y="0"/>
            <a:ext cx="10571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992888" cy="3672408"/>
          </a:xfrm>
        </p:spPr>
        <p:txBody>
          <a:bodyPr/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8000" dirty="0" smtClean="0">
                <a:solidFill>
                  <a:schemeClr val="bg1"/>
                </a:solidFill>
              </a:rPr>
              <a:t>Англійський парк </a:t>
            </a:r>
            <a:br>
              <a:rPr lang="uk-UA" sz="8000" dirty="0" smtClean="0">
                <a:solidFill>
                  <a:schemeClr val="bg1"/>
                </a:solidFill>
              </a:rPr>
            </a:br>
            <a:r>
              <a:rPr lang="uk-UA" sz="8000" dirty="0" smtClean="0">
                <a:solidFill>
                  <a:schemeClr val="bg1"/>
                </a:solidFill>
              </a:rPr>
              <a:t>Стоун</a:t>
            </a:r>
            <a:endParaRPr lang="ru-RU" sz="8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6263"/>
            <a:ext cx="7620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47688"/>
            <a:ext cx="762000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2438"/>
            <a:ext cx="7620000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7200"/>
            <a:ext cx="7620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95313"/>
            <a:ext cx="762000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27650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90550"/>
            <a:ext cx="76200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28674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0"/>
            <a:ext cx="5715000" cy="764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29698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38200"/>
            <a:ext cx="7620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30722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0"/>
            <a:ext cx="5715000" cy="768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31746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6263"/>
            <a:ext cx="7620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/>
          <p:cNvPicPr>
            <a:picLocks noChangeAspect="1" noChangeArrowheads="1"/>
          </p:cNvPicPr>
          <p:nvPr/>
        </p:nvPicPr>
        <p:blipFill>
          <a:blip r:embed="rId2"/>
          <a:srcRect l="12531" r="7336" b="-14995"/>
          <a:stretch>
            <a:fillRect/>
          </a:stretch>
        </p:blipFill>
        <p:spPr bwMode="auto">
          <a:xfrm>
            <a:off x="2843213" y="2447925"/>
            <a:ext cx="6107112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107950" y="333375"/>
            <a:ext cx="903605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Парк Стоу (</a:t>
            </a:r>
            <a:r>
              <a:rPr lang="en-US">
                <a:latin typeface="Trebuchet MS" pitchFamily="34" charset="0"/>
              </a:rPr>
              <a:t>Stowe Landscape Gardens) </a:t>
            </a:r>
            <a:r>
              <a:rPr lang="ru-RU">
                <a:latin typeface="Trebuchet MS" pitchFamily="34" charset="0"/>
              </a:rPr>
              <a:t>знаходиться в 96 км від Лондона. Площа парку 100 га, а разом з прилеглими угіддями, - 500 га. Спочатку тут був регулярний парк, створений арх. Дж. Ванберг, в 1714 р. його перебудовує арх. Ч. Бріджмен, а в 1738 р. - В. Кент і Л. Браун. Центром композиції є палац, який стоїть на підвищених відмітках рельєфу в створі відкритого луки, витягнутого з півночі на південь і утворює головну вісь парку. У зниженій частині влаштований ставок - його друга композиційний центр.</a:t>
            </a:r>
            <a:r>
              <a:rPr lang="en-US">
                <a:latin typeface="Trebuchet MS" pitchFamily="34" charset="0"/>
              </a:rPr>
              <a:t> </a:t>
            </a:r>
            <a:endParaRPr lang="ru-RU">
              <a:latin typeface="Trebuchet MS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763" y="2852738"/>
            <a:ext cx="3087687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539750" y="6323013"/>
            <a:ext cx="1527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Дж. Ванберг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32770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50"/>
            <a:ext cx="9151938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5508625" y="476250"/>
            <a:ext cx="3095625" cy="11874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i="1">
                <a:latin typeface="Trebuchet MS" pitchFamily="34" charset="0"/>
              </a:rPr>
              <a:t>Презентацію виконали</a:t>
            </a:r>
          </a:p>
          <a:p>
            <a:pPr algn="ctr"/>
            <a:r>
              <a:rPr lang="en-US" sz="2400" i="1">
                <a:latin typeface="Trebuchet MS" pitchFamily="34" charset="0"/>
              </a:rPr>
              <a:t>__________________</a:t>
            </a:r>
            <a:endParaRPr lang="ru-RU" sz="2400" i="1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81649">
            <a:off x="3835400" y="185738"/>
            <a:ext cx="5013325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Прямоугольник 3"/>
          <p:cNvSpPr>
            <a:spLocks noChangeArrowheads="1"/>
          </p:cNvSpPr>
          <p:nvPr/>
        </p:nvSpPr>
        <p:spPr bwMode="auto">
          <a:xfrm>
            <a:off x="-19050" y="260350"/>
            <a:ext cx="3636963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Парк насичений спорудами в дусі романтизму ( їх було близько 30: храми Бахуса , Дружби , Венери , Грот з каменю , Грот з раковин і т. д.) , стилістично пов'язаними з архітектурою палацу і які є композиційними вузлами і акцентами паркових картин. Зміна пейзажів побудована різноманітно : на ритмічному наростанні враження або поступовому розгортанні картин , або на варіаціях якогось сюжету. Відкриті простори створені у вигляді обширних лугів з окремими групами , іноді невеликих галявин або витягнутих у вигляді променів.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73401">
            <a:off x="3925888" y="3149600"/>
            <a:ext cx="4686300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4"/>
          <p:cNvSpPr>
            <a:spLocks noChangeArrowheads="1"/>
          </p:cNvSpPr>
          <p:nvPr/>
        </p:nvSpPr>
        <p:spPr bwMode="auto">
          <a:xfrm>
            <a:off x="323850" y="188913"/>
            <a:ext cx="849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Одна з головних особливостей парку - злиття з навколишнім ландшафтом. Відкриті паркові простори переходять у сільські поля і луки, а види спрямовані на архітектурні споруди, розміщені за межами паркової території.</a:t>
            </a:r>
          </a:p>
        </p:txBody>
      </p:sp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1592263"/>
            <a:ext cx="669925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" y="2060575"/>
            <a:ext cx="498475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225" y="476250"/>
            <a:ext cx="5616575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Прямоугольник 3"/>
          <p:cNvSpPr>
            <a:spLocks noChangeArrowheads="1"/>
          </p:cNvSpPr>
          <p:nvPr/>
        </p:nvSpPr>
        <p:spPr bwMode="auto">
          <a:xfrm>
            <a:off x="5789613" y="1484313"/>
            <a:ext cx="3348037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rebuchet MS" pitchFamily="34" charset="0"/>
              </a:rPr>
              <a:t>1 - палац, 2 - город, 3 - оранжерея, 4 - храм Бахуса, 5 - статуя Дріада, 6 - Піраміда, 7 - каскад, 8 - Храм Венери, 9 - Печера Дідони. 10 - Театр королеви, 11 - ротонда, 12 - Грот пастуха, 13 - Готичний храм, 14 - Храм дружби, 15 - півколо саксонських божеств, 16 - Порцеляновий грот, 17 - Храм пасторальної поезії, 18 - Грецький храм, 19 - Холодні лазні , 20 - міст з раковин і каскад, 21 - Храм знаменитих британців, 22 - Храм Стародавньої чесноти, 23 - Храм Сучасній чесноти, 24 - грот з кругляка, 25 - статуя Георга </a:t>
            </a:r>
            <a:r>
              <a:rPr lang="en-US" sz="1600">
                <a:latin typeface="Trebuchet MS" pitchFamily="34" charset="0"/>
              </a:rPr>
              <a:t>I, 26 - </a:t>
            </a:r>
            <a:r>
              <a:rPr lang="ru-RU" sz="1600">
                <a:latin typeface="Trebuchet MS" pitchFamily="34" charset="0"/>
              </a:rPr>
              <a:t>салон Нельсон</a:t>
            </a: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1763713" y="115888"/>
            <a:ext cx="67452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 b="1">
                <a:latin typeface="Trebuchet MS" pitchFamily="34" charset="0"/>
              </a:rPr>
              <a:t>СХЕМА ТЕРИТОРІЇ ПАРКУ СТОУН</a:t>
            </a:r>
            <a:endParaRPr lang="ru-RU" sz="3200" b="1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3"/>
          <p:cNvSpPr>
            <a:spLocks noChangeArrowheads="1"/>
          </p:cNvSpPr>
          <p:nvPr/>
        </p:nvSpPr>
        <p:spPr bwMode="auto">
          <a:xfrm>
            <a:off x="0" y="19050"/>
            <a:ext cx="56959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Вода також отримує різноманітне рішення - у вигляді світлого відкритого дзеркала перед палацом або замкнутого масивами лісового струмка і оформляється каскадами , гротами , мостами. 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188913"/>
            <a:ext cx="3449637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/>
          <a:srcRect b="35239"/>
          <a:stretch>
            <a:fillRect/>
          </a:stretch>
        </p:blipFill>
        <p:spPr bwMode="auto">
          <a:xfrm>
            <a:off x="2505075" y="3860800"/>
            <a:ext cx="63817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/>
          <a:srcRect t="13371" b="9544"/>
          <a:stretch>
            <a:fillRect/>
          </a:stretch>
        </p:blipFill>
        <p:spPr bwMode="auto">
          <a:xfrm>
            <a:off x="20638" y="1497013"/>
            <a:ext cx="5675312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3"/>
          <p:cNvSpPr>
            <a:spLocks noChangeArrowheads="1"/>
          </p:cNvSpPr>
          <p:nvPr/>
        </p:nvSpPr>
        <p:spPr bwMode="auto">
          <a:xfrm>
            <a:off x="5148263" y="115888"/>
            <a:ext cx="397986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Примітний палладіанський міст у східному краю ставка, що послужив зразком для наступних наслідувань , в тому числі і в нашому Царськосільському парку . В асортименті переважають листопадні породи і насамперед бук , потім - ясен , в'яз , дуб , граб . Деякі композиційні вузли акцентуються хвойними : сосною звичайною , кедром ліванським 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32369">
            <a:off x="0" y="-63500"/>
            <a:ext cx="4981575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 t="10062" b="26427"/>
          <a:stretch>
            <a:fillRect/>
          </a:stretch>
        </p:blipFill>
        <p:spPr bwMode="auto">
          <a:xfrm>
            <a:off x="611188" y="3421063"/>
            <a:ext cx="8393112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3"/>
          <p:cNvSpPr>
            <a:spLocks noChangeArrowheads="1"/>
          </p:cNvSpPr>
          <p:nvPr/>
        </p:nvSpPr>
        <p:spPr bwMode="auto">
          <a:xfrm>
            <a:off x="19050" y="44450"/>
            <a:ext cx="9017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rebuchet MS" pitchFamily="34" charset="0"/>
              </a:rPr>
              <a:t>Тонко продумане й майстерно виконане супідрядність і єдність просторових частин парку, його композиційних елементів і пейзажних картин - висувають Стоу в число шедеврів паркового мистецтва.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196975"/>
            <a:ext cx="7620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75" y="184150"/>
            <a:ext cx="902017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62</TotalTime>
  <Words>361</Words>
  <Application>Microsoft Office PowerPoint</Application>
  <PresentationFormat>On-screen Show (4:3)</PresentationFormat>
  <Paragraphs>11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Trebuchet MS</vt:lpstr>
      <vt:lpstr>Arial</vt:lpstr>
      <vt:lpstr>Georgia</vt:lpstr>
      <vt:lpstr>Calibri</vt:lpstr>
      <vt:lpstr>Воздушный поток</vt:lpstr>
      <vt:lpstr>Воздушный поток</vt:lpstr>
      <vt:lpstr>Воздушный поток</vt:lpstr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Англійський парк  Стоун</dc:title>
  <dc:creator>ACER</dc:creator>
  <cp:lastModifiedBy>Виктория</cp:lastModifiedBy>
  <cp:revision>5</cp:revision>
  <dcterms:created xsi:type="dcterms:W3CDTF">2014-02-04T15:12:51Z</dcterms:created>
  <dcterms:modified xsi:type="dcterms:W3CDTF">2014-06-09T15:19:40Z</dcterms:modified>
</cp:coreProperties>
</file>