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576" y="-3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F30CC-55A8-4B36-A739-C990ACA8F0B5}" type="datetimeFigureOut">
              <a:rPr lang="ru-RU" smtClean="0"/>
              <a:t>28.01.2013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2AFA8-F913-4623-A8D5-07DB8EB025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F30CC-55A8-4B36-A739-C990ACA8F0B5}" type="datetimeFigureOut">
              <a:rPr lang="ru-RU" smtClean="0"/>
              <a:t>28.01.2013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2AFA8-F913-4623-A8D5-07DB8EB025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F30CC-55A8-4B36-A739-C990ACA8F0B5}" type="datetimeFigureOut">
              <a:rPr lang="ru-RU" smtClean="0"/>
              <a:t>28.01.2013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2AFA8-F913-4623-A8D5-07DB8EB025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F30CC-55A8-4B36-A739-C990ACA8F0B5}" type="datetimeFigureOut">
              <a:rPr lang="ru-RU" smtClean="0"/>
              <a:t>28.01.2013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2AFA8-F913-4623-A8D5-07DB8EB025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F30CC-55A8-4B36-A739-C990ACA8F0B5}" type="datetimeFigureOut">
              <a:rPr lang="ru-RU" smtClean="0"/>
              <a:t>28.01.2013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2AFA8-F913-4623-A8D5-07DB8EB025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F30CC-55A8-4B36-A739-C990ACA8F0B5}" type="datetimeFigureOut">
              <a:rPr lang="ru-RU" smtClean="0"/>
              <a:t>28.01.2013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2AFA8-F913-4623-A8D5-07DB8EB025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F30CC-55A8-4B36-A739-C990ACA8F0B5}" type="datetimeFigureOut">
              <a:rPr lang="ru-RU" smtClean="0"/>
              <a:t>28.01.2013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2AFA8-F913-4623-A8D5-07DB8EB025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F30CC-55A8-4B36-A739-C990ACA8F0B5}" type="datetimeFigureOut">
              <a:rPr lang="ru-RU" smtClean="0"/>
              <a:t>28.01.2013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2AFA8-F913-4623-A8D5-07DB8EB025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F30CC-55A8-4B36-A739-C990ACA8F0B5}" type="datetimeFigureOut">
              <a:rPr lang="ru-RU" smtClean="0"/>
              <a:t>28.01.2013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2AFA8-F913-4623-A8D5-07DB8EB025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F30CC-55A8-4B36-A739-C990ACA8F0B5}" type="datetimeFigureOut">
              <a:rPr lang="ru-RU" smtClean="0"/>
              <a:t>28.01.2013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2AFA8-F913-4623-A8D5-07DB8EB025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F30CC-55A8-4B36-A739-C990ACA8F0B5}" type="datetimeFigureOut">
              <a:rPr lang="ru-RU" smtClean="0"/>
              <a:t>28.01.2013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2AFA8-F913-4623-A8D5-07DB8EB025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5F30CC-55A8-4B36-A739-C990ACA8F0B5}" type="datetimeFigureOut">
              <a:rPr lang="ru-RU" smtClean="0"/>
              <a:t>28.01.2013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62AFA8-F913-4623-A8D5-07DB8EB0257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Администратор\Desktop\11 клас\Фони\back-to-school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94855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475656" y="548680"/>
            <a:ext cx="6665414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dirty="0" err="1" smtClean="0">
                <a:solidFill>
                  <a:srgbClr val="FF0000"/>
                </a:solidFill>
              </a:rPr>
              <a:t>Jugendkultur</a:t>
            </a:r>
            <a:endParaRPr lang="ru-RU" sz="9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11 клас\Фони\artleo.com-8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556792"/>
            <a:ext cx="7620000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331640" y="0"/>
            <a:ext cx="6347379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dirty="0" err="1" smtClean="0">
                <a:solidFill>
                  <a:srgbClr val="FF0000"/>
                </a:solidFill>
              </a:rPr>
              <a:t>Breakdancing</a:t>
            </a:r>
            <a:endParaRPr lang="ru-RU" sz="8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11 клас\Фони\artleo.com-8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53116"/>
            <a:ext cx="3443634" cy="6804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0" y="1916832"/>
            <a:ext cx="4067139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600" dirty="0" err="1" smtClean="0">
                <a:solidFill>
                  <a:srgbClr val="FF0000"/>
                </a:solidFill>
              </a:rPr>
              <a:t>emo</a:t>
            </a:r>
            <a:endParaRPr lang="ru-RU" sz="16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11 клас\Фони\artleo.com-8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556792"/>
            <a:ext cx="6871731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267744" y="116632"/>
            <a:ext cx="4030462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dirty="0" err="1" smtClean="0">
                <a:solidFill>
                  <a:srgbClr val="FF0000"/>
                </a:solidFill>
              </a:rPr>
              <a:t>Tektonik</a:t>
            </a:r>
            <a:endParaRPr lang="ru-RU" sz="8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11 клас\Фони\artleo.com-8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772816"/>
            <a:ext cx="7620000" cy="470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555776" y="188640"/>
            <a:ext cx="319991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</a:rPr>
              <a:t>Laune</a:t>
            </a:r>
            <a:endParaRPr lang="ru-RU" sz="96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79912" y="648866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err="1" smtClean="0"/>
              <a:t>Фрик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11 клас\Фони\artleo.com-8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987824" y="6381328"/>
            <a:ext cx="22051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err="1" smtClean="0"/>
              <a:t>Партизанське</a:t>
            </a:r>
            <a:r>
              <a:rPr lang="ru-RU" sz="1400" dirty="0" smtClean="0"/>
              <a:t> </a:t>
            </a:r>
            <a:r>
              <a:rPr lang="ru-RU" sz="1400" dirty="0" err="1" smtClean="0"/>
              <a:t>садівництво</a:t>
            </a:r>
            <a:endParaRPr lang="ru-RU" sz="1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188640"/>
            <a:ext cx="666297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dirty="0" smtClean="0">
                <a:solidFill>
                  <a:srgbClr val="FF0000"/>
                </a:solidFill>
              </a:rPr>
              <a:t>Partisan </a:t>
            </a:r>
            <a:r>
              <a:rPr lang="en-US" sz="8000" dirty="0" err="1" smtClean="0">
                <a:solidFill>
                  <a:srgbClr val="FF0000"/>
                </a:solidFill>
              </a:rPr>
              <a:t>Garten</a:t>
            </a:r>
            <a:endParaRPr lang="ru-RU" sz="8000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1772816"/>
            <a:ext cx="4962889" cy="458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11 клас\Фони\artleo.com-8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196752"/>
            <a:ext cx="7008779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979712" y="0"/>
            <a:ext cx="438017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dirty="0" err="1" smtClean="0">
                <a:solidFill>
                  <a:srgbClr val="FF0000"/>
                </a:solidFill>
              </a:rPr>
              <a:t>Nachtclub</a:t>
            </a:r>
            <a:endParaRPr lang="ru-RU" sz="8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11 клас\Фони\artleo.com-8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268760"/>
            <a:ext cx="7620000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79339" y="0"/>
            <a:ext cx="906466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err="1" smtClean="0">
                <a:solidFill>
                  <a:srgbClr val="FF0000"/>
                </a:solidFill>
              </a:rPr>
              <a:t>Jugend</a:t>
            </a:r>
            <a:r>
              <a:rPr lang="en-US" sz="6000" dirty="0" smtClean="0">
                <a:solidFill>
                  <a:srgbClr val="FF0000"/>
                </a:solidFill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</a:rPr>
              <a:t>Subkulturen</a:t>
            </a:r>
            <a:r>
              <a:rPr lang="en-US" sz="6000" dirty="0" smtClean="0">
                <a:solidFill>
                  <a:srgbClr val="FF0000"/>
                </a:solidFill>
              </a:rPr>
              <a:t> in Japan</a:t>
            </a:r>
            <a:endParaRPr lang="ru-RU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11 клас\Фони\artleo.com-8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628800"/>
            <a:ext cx="7620000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475656" y="0"/>
            <a:ext cx="6368282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500" dirty="0" err="1" smtClean="0">
                <a:solidFill>
                  <a:srgbClr val="FF0000"/>
                </a:solidFill>
              </a:rPr>
              <a:t>Zachepinh</a:t>
            </a:r>
            <a:endParaRPr lang="ru-RU" sz="115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11 клас\Фони\artleo.com-8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-26037"/>
            <a:ext cx="4608512" cy="688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0" y="2348880"/>
            <a:ext cx="275447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dirty="0" err="1" smtClean="0">
                <a:solidFill>
                  <a:srgbClr val="FF0000"/>
                </a:solidFill>
              </a:rPr>
              <a:t>Goten</a:t>
            </a:r>
            <a:endParaRPr lang="ru-RU" sz="8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11 клас\Фони\artleo.com-8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484784"/>
            <a:ext cx="4767328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203848" y="188640"/>
            <a:ext cx="265021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dirty="0" smtClean="0">
                <a:solidFill>
                  <a:srgbClr val="FF0000"/>
                </a:solidFill>
              </a:rPr>
              <a:t>Punks</a:t>
            </a:r>
            <a:endParaRPr lang="ru-RU" sz="8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18</Words>
  <Application>Microsoft Office PowerPoint</Application>
  <PresentationFormat>Экран (4:3)</PresentationFormat>
  <Paragraphs>13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Ярослав Попов</dc:creator>
  <cp:lastModifiedBy>Ярослав Попов</cp:lastModifiedBy>
  <cp:revision>5</cp:revision>
  <dcterms:created xsi:type="dcterms:W3CDTF">2013-01-28T16:45:00Z</dcterms:created>
  <dcterms:modified xsi:type="dcterms:W3CDTF">2013-01-28T17:06:43Z</dcterms:modified>
</cp:coreProperties>
</file>