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87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0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5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58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3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3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6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3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9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7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F9105BB-4B9F-45DA-9BF0-A49085065F9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9886713-2230-482E-AE6D-F8D641810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9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73312" y="5620512"/>
            <a:ext cx="3121152" cy="1152144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Підготувала презентацію      учениця 11-У класу</a:t>
            </a:r>
            <a:br>
              <a:rPr lang="uk-UA" sz="1800" dirty="0" smtClean="0"/>
            </a:br>
            <a:r>
              <a:rPr lang="uk-UA" sz="1800" dirty="0" err="1" smtClean="0"/>
              <a:t>Чупилка</a:t>
            </a:r>
            <a:r>
              <a:rPr lang="uk-UA" sz="1800" dirty="0" smtClean="0"/>
              <a:t> Тетяна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9905" y="963168"/>
            <a:ext cx="7583424" cy="10156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Нуклеїнові</a:t>
            </a:r>
            <a:r>
              <a:rPr lang="ru-RU" sz="60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6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кислоти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65" y="2474977"/>
            <a:ext cx="4874895" cy="31455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550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456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нуклеїнових кислот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682496"/>
            <a:ext cx="8595360" cy="4351337"/>
          </a:xfrm>
        </p:spPr>
        <p:txBody>
          <a:bodyPr>
            <a:noAutofit/>
          </a:bodyPr>
          <a:lstStyle/>
          <a:p>
            <a:r>
              <a:rPr lang="ru-RU" sz="2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білого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волокнистої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будови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погано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лужних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добре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розчиняються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розчинах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солей: РНК - у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розбавлених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ДНК - у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концентрованих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асиметричні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розчини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високу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в'язкість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В'язкість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розчинів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характеристики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дволанцюгових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ДНК,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молекулярної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010" y="1809750"/>
            <a:ext cx="3455990" cy="30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3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76" y="0"/>
            <a:ext cx="9692640" cy="1325562"/>
          </a:xfrm>
        </p:spPr>
        <p:txBody>
          <a:bodyPr>
            <a:noAutofit/>
          </a:bodyPr>
          <a:lstStyle/>
          <a:p>
            <a:pPr algn="ctr"/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нуклеїнових кислот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936" y="1694688"/>
            <a:ext cx="7309104" cy="43513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характерна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оптична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обертати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площину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поляризації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вправо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 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знаком плюс).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впорядкованості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питома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біспіральної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150°.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мономерних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одноланцюгових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РНК і ДНК при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питома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4 - 6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критерієм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кислотах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дволанцюгових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ділянок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1" y="1792224"/>
            <a:ext cx="3608039" cy="44378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005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76" y="-146304"/>
            <a:ext cx="9692640" cy="1325562"/>
          </a:xfrm>
        </p:spPr>
        <p:txBody>
          <a:bodyPr>
            <a:noAutofit/>
          </a:bodyPr>
          <a:lstStyle/>
          <a:p>
            <a:pPr algn="ctr"/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нуклеїнових кислот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24" y="1767840"/>
            <a:ext cx="10222992" cy="4461065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поглинати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ультрафіолетовій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максимумом 260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нативності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поглинанням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званий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гіпохромний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азотистих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 - А-Т.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Гіпохромний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дволанцюгових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гіпохромності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дволанцюгових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спіралізованих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ділянок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кислотах.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іпохромний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денатурації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спіралей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- РНК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18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608" y="-219456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нуклеїнових кислот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5260"/>
            <a:ext cx="6872224" cy="51932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денатурації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роцес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розриві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водневих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деспіралізації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розходженні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двоспіральних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 РНК.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Денатурацію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денатурації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12" y="2011681"/>
            <a:ext cx="5644088" cy="44622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57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>
            <a:normAutofit/>
          </a:bodyPr>
          <a:lstStyle/>
          <a:p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нуклеїнових кислот</a:t>
            </a:r>
            <a:endParaRPr lang="ru-R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0" y="1889760"/>
            <a:ext cx="6443472" cy="476707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наслідок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рекомбінації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ренатурація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ДНК.</a:t>
            </a:r>
            <a:r>
              <a:rPr lang="ru-RU" sz="2800" dirty="0"/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</a:t>
            </a:r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ренатурації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 ДНК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азотистих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 Г-Ц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Так, ДНК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легше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Позитивно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 Г-Ц. При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ренатурації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відновлюються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 startAt="5"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840"/>
            <a:ext cx="4937532" cy="45024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56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84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нуклеїнових кислот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1670304"/>
            <a:ext cx="8388096" cy="42550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найважливішими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є участь 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спадкових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процесах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біосинтезу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носіями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ДНК.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фаги,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рослинних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вірусів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носіями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РНК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клітинах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основному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 набору в них хромосом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Передача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самовідтворенні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копій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батьківських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ДНК(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реплікації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незамінні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мікроскопічного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величезної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﻿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84" y="1670304"/>
            <a:ext cx="3633216" cy="4430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62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1426464" y="1999488"/>
            <a:ext cx="4986528" cy="4632960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5364480" y="121920"/>
            <a:ext cx="4791456" cy="273100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8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608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нуклеїнових кислот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048" y="1609344"/>
            <a:ext cx="7235952" cy="4901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обумовлюють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60-х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швейцарським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Мішером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остаточно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30-х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встановили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Вотсон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О.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1953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нагороджено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Нобелівською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" y="1427133"/>
            <a:ext cx="3557778" cy="48671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99529" y="6395817"/>
            <a:ext cx="3398139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>
                    <a:lumMod val="75000"/>
                  </a:schemeClr>
                </a:solidFill>
              </a:rPr>
              <a:t>Фрідріх </a:t>
            </a:r>
            <a:r>
              <a:rPr lang="uk-UA" sz="2000" b="1" dirty="0" err="1" smtClean="0">
                <a:solidFill>
                  <a:schemeClr val="bg1">
                    <a:lumMod val="75000"/>
                  </a:schemeClr>
                </a:solidFill>
              </a:rPr>
              <a:t>Мішер</a:t>
            </a:r>
            <a:endParaRPr lang="ru-RU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26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32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нуклеїнових кислот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528" y="1511808"/>
            <a:ext cx="9881616" cy="474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біополімери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макромолекули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багаторазово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повторюваних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ланок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полінуклеотидами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високомолекулярні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набагато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складніші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полісахариди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Молекулярна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коливається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60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мільярдів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сантиметрів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10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молекул. 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Ланцюжки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повторюваних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ланок 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зумовлює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3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992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Складова нуклеотидів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304" y="1704022"/>
            <a:ext cx="6431280" cy="4925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ланки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 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азотисту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основу 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піримідинову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пуринову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моносахарид — рибозу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2-дезоксирибозу;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фосфатної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 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нуклеозиду. До складу нуклеозиду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моносахарид (рибоза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дезоксирибоза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азотиста основа.</a:t>
            </a: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460"/>
            <a:ext cx="5480304" cy="4465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702795"/>
            <a:ext cx="548030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 та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нуклеотиду</a:t>
            </a:r>
          </a:p>
        </p:txBody>
      </p:sp>
    </p:spTree>
    <p:extLst>
      <p:ext uri="{BB962C8B-B14F-4D97-AF65-F5344CB8AC3E}">
        <p14:creationId xmlns:p14="http://schemas.microsoft.com/office/powerpoint/2010/main" val="20271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372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нуклеїнових кислот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0" y="1828800"/>
            <a:ext cx="6976872" cy="4800600"/>
          </a:xfrm>
        </p:spPr>
        <p:txBody>
          <a:bodyPr>
            <a:norm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езоксирибонуклеїнові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(ДНК),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ибонуклеїнові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(РНК),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беруть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участь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процесах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біосинтезу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молекулах ДНК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дезоксирибози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молекулах РНК —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рибози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відображується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2" y="1516062"/>
            <a:ext cx="34575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93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972" y="0"/>
            <a:ext cx="9692640" cy="1325562"/>
          </a:xfrm>
        </p:spPr>
        <p:txBody>
          <a:bodyPr>
            <a:noAutofit/>
          </a:bodyPr>
          <a:lstStyle/>
          <a:p>
            <a:pPr algn="ctr"/>
            <a:r>
              <a:rPr lang="ru-RU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і </a:t>
            </a:r>
            <a:r>
              <a:rPr lang="ru-RU" sz="45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</a:t>
            </a:r>
            <a:endParaRPr lang="ru-RU" sz="45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972" y="1955800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мономери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нуклеотид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нітрогеновмісної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ортофосфатної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52" y="3924300"/>
            <a:ext cx="6537960" cy="27241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9749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972" y="-100452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ru-RU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і </a:t>
            </a:r>
            <a:r>
              <a:rPr lang="ru-RU" sz="45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sz="4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</a:t>
            </a:r>
            <a:endParaRPr lang="ru-RU" sz="4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800" y="1701800"/>
            <a:ext cx="7061200" cy="4965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молекулах ДНК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трапляються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нітрогеновмісних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основ: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аденін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гуанін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цитозин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тимін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складу РНК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замість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тиміну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входить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близька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6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будовою</a:t>
            </a:r>
            <a:r>
              <a:rPr lang="ru-RU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 — </a:t>
            </a:r>
            <a:r>
              <a:rPr lang="ru-RU" sz="26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урацил</a:t>
            </a:r>
            <a:r>
              <a:rPr lang="ru-RU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складу кожного нуклеотиду входить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 молекулах ДНК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дезоксирибози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молекулах РНК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рибози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ru-RU" sz="26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81" y="1517210"/>
            <a:ext cx="3397919" cy="274725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0702"/>
            <a:ext cx="4406096" cy="16965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95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і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нуклеїнових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968" y="1914144"/>
            <a:ext cx="5736336" cy="4523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ортофосфатною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кислотою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вуглевод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нітрогеновмісна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нуклеотид.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нуклеотид,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рибозою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цитозином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304" y="2381852"/>
            <a:ext cx="4856686" cy="33849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3654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09728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Молекули ДНК та РНК</a:t>
            </a:r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2704" y="1570224"/>
            <a:ext cx="5638800" cy="4989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Нуклеотиди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об’єднуючись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з одним,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Молекула РНК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одного такого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молекула ДНК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" y="1570224"/>
            <a:ext cx="3479087" cy="4550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71" y="1570224"/>
            <a:ext cx="1600062" cy="4550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01056" y="5427886"/>
            <a:ext cx="5736336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з’єднуються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водневими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зв’язками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суворими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правилами: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тимін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одного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з’єднується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аденіном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протилежного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цитозин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гуаніном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З’єднавшись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два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полінуклеотидних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ланцюги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згортаються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спіраль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таким чином, молекула ДНК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подвійну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спіраль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863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TC103457515[[fn=Вид]]</Template>
  <TotalTime>126</TotalTime>
  <Words>771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Schoolbook</vt:lpstr>
      <vt:lpstr>Wingdings 2</vt:lpstr>
      <vt:lpstr>View</vt:lpstr>
      <vt:lpstr>Презентация PowerPoint</vt:lpstr>
      <vt:lpstr>Поняття нуклеїнових кислот</vt:lpstr>
      <vt:lpstr>Поняття нуклеїнових кислот</vt:lpstr>
      <vt:lpstr>Складова нуклеотидів</vt:lpstr>
      <vt:lpstr>Типи нуклеїнових кислот</vt:lpstr>
      <vt:lpstr>Склад і будова нуклеїнових кислот</vt:lpstr>
      <vt:lpstr>Склад і будова нуклеїнових кислот</vt:lpstr>
      <vt:lpstr>Склад і будова нуклеїнових кислот</vt:lpstr>
      <vt:lpstr>Молекули ДНК та РНК</vt:lpstr>
      <vt:lpstr>Властивості нуклеїнових кислот</vt:lpstr>
      <vt:lpstr>Властивості нуклеїнових кислот</vt:lpstr>
      <vt:lpstr>Властивості нуклеїнових кислот</vt:lpstr>
      <vt:lpstr>Властивості нуклеїнових кислот</vt:lpstr>
      <vt:lpstr>Властивості нуклеїнових кислот</vt:lpstr>
      <vt:lpstr>Функції нуклеїнових кислот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2014-10-26T14:37:50Z</dcterms:created>
  <dcterms:modified xsi:type="dcterms:W3CDTF">2014-10-26T16:44:45Z</dcterms:modified>
</cp:coreProperties>
</file>