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FF121-644A-4F87-B84A-5574E5D39BF6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E6ED7C-D231-4EDD-BCC5-E1115E653EFC}">
      <dgm:prSet phldrT="[Текст]"/>
      <dgm:spPr/>
      <dgm:t>
        <a:bodyPr/>
        <a:lstStyle/>
        <a:p>
          <a:r>
            <a:rPr lang="uk-UA" dirty="0" smtClean="0"/>
            <a:t>«Царі»</a:t>
          </a:r>
          <a:endParaRPr lang="ru-RU" dirty="0"/>
        </a:p>
      </dgm:t>
    </dgm:pt>
    <dgm:pt modelId="{6DF27F07-D985-4986-9F46-85E5AFAA52B2}" type="parTrans" cxnId="{F8285B0C-F2BB-44D5-AB27-F98A7F3D4810}">
      <dgm:prSet/>
      <dgm:spPr/>
      <dgm:t>
        <a:bodyPr/>
        <a:lstStyle/>
        <a:p>
          <a:endParaRPr lang="ru-RU"/>
        </a:p>
      </dgm:t>
    </dgm:pt>
    <dgm:pt modelId="{0CBBF657-10F2-4EC8-98C2-57438F36A578}" type="sibTrans" cxnId="{F8285B0C-F2BB-44D5-AB27-F98A7F3D4810}">
      <dgm:prSet/>
      <dgm:spPr/>
      <dgm:t>
        <a:bodyPr/>
        <a:lstStyle/>
        <a:p>
          <a:endParaRPr lang="ru-RU"/>
        </a:p>
      </dgm:t>
    </dgm:pt>
    <dgm:pt modelId="{7A22D07E-C144-4143-8A26-1D86C171195B}">
      <dgm:prSet phldrT="[Текст]"/>
      <dgm:spPr/>
      <dgm:t>
        <a:bodyPr/>
        <a:lstStyle/>
        <a:p>
          <a:r>
            <a:rPr lang="uk-UA" dirty="0" smtClean="0"/>
            <a:t>«Марина»</a:t>
          </a:r>
          <a:endParaRPr lang="ru-RU" dirty="0"/>
        </a:p>
      </dgm:t>
    </dgm:pt>
    <dgm:pt modelId="{02BBCAB5-0632-436E-AEA1-D973F99B0CB1}" type="parTrans" cxnId="{9DECD1FD-DD9A-4AC0-A23E-E8062068F0EC}">
      <dgm:prSet/>
      <dgm:spPr/>
      <dgm:t>
        <a:bodyPr/>
        <a:lstStyle/>
        <a:p>
          <a:endParaRPr lang="ru-RU"/>
        </a:p>
      </dgm:t>
    </dgm:pt>
    <dgm:pt modelId="{09CC6718-93A5-468A-A1F2-F46D50FE9267}" type="sibTrans" cxnId="{9DECD1FD-DD9A-4AC0-A23E-E8062068F0EC}">
      <dgm:prSet/>
      <dgm:spPr/>
      <dgm:t>
        <a:bodyPr/>
        <a:lstStyle/>
        <a:p>
          <a:endParaRPr lang="ru-RU"/>
        </a:p>
      </dgm:t>
    </dgm:pt>
    <dgm:pt modelId="{A3EC388F-67B5-44BD-BA4C-EABC551FC58C}">
      <dgm:prSet phldrT="[Текст]"/>
      <dgm:spPr/>
      <dgm:t>
        <a:bodyPr/>
        <a:lstStyle/>
        <a:p>
          <a:r>
            <a:rPr lang="uk-UA" dirty="0" smtClean="0"/>
            <a:t>«Якби тобі довелося..»</a:t>
          </a:r>
          <a:endParaRPr lang="ru-RU" dirty="0"/>
        </a:p>
      </dgm:t>
    </dgm:pt>
    <dgm:pt modelId="{529A2949-B431-466A-BC50-621E11F6A65C}" type="parTrans" cxnId="{9CA60D6A-41F7-42C0-B816-31F0ADE64ED1}">
      <dgm:prSet/>
      <dgm:spPr/>
      <dgm:t>
        <a:bodyPr/>
        <a:lstStyle/>
        <a:p>
          <a:endParaRPr lang="ru-RU"/>
        </a:p>
      </dgm:t>
    </dgm:pt>
    <dgm:pt modelId="{D3572345-86AE-45FC-A98E-B297E943AC77}" type="sibTrans" cxnId="{9CA60D6A-41F7-42C0-B816-31F0ADE64ED1}">
      <dgm:prSet/>
      <dgm:spPr/>
      <dgm:t>
        <a:bodyPr/>
        <a:lstStyle/>
        <a:p>
          <a:endParaRPr lang="ru-RU"/>
        </a:p>
      </dgm:t>
    </dgm:pt>
    <dgm:pt modelId="{AEDBF60C-3549-448D-A74C-B570EB6086C8}" type="pres">
      <dgm:prSet presAssocID="{B0EFF121-644A-4F87-B84A-5574E5D39B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EBA70B0-7FD9-4869-93B6-6AA0FC0F9DE1}" type="pres">
      <dgm:prSet presAssocID="{B0EFF121-644A-4F87-B84A-5574E5D39BF6}" presName="Name1" presStyleCnt="0"/>
      <dgm:spPr/>
    </dgm:pt>
    <dgm:pt modelId="{FFC06AD8-9D62-42FD-9851-7439D936302F}" type="pres">
      <dgm:prSet presAssocID="{B0EFF121-644A-4F87-B84A-5574E5D39BF6}" presName="cycle" presStyleCnt="0"/>
      <dgm:spPr/>
    </dgm:pt>
    <dgm:pt modelId="{08F2C64D-CBC7-4779-8090-4CCB66CB230D}" type="pres">
      <dgm:prSet presAssocID="{B0EFF121-644A-4F87-B84A-5574E5D39BF6}" presName="srcNode" presStyleLbl="node1" presStyleIdx="0" presStyleCnt="3"/>
      <dgm:spPr/>
    </dgm:pt>
    <dgm:pt modelId="{0127B192-708D-4731-80DE-D879D2BEF197}" type="pres">
      <dgm:prSet presAssocID="{B0EFF121-644A-4F87-B84A-5574E5D39BF6}" presName="conn" presStyleLbl="parChTrans1D2" presStyleIdx="0" presStyleCnt="1"/>
      <dgm:spPr/>
      <dgm:t>
        <a:bodyPr/>
        <a:lstStyle/>
        <a:p>
          <a:endParaRPr lang="ru-RU"/>
        </a:p>
      </dgm:t>
    </dgm:pt>
    <dgm:pt modelId="{A30713EC-CF77-46F9-BB79-3BBC65894952}" type="pres">
      <dgm:prSet presAssocID="{B0EFF121-644A-4F87-B84A-5574E5D39BF6}" presName="extraNode" presStyleLbl="node1" presStyleIdx="0" presStyleCnt="3"/>
      <dgm:spPr/>
    </dgm:pt>
    <dgm:pt modelId="{DD714171-6E8B-4A8F-9085-7DE3FE0D1E35}" type="pres">
      <dgm:prSet presAssocID="{B0EFF121-644A-4F87-B84A-5574E5D39BF6}" presName="dstNode" presStyleLbl="node1" presStyleIdx="0" presStyleCnt="3"/>
      <dgm:spPr/>
    </dgm:pt>
    <dgm:pt modelId="{2A3659F6-5AEA-4452-BE26-42D63C232881}" type="pres">
      <dgm:prSet presAssocID="{ECE6ED7C-D231-4EDD-BCC5-E1115E653EF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479D7-FF23-49A5-A76D-B5857F7262E3}" type="pres">
      <dgm:prSet presAssocID="{ECE6ED7C-D231-4EDD-BCC5-E1115E653EFC}" presName="accent_1" presStyleCnt="0"/>
      <dgm:spPr/>
    </dgm:pt>
    <dgm:pt modelId="{63A3725D-5099-4EB2-8177-B4DB68A50BD5}" type="pres">
      <dgm:prSet presAssocID="{ECE6ED7C-D231-4EDD-BCC5-E1115E653EFC}" presName="accentRepeatNode" presStyleLbl="solidFgAcc1" presStyleIdx="0" presStyleCnt="3"/>
      <dgm:spPr/>
    </dgm:pt>
    <dgm:pt modelId="{9953A7B3-4183-4DCE-BC61-91600E5CBFAE}" type="pres">
      <dgm:prSet presAssocID="{7A22D07E-C144-4143-8A26-1D86C171195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41AC4-66CC-4684-848B-8A3B500DAC92}" type="pres">
      <dgm:prSet presAssocID="{7A22D07E-C144-4143-8A26-1D86C171195B}" presName="accent_2" presStyleCnt="0"/>
      <dgm:spPr/>
    </dgm:pt>
    <dgm:pt modelId="{F7D852AD-6F02-4F0B-B7BB-631994552569}" type="pres">
      <dgm:prSet presAssocID="{7A22D07E-C144-4143-8A26-1D86C171195B}" presName="accentRepeatNode" presStyleLbl="solidFgAcc1" presStyleIdx="1" presStyleCnt="3"/>
      <dgm:spPr/>
    </dgm:pt>
    <dgm:pt modelId="{8B69AFE5-16A1-4A36-A452-9B98F6F2B0D3}" type="pres">
      <dgm:prSet presAssocID="{A3EC388F-67B5-44BD-BA4C-EABC551FC58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EA1B0-6D78-48C2-9A2C-D13CE9AC88FB}" type="pres">
      <dgm:prSet presAssocID="{A3EC388F-67B5-44BD-BA4C-EABC551FC58C}" presName="accent_3" presStyleCnt="0"/>
      <dgm:spPr/>
    </dgm:pt>
    <dgm:pt modelId="{CA270E52-79C6-4FD1-8123-553A3B0B49D5}" type="pres">
      <dgm:prSet presAssocID="{A3EC388F-67B5-44BD-BA4C-EABC551FC58C}" presName="accentRepeatNode" presStyleLbl="solidFgAcc1" presStyleIdx="2" presStyleCnt="3"/>
      <dgm:spPr/>
    </dgm:pt>
  </dgm:ptLst>
  <dgm:cxnLst>
    <dgm:cxn modelId="{DFB14898-5282-4EA9-BB9C-D1CDE39B9D40}" type="presOf" srcId="{B0EFF121-644A-4F87-B84A-5574E5D39BF6}" destId="{AEDBF60C-3549-448D-A74C-B570EB6086C8}" srcOrd="0" destOrd="0" presId="urn:microsoft.com/office/officeart/2008/layout/VerticalCurvedList"/>
    <dgm:cxn modelId="{DDDE0575-BC2B-4971-BA23-18E2B2D2F544}" type="presOf" srcId="{ECE6ED7C-D231-4EDD-BCC5-E1115E653EFC}" destId="{2A3659F6-5AEA-4452-BE26-42D63C232881}" srcOrd="0" destOrd="0" presId="urn:microsoft.com/office/officeart/2008/layout/VerticalCurvedList"/>
    <dgm:cxn modelId="{F8285B0C-F2BB-44D5-AB27-F98A7F3D4810}" srcId="{B0EFF121-644A-4F87-B84A-5574E5D39BF6}" destId="{ECE6ED7C-D231-4EDD-BCC5-E1115E653EFC}" srcOrd="0" destOrd="0" parTransId="{6DF27F07-D985-4986-9F46-85E5AFAA52B2}" sibTransId="{0CBBF657-10F2-4EC8-98C2-57438F36A578}"/>
    <dgm:cxn modelId="{E07D6BEF-FBAA-4658-AEF0-A8B98BAC0773}" type="presOf" srcId="{A3EC388F-67B5-44BD-BA4C-EABC551FC58C}" destId="{8B69AFE5-16A1-4A36-A452-9B98F6F2B0D3}" srcOrd="0" destOrd="0" presId="urn:microsoft.com/office/officeart/2008/layout/VerticalCurvedList"/>
    <dgm:cxn modelId="{0A8214E9-F9DE-4EFE-AD50-B6778754230D}" type="presOf" srcId="{0CBBF657-10F2-4EC8-98C2-57438F36A578}" destId="{0127B192-708D-4731-80DE-D879D2BEF197}" srcOrd="0" destOrd="0" presId="urn:microsoft.com/office/officeart/2008/layout/VerticalCurvedList"/>
    <dgm:cxn modelId="{9CA60D6A-41F7-42C0-B816-31F0ADE64ED1}" srcId="{B0EFF121-644A-4F87-B84A-5574E5D39BF6}" destId="{A3EC388F-67B5-44BD-BA4C-EABC551FC58C}" srcOrd="2" destOrd="0" parTransId="{529A2949-B431-466A-BC50-621E11F6A65C}" sibTransId="{D3572345-86AE-45FC-A98E-B297E943AC77}"/>
    <dgm:cxn modelId="{B57DA1C3-A9E6-449F-9381-61F157D8EEA0}" type="presOf" srcId="{7A22D07E-C144-4143-8A26-1D86C171195B}" destId="{9953A7B3-4183-4DCE-BC61-91600E5CBFAE}" srcOrd="0" destOrd="0" presId="urn:microsoft.com/office/officeart/2008/layout/VerticalCurvedList"/>
    <dgm:cxn modelId="{9DECD1FD-DD9A-4AC0-A23E-E8062068F0EC}" srcId="{B0EFF121-644A-4F87-B84A-5574E5D39BF6}" destId="{7A22D07E-C144-4143-8A26-1D86C171195B}" srcOrd="1" destOrd="0" parTransId="{02BBCAB5-0632-436E-AEA1-D973F99B0CB1}" sibTransId="{09CC6718-93A5-468A-A1F2-F46D50FE9267}"/>
    <dgm:cxn modelId="{09B88456-4052-4C38-B64F-34BC25F7600F}" type="presParOf" srcId="{AEDBF60C-3549-448D-A74C-B570EB6086C8}" destId="{0EBA70B0-7FD9-4869-93B6-6AA0FC0F9DE1}" srcOrd="0" destOrd="0" presId="urn:microsoft.com/office/officeart/2008/layout/VerticalCurvedList"/>
    <dgm:cxn modelId="{2478C0C9-EA9C-4639-9F7A-A859A9AD1BE5}" type="presParOf" srcId="{0EBA70B0-7FD9-4869-93B6-6AA0FC0F9DE1}" destId="{FFC06AD8-9D62-42FD-9851-7439D936302F}" srcOrd="0" destOrd="0" presId="urn:microsoft.com/office/officeart/2008/layout/VerticalCurvedList"/>
    <dgm:cxn modelId="{E749BC62-E117-4189-B055-40F989EF3220}" type="presParOf" srcId="{FFC06AD8-9D62-42FD-9851-7439D936302F}" destId="{08F2C64D-CBC7-4779-8090-4CCB66CB230D}" srcOrd="0" destOrd="0" presId="urn:microsoft.com/office/officeart/2008/layout/VerticalCurvedList"/>
    <dgm:cxn modelId="{721310EF-DE1A-4A23-9DB2-B0AD5E24409F}" type="presParOf" srcId="{FFC06AD8-9D62-42FD-9851-7439D936302F}" destId="{0127B192-708D-4731-80DE-D879D2BEF197}" srcOrd="1" destOrd="0" presId="urn:microsoft.com/office/officeart/2008/layout/VerticalCurvedList"/>
    <dgm:cxn modelId="{67C7B7E3-6246-4E5F-9562-5E0D8FA557C5}" type="presParOf" srcId="{FFC06AD8-9D62-42FD-9851-7439D936302F}" destId="{A30713EC-CF77-46F9-BB79-3BBC65894952}" srcOrd="2" destOrd="0" presId="urn:microsoft.com/office/officeart/2008/layout/VerticalCurvedList"/>
    <dgm:cxn modelId="{DA2B8ED6-0376-4E6B-A127-1729F1FE81FD}" type="presParOf" srcId="{FFC06AD8-9D62-42FD-9851-7439D936302F}" destId="{DD714171-6E8B-4A8F-9085-7DE3FE0D1E35}" srcOrd="3" destOrd="0" presId="urn:microsoft.com/office/officeart/2008/layout/VerticalCurvedList"/>
    <dgm:cxn modelId="{CEC0F581-717D-4E1F-A898-C8B8C5FEB09C}" type="presParOf" srcId="{0EBA70B0-7FD9-4869-93B6-6AA0FC0F9DE1}" destId="{2A3659F6-5AEA-4452-BE26-42D63C232881}" srcOrd="1" destOrd="0" presId="urn:microsoft.com/office/officeart/2008/layout/VerticalCurvedList"/>
    <dgm:cxn modelId="{6E3243D6-4C5A-4C9B-BF4D-A03DDE5CBD8B}" type="presParOf" srcId="{0EBA70B0-7FD9-4869-93B6-6AA0FC0F9DE1}" destId="{E0D479D7-FF23-49A5-A76D-B5857F7262E3}" srcOrd="2" destOrd="0" presId="urn:microsoft.com/office/officeart/2008/layout/VerticalCurvedList"/>
    <dgm:cxn modelId="{3622AB43-ED62-4043-A114-CDEC430A343D}" type="presParOf" srcId="{E0D479D7-FF23-49A5-A76D-B5857F7262E3}" destId="{63A3725D-5099-4EB2-8177-B4DB68A50BD5}" srcOrd="0" destOrd="0" presId="urn:microsoft.com/office/officeart/2008/layout/VerticalCurvedList"/>
    <dgm:cxn modelId="{16789D3E-6A30-4427-9C61-7D1D27894E3C}" type="presParOf" srcId="{0EBA70B0-7FD9-4869-93B6-6AA0FC0F9DE1}" destId="{9953A7B3-4183-4DCE-BC61-91600E5CBFAE}" srcOrd="3" destOrd="0" presId="urn:microsoft.com/office/officeart/2008/layout/VerticalCurvedList"/>
    <dgm:cxn modelId="{64F05782-A5F9-447C-B987-D44BB2CBC94F}" type="presParOf" srcId="{0EBA70B0-7FD9-4869-93B6-6AA0FC0F9DE1}" destId="{45D41AC4-66CC-4684-848B-8A3B500DAC92}" srcOrd="4" destOrd="0" presId="urn:microsoft.com/office/officeart/2008/layout/VerticalCurvedList"/>
    <dgm:cxn modelId="{98AF9585-C2C9-45A9-86B8-516D1E9D99B1}" type="presParOf" srcId="{45D41AC4-66CC-4684-848B-8A3B500DAC92}" destId="{F7D852AD-6F02-4F0B-B7BB-631994552569}" srcOrd="0" destOrd="0" presId="urn:microsoft.com/office/officeart/2008/layout/VerticalCurvedList"/>
    <dgm:cxn modelId="{4FFC4D8F-FEFD-498B-970D-3D1E1EA63253}" type="presParOf" srcId="{0EBA70B0-7FD9-4869-93B6-6AA0FC0F9DE1}" destId="{8B69AFE5-16A1-4A36-A452-9B98F6F2B0D3}" srcOrd="5" destOrd="0" presId="urn:microsoft.com/office/officeart/2008/layout/VerticalCurvedList"/>
    <dgm:cxn modelId="{B7F940C9-47AA-4E54-8CE6-670F13EE9C3C}" type="presParOf" srcId="{0EBA70B0-7FD9-4869-93B6-6AA0FC0F9DE1}" destId="{C64EA1B0-6D78-48C2-9A2C-D13CE9AC88FB}" srcOrd="6" destOrd="0" presId="urn:microsoft.com/office/officeart/2008/layout/VerticalCurvedList"/>
    <dgm:cxn modelId="{78AE253E-5D8D-4D53-B066-87F9ED92D61B}" type="presParOf" srcId="{C64EA1B0-6D78-48C2-9A2C-D13CE9AC88FB}" destId="{CA270E52-79C6-4FD1-8123-553A3B0B49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7B192-708D-4731-80DE-D879D2BEF197}">
      <dsp:nvSpPr>
        <dsp:cNvPr id="0" name=""/>
        <dsp:cNvSpPr/>
      </dsp:nvSpPr>
      <dsp:spPr>
        <a:xfrm>
          <a:off x="-6248289" y="-956160"/>
          <a:ext cx="7439995" cy="7439995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659F6-5AEA-4452-BE26-42D63C232881}">
      <dsp:nvSpPr>
        <dsp:cNvPr id="0" name=""/>
        <dsp:cNvSpPr/>
      </dsp:nvSpPr>
      <dsp:spPr>
        <a:xfrm>
          <a:off x="767241" y="552767"/>
          <a:ext cx="3669738" cy="11055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751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«Царі»</a:t>
          </a:r>
          <a:endParaRPr lang="ru-RU" sz="3400" kern="1200" dirty="0"/>
        </a:p>
      </dsp:txBody>
      <dsp:txXfrm>
        <a:off x="767241" y="552767"/>
        <a:ext cx="3669738" cy="1105535"/>
      </dsp:txXfrm>
    </dsp:sp>
    <dsp:sp modelId="{63A3725D-5099-4EB2-8177-B4DB68A50BD5}">
      <dsp:nvSpPr>
        <dsp:cNvPr id="0" name=""/>
        <dsp:cNvSpPr/>
      </dsp:nvSpPr>
      <dsp:spPr>
        <a:xfrm>
          <a:off x="76281" y="414575"/>
          <a:ext cx="1381918" cy="1381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53A7B3-4183-4DCE-BC61-91600E5CBFAE}">
      <dsp:nvSpPr>
        <dsp:cNvPr id="0" name=""/>
        <dsp:cNvSpPr/>
      </dsp:nvSpPr>
      <dsp:spPr>
        <a:xfrm>
          <a:off x="1169103" y="2211070"/>
          <a:ext cx="3267876" cy="1105535"/>
        </a:xfrm>
        <a:prstGeom prst="rect">
          <a:avLst/>
        </a:prstGeom>
        <a:gradFill rotWithShape="0">
          <a:gsLst>
            <a:gs pos="0">
              <a:schemeClr val="accent4">
                <a:hueOff val="-1188603"/>
                <a:satOff val="21780"/>
                <a:lumOff val="2745"/>
                <a:alphaOff val="0"/>
                <a:tint val="96000"/>
                <a:lumMod val="100000"/>
              </a:schemeClr>
            </a:gs>
            <a:gs pos="78000">
              <a:schemeClr val="accent4">
                <a:hueOff val="-1188603"/>
                <a:satOff val="21780"/>
                <a:lumOff val="274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751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«Марина»</a:t>
          </a:r>
          <a:endParaRPr lang="ru-RU" sz="3400" kern="1200" dirty="0"/>
        </a:p>
      </dsp:txBody>
      <dsp:txXfrm>
        <a:off x="1169103" y="2211070"/>
        <a:ext cx="3267876" cy="1105535"/>
      </dsp:txXfrm>
    </dsp:sp>
    <dsp:sp modelId="{F7D852AD-6F02-4F0B-B7BB-631994552569}">
      <dsp:nvSpPr>
        <dsp:cNvPr id="0" name=""/>
        <dsp:cNvSpPr/>
      </dsp:nvSpPr>
      <dsp:spPr>
        <a:xfrm>
          <a:off x="478143" y="2072878"/>
          <a:ext cx="1381918" cy="1381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1188603"/>
              <a:satOff val="21780"/>
              <a:lumOff val="274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9AFE5-16A1-4A36-A452-9B98F6F2B0D3}">
      <dsp:nvSpPr>
        <dsp:cNvPr id="0" name=""/>
        <dsp:cNvSpPr/>
      </dsp:nvSpPr>
      <dsp:spPr>
        <a:xfrm>
          <a:off x="767241" y="3869372"/>
          <a:ext cx="3669738" cy="1105535"/>
        </a:xfrm>
        <a:prstGeom prst="rect">
          <a:avLst/>
        </a:prstGeom>
        <a:gradFill rotWithShape="0">
          <a:gsLst>
            <a:gs pos="0">
              <a:schemeClr val="accent4">
                <a:hueOff val="-2377205"/>
                <a:satOff val="43560"/>
                <a:lumOff val="5490"/>
                <a:alphaOff val="0"/>
                <a:tint val="96000"/>
                <a:lumMod val="100000"/>
              </a:schemeClr>
            </a:gs>
            <a:gs pos="78000">
              <a:schemeClr val="accent4">
                <a:hueOff val="-2377205"/>
                <a:satOff val="43560"/>
                <a:lumOff val="54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751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«Якби тобі довелося..»</a:t>
          </a:r>
          <a:endParaRPr lang="ru-RU" sz="3400" kern="1200" dirty="0"/>
        </a:p>
      </dsp:txBody>
      <dsp:txXfrm>
        <a:off x="767241" y="3869372"/>
        <a:ext cx="3669738" cy="1105535"/>
      </dsp:txXfrm>
    </dsp:sp>
    <dsp:sp modelId="{CA270E52-79C6-4FD1-8123-553A3B0B49D5}">
      <dsp:nvSpPr>
        <dsp:cNvPr id="0" name=""/>
        <dsp:cNvSpPr/>
      </dsp:nvSpPr>
      <dsp:spPr>
        <a:xfrm>
          <a:off x="76281" y="3731180"/>
          <a:ext cx="1381918" cy="1381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-2377205"/>
              <a:satOff val="43560"/>
              <a:lumOff val="549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25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6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51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93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2348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36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93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24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8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9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29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12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05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05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90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92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F944-9566-4B12-982E-66625B07BD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9019F-DC16-4EDD-998F-78FB7BB73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1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68" y="1531074"/>
            <a:ext cx="7697337" cy="2467720"/>
          </a:xfrm>
        </p:spPr>
        <p:txBody>
          <a:bodyPr/>
          <a:lstStyle/>
          <a:p>
            <a:r>
              <a:rPr lang="uk-UA" sz="2800" b="1" dirty="0">
                <a:latin typeface="Century Gothic" panose="020B0502020202020204" pitchFamily="34" charset="0"/>
              </a:rPr>
              <a:t>7. </a:t>
            </a:r>
            <a:r>
              <a:rPr lang="uk-UA" sz="2800" dirty="0">
                <a:latin typeface="Century Gothic" panose="020B0502020202020204" pitchFamily="34" charset="0"/>
              </a:rPr>
              <a:t>У 1848 </a:t>
            </a:r>
            <a:r>
              <a:rPr lang="en-US" sz="2800" dirty="0">
                <a:latin typeface="Century Gothic" panose="020B0502020202020204" pitchFamily="34" charset="0"/>
              </a:rPr>
              <a:t>p</a:t>
            </a:r>
            <a:r>
              <a:rPr lang="ru-RU" sz="2800" dirty="0">
                <a:latin typeface="Century Gothic" panose="020B0502020202020204" pitchFamily="34" charset="0"/>
              </a:rPr>
              <a:t>.</a:t>
            </a:r>
            <a:r>
              <a:rPr lang="uk-UA" sz="2800" dirty="0">
                <a:latin typeface="Century Gothic" panose="020B0502020202020204" pitchFamily="34" charset="0"/>
              </a:rPr>
              <a:t> Т. Г. Шевченко входив до складу наукової експедиції. Частину шляху експедиція пройшла на шхуні «Константан». Опишіть територію, яку досліджувала ця експедиція, та оцініть участь у ній Тараса Григоровича. У яких творах відтворені враження Кобзаря про подорож?</a:t>
            </a: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55" y="3875964"/>
            <a:ext cx="3814549" cy="2860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8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43" y="5415511"/>
            <a:ext cx="7074594" cy="1278466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Краєвиди</a:t>
            </a:r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гористих</a:t>
            </a:r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берегів</a:t>
            </a:r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Аральського</a:t>
            </a:r>
            <a:r>
              <a:rPr lang="ru-RU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моря</a:t>
            </a:r>
            <a:endParaRPr lang="ru-RU" sz="36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218" name="Picture 2" descr="http://www.t-shevchenko.name/files/THSh/paints/1962-08/1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08" y="546220"/>
            <a:ext cx="7049590" cy="4379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78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18" y="5429160"/>
            <a:ext cx="5423215" cy="1278466"/>
          </a:xfrm>
        </p:spPr>
        <p:txBody>
          <a:bodyPr>
            <a:noAutofit/>
          </a:bodyPr>
          <a:lstStyle/>
          <a:p>
            <a:r>
              <a:rPr lang="uk-UA" sz="44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Новопетровське</a:t>
            </a:r>
            <a:r>
              <a:rPr lang="uk-UA" sz="4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укріплення</a:t>
            </a:r>
            <a:endParaRPr lang="ru-RU" sz="4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42" name="Picture 2" descr="http://kobzar.univ.kiev.ua/draws/images/3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18" y="410370"/>
            <a:ext cx="9008482" cy="40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3312" y="159224"/>
            <a:ext cx="8596668" cy="3403600"/>
          </a:xfrm>
        </p:spPr>
        <p:txBody>
          <a:bodyPr>
            <a:noAutofit/>
          </a:bodyPr>
          <a:lstStyle/>
          <a:p>
            <a:r>
              <a:rPr lang="uk-UA" b="1" i="1" dirty="0" smtClean="0">
                <a:latin typeface="Century Gothic" panose="020B0502020202020204" pitchFamily="34" charset="0"/>
              </a:rPr>
              <a:t>Висновки: </a:t>
            </a:r>
            <a:r>
              <a:rPr lang="uk-U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Участь Шевченка у Аральській експедиції свідчить про те, що він був відомим, майстерним художником. Завдяки своїм роботам він зробив велику роботу для опису тієї місцевості, яку вони досліджували.</a:t>
            </a:r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://web-drawing.ru/uploads/posts/2009-02/123468113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363" y="3739486"/>
            <a:ext cx="5863088" cy="28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84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5" y="200167"/>
            <a:ext cx="8596668" cy="3403600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latin typeface="Century Gothic" panose="020B0502020202020204" pitchFamily="34" charset="0"/>
              </a:rPr>
              <a:t>Дякую за увагу ! </a:t>
            </a:r>
            <a:r>
              <a:rPr lang="uk-UA" sz="80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ru-RU" sz="8000" b="1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tureligious.com.ua/wp-content/uploads/2014/03/s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3678">
            <a:off x="3663049" y="2091271"/>
            <a:ext cx="3160831" cy="4452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18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Невмираючий</a:t>
            </a:r>
            <a:r>
              <a:rPr lang="ru-RU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дух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поета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як і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раніше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витає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над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рідною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Україною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невмовкаюче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роздається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його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віще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слово і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сіє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на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народній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ниві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живе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насіння</a:t>
            </a:r>
            <a:r>
              <a:rPr lang="ru-RU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6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оновлення</a:t>
            </a:r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931334" y="3344672"/>
            <a:ext cx="8596669" cy="514248"/>
          </a:xfrm>
        </p:spPr>
        <p:txBody>
          <a:bodyPr/>
          <a:lstStyle/>
          <a:p>
            <a:r>
              <a:rPr lang="ru-RU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П.А. </a:t>
            </a:r>
            <a:r>
              <a:rPr lang="ru-RU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Грабовський</a:t>
            </a:r>
            <a:endParaRPr lang="ru-RU" dirty="0"/>
          </a:p>
        </p:txBody>
      </p:sp>
      <p:pic>
        <p:nvPicPr>
          <p:cNvPr id="1026" name="Picture 2" descr="http://tarasshevchenko.at.ua/foto/shev01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846" y="2715904"/>
            <a:ext cx="3406909" cy="401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49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10" y="5372516"/>
            <a:ext cx="7538617" cy="1278466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Карта Аральського моря, у дослідженні якого брав участь наш Шевченко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infmir.ru/wp-content/uploads/kazakhstan-uzbekistan_aral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525" y="167299"/>
            <a:ext cx="6032428" cy="455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10" y="5579534"/>
            <a:ext cx="5859944" cy="1278466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Шхуни «Костянтин» та «Михайло»;</a:t>
            </a: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upload.wikimedia.org/wikipedia/uk/e/e3/%D0%A8%D1%85%D1%83%D0%BD%D0%B8_%D0%9A%D0%BE%D0%BD%D1%81%D1%82%D0%B0%D0%BD%D1%82%D0%B8%D0%BD_%D1%96_%D0%9C%D0%B8%D1%85%D0%B0%D0%B8%D0%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29" y="116213"/>
            <a:ext cx="7917858" cy="54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04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924" y="5306328"/>
            <a:ext cx="7511324" cy="1551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Ескізи Тараса Шевченка, які він створив під час подорожі</a:t>
            </a:r>
            <a:endParaRPr lang="ru-RU" sz="2800" b="1" i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onlyart.org.ua/wp-content/uploads/2013/05/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635"/>
            <a:ext cx="3964727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5574" y="2944192"/>
            <a:ext cx="3964727" cy="413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Укріплення Іргизакла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100" name="Picture 4" descr="http://tarasshevchenko.at.ua/_ph/2/141674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520" y="133635"/>
            <a:ext cx="3995820" cy="26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02520" y="2944191"/>
            <a:ext cx="3964727" cy="413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Пожежа в степу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102" name="Picture 6" descr="http://www.t-shevchenko.name/files/THSh/paints/1962-08/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11297"/>
            <a:ext cx="3964726" cy="21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199411" y="5295678"/>
            <a:ext cx="3964727" cy="413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Дустанова могила</a:t>
            </a:r>
            <a:endParaRPr lang="ru-RU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34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4" y="5579534"/>
            <a:ext cx="8493961" cy="127846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Малюнки Шевченка в другій частині подорожі</a:t>
            </a:r>
            <a:endParaRPr lang="ru-RU" sz="2800" b="1" i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lh3.ggpht.com/_FP9AXc5yaBA/R9KpNXVfISI/AAAAAAAAA4A/LjjxxeVHMmw/s800/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84" y="119988"/>
            <a:ext cx="4219483" cy="27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984" y="3033027"/>
            <a:ext cx="4320467" cy="392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Мис Бай </a:t>
            </a:r>
            <a:r>
              <a:rPr lang="uk-UA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Губейк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124" name="Picture 4" descr="http://www.t-shevchenko.name/files/THSh/paints/1962-08/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484" y="119988"/>
            <a:ext cx="4203933" cy="24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84950" y="3157568"/>
            <a:ext cx="4320467" cy="392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Низький берег острова Миколи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AutoShape 6" descr="data:image/jpeg;base64,/9j/4AAQSkZJRgABAQAAAQABAAD/2wCEAAkGBxQTEhUUExQUFhUXGBgXFhgYGBgXGBwYGhgXHBgYGhoaHCggGBolHBgXITEiJSkrLi4uGB8zODMsNygtLisBCgoKDg0OGhAQGywkHCQsLCwsLCwsLCwsLCwsLCwsLCwsLCwsLCwsLCwsLCwsLCwsLCwsLCwsLCwsLCwsLCwrLP/AABEIAKQBNAMBIgACEQEDEQH/xAAbAAABBQEBAAAAAAAAAAAAAAADAAECBAUGB//EADkQAAEDAgQDBgUDBAICAwAAAAEAAhEDIQQSMUEFUWEicYGRofAGE7HB0TJC4RQjUvEVckNiFjOi/8QAGQEAAwEBAQAAAAAAAAAAAAAAAAECAwQF/8QAIhEAAgICAwEBAAMBAAAAAAAAAAECERIhAzFBURMiYXEU/9oADAMBAAIRAxEAPwDvajSCd7qGuyJVFz6ITgm2YIk2UXMeqixtrp2A3QmJoY+/yoFxCKReIUHsVJk0RcSoGUXJZMBy0QmFAqjd1BrYkko+VJwk+CpMVAmzzQ3E7I7kMtuUsh0REpnyitbdO5iMgoATb8JQpxAUCI7kJgMXmUnuUi0qOTorsQ5q219UGbqbWylkRYiReeqIyb6obdldoUB/kD6KWxog0adExkq42iFIUY5fRZ5F0UPkmLqpVd3iFdxNWD2TbfkqTzJKtNkugGW6l1RCz378ENotstLJE0e7KDypxGuqWS6okEffspPU3i+/kgv3/wBKkSyI97Jxcpp1CdrfYTsQsyZrt/VJx7kwNkDGEzcKZdCQH5KgWpNjSJgzcJJ4SSsdG++ZMc0MHmiV33KHK4mdCCN0TjVM0ynzIAlCi+6djk59UCoRb9PRQLFJxhNm2RYxsqYt3VgFRciwK7yhBuitOYotpXVZImgLWwnI9+attpdE7qXRLNDxKGSR1TZVafR6qDqUe/fsqlIWIENRabPBDBMo9ESYiU7FRL/jiWZmmSNW9OfVZ5p31W3RcW3Bgpq9Jr7hoB3jfwWa5GnspxMWFawjb911Yfw8xmEEC/VNQbCpzTWmJRaYZ8x2YnqqFfDVCYMmVp4YoragLiLDxUKTRTVmHUwroaefTQqbcHBhzgFqYx+USCye+Sses4uutIyciGkiD2AGxlBnayJmTNK0RJAtUAPf2U7pObdVYgD59+ijqUQtsmLeauyAeQhOxwUjKdjJFiiwoE5vX3ySAHipVG2UT77kWBJg3Syp2GLqZb73SKIZB3JIjqcpIA1K9YA7pmVO5Arvk9VWcdVzuJrkatPojNasvD4qBAhFqYkzr5WU4sdoukeaXy1QNfkSk3FvG8pYsLRobIRahf1/MJDFhFNDLLVPKh06g596OI71LGhmx7Ck2FEFImEgLQCQCGx6mauqmtjBVAIVZzFYc76p6bJKadBRRdSkq3QZFhdaTaYFiAVNmVuwBKl8tlKJnmkZgtKtDA21IPorQxGikHSsnNlqKBUaMCJnmseszKSOtlrupEz2iJQ/6NsXknmqhKnsmSMttXKqhBc6BqUnuMkI+CJb/cIkN07zounpGPbKdQRb0jTvQ8yLXqZnEnWfJR0CtMQIHWymDonHVInwRYmiDQnIm6dvgpXhOxUVntgpPpolQFJwWhJWOvSPumHojFRlFhQzm7aofy+qsymIRYUAawe4RGjmpMPvxTgXSYxmhJSnp6JkZMKB1zBMaSmNwPVNU37/AFUXPSaGHp0+Sk4IVOqYhTFTUKaGOE7I2UQ7mnz8kmAcNsofJGqkH89OqOKTnCQJ8lLdFrZBjIutLhzAeyfBVMJhXuvEDmVep4Aj93es5yVUUkGODQH0SNbrWp2hJ9IFYKdGjjZkNapEnktVlADYIjmAhJ8gYGK1s6BXqFGNdVLJlU8yWVglQKs6FWzblTqEz0sguHmrghSYU1CrWFndUWlH/qR3JzXwUWXSoOCHSqSh1MWJhZUaCODZMlqDxSkSyGjQ3RsRXDWhZrcU/MYPhstYZPZEseirWoFsSOsbqAYtDGPFSDEOGncqXyz1W6la32ZNfAcKOWUUsPJRITsdCy9yiWog0ukmmJoCeSg4+ARSPVIhWZ0VSxIIzm91kzWJpgRa3RJ2u6NkhRypADaAk1Tcy3eoAJgSzdEkoHNJAyNTD98eqq/KM6HqtyoL7ILwReJtss82ViZ2Tn4poVl2NaP2lDOPYY7CMpfApALhFY4dVI1GHYjwCFmiwt3qkyWETg9QOWyhnskRuEUFlqjVOgeQrVLFOBnMfG6y6R8U5fGqlwXweR0dPig3BnpdGZxFhMT5rlm4glTZUWL4UaLkOx+aOaia/Uea5U1ym/qlP4FZnRVsQeYVf+pKyBjTzsp/1UprjFkaJrlDNWVS/q7KH9YrUaE2XzWKY1lSFcc09WtyVUIutxcIZrg6n6qhKRdISUUguzSq4iYvYfVMHDms9rkJ/EKQ1qMsDPaG2u6aj8Bs2cw5pE9y5Wv8VUsnYLi46DLaZ30t4qGB+JCbVGkmbFsadRKTiB1gdqmgc1z9X4iYAYDpiwIAnyJWfU+KHj/xjUc5j9wt43QoWOzsXUwhupBAo4gPEggjoZRAkgZL5IUDh0/sJ59VaJoGaCh8ohF+ZdQqVE0S0QqMMKDmoxQzZVYmhjS70xpItPcpB10rBIEafj4FJFkcvoknYFl4SaqmSpN3DwUG/M5j7LFtGpYxOFa/UXVF+AcNIVgvq/8AonLa0atTTr0llQ4R8fpKb+ndaQetkWpQrdT496RxFUCD6gK8hUBnyCdv8+/VAdWzO1GiIA4bKrJoKGx+FKJ1Qy48j5IzB7gpWgorvpx6pmjpKNUBhBNv5RYUQMjdIk8/uovJkKNQTyViJ036zf36qZqRFkAGFGCilYFk1Ad0L5humL/S+/VDLpKWgDmrzPki06qqfMbuR5hJ1TkfFGh7LVXFhoLnEQFzGL+LXF0U2ACb5pmO6bbrFxuLfUqEl5LMxyconlomp0ZP109yh0ikmaeL4zVq5R+gCZyE3VNmEHlz+qPhqOpvb34K/TowOm6zlOlo0jCypQw0RIva9/BaNKgCeXj3aphRNjv3xdWaFFwdqHDkR6LCU7NVAf5Tec+H0lEDALb+Y8Uq42jvtbRZmB4ixzS4vLLtDZsDmBJ7QJiMpNws9s00bFPDSQZ8Rb1V5lVzf3kjrB9dVXwlEvaHU6rKnPKfT/aRDhqCOiSk7FKCozHfED31g0tIaSWtgdoW2nrGukrq6Gns+pWK1oJ0G/ffWFOtVqMbFMgHkRPlyW36KzFwdGw7VM5ck7itdpzF5tsQPpCWO+J3CiZYMx7Mz2YIM21n86rdb6Mmjqabgbgjla4U4XnPD+OljajGgy6ILXGGiTOUGw26mdbLreF8apZGg1czv3Ety+g05KnFoSNtrVIBDo1muEggjoZQsbxCnSHbeG/U9w1UWVRcy9ElyNf4yYHHKxzhzJASQFHT1q9yhveVXq1XEnl6zv8AZRbUPeooZYcOqKzFFog6c1VcUnP70UILiq7iZBIHT7qtinlwE3I8uhUnmIgoTne7XVIloCzD3lWzWdMyZ77JvmBM5PIEg+Fxbw65zDqrlTFGTAEDzWZnAubJ6eMbtJ52/IU16UWcTUzawgimeaqnH3/S7xhOeIj/ABf10/KALFSnqg1KRn7qP/Ks3DvL8IT+Ls/aHE/9fyVasloI7Dbnkg43FNosL3mA0SOZ6BRfximAS7MIBMRykrjfiTjbcQ5gY3sNMyR2iSPRv1VJNsVIuVvi9xJy0gBtmM/QLF4pxus89p2VvJsjp3qEzbw0shigTbz8NFriiSVJ83nxJ9VPM4fuLQbQHECOt4RGURoBOv0WdxeqGltJt4/VbT82I38lMnRSVsvYviVKnTF5kwIvcR5bKOH4kzsOqzM9kNmLau/hYoqGMrQOsgAnzFzePui03GWZS7WQBJgxGu2kctFk9mqVHcNqAgWJG1jr9VeNUWDp8oHqub4TiHF4c+rbNla0Am8thxPf7AsoYLjr2h7Xn5jxmf2xlMAiQCJERJ84lZSVmiOwpOE3Bi1/xzV1mUi0rjOCcZqVXOENDP23vImdrz32grqKNgBv+6NidAsZRNEzP4zxo03/AC2tklkgk6E5oMRcW5rmf0vDQTAGk6HQGJiYWx8QMnEOEwfltHq4yPP0KzG0JcekA8vPw9V08UUoowm7ZJ9SJIkGCLfdbXCPims1/wDcdmY+SQQLdkmGmZAkC17LExNLKAfPyKHScAGzPO3cbJzhGS2hRk09HqmFY14kttzuDe/39EN2CYf0ucfIjulRr1yyg8tjM1s6bwIXNcJxFYOYwVDEgODrwNTB1aYlefCMpJtPo65SUWkzVx2AuMze4/hZGP4XLHBpEwYnx3/hdlSYXMyu5ROu9vFcnxHiWUOa0f3AS2YtI1K04pyk6RM4pbZyfD8G54JnJBIiDOgJtbefJbDKLabNoGpiNIklVsVxSrFyOvZH+x/Cy8djzVAANhGbq78D6+C7Ll6c7UQ+I41U/wDCXM/9tCR06d6rhpu5xJJ1JOYkbyeaAxoNrCI8/wAqw5jrkXEc7d0c0egHkch5BJKlMbe/BJAjr38dEnsO63T0uMb/AC3c9dR0WW7AyTNNsd8fZVA2mJFQMB2ykkXnUmw0VXD4RTOid8Qj9tM8ruGo2shP41UJgUb8pJhYNapTpyHMExLe1IIOkkC3rosqjjiHNzgZc14DgQOhlNKPwTtenXU+MV3f+MEDWAbdNUZvE3gduhU8Gu+7Vx1LHN3bYmTlJ8LG3mump4FlWzKwdEWDiY8J5Ik4rtAk36dVgsGajQ+Mk3gi8HnysivwTBcv+gnuXP0qVRjcrqj3N0gBx8NdFV4tZgaxpd0MgDXmVzO77NKOkPDWm5J5iTbw6pPZTAgEAnab9VxjeM/KZ2hcGGta+RN9dctggYf4kY8v+cxotLS3tEn/ABmZn8HRPGb/AMHaOsqVWB2XMLCSCbjfyTVYdoREG46dVwPFuNAmKYaAIJLv1EmZbrYdQVk0+Nva0tLWuJHZcJbDjuYsRry0Wq45PZDkjveJ4unRu9wHLefAarDr/EtIjsh7zNoEAd5cRC5T+se89vMTFyTJjba3cp0B6/hbx46M27NLiHEKlURo3l+TuhsoR4ezHRCpUZMNBcZsPxzWkzC1Bmljhl/V2XWI58rEHxVNpaFsiGQZBt32RAAbNseZVU03GxBMaf6HL7otEX0OwQBbwzN7z6qlxnhgh1Z0vdAa1hFpMAaXjU+K06TYIFp1HRVuL1y2mQ3MXEhpy6idL6i8bX8VlMuBj4HDZXQ8AOOgJuSeh6eajSDqbiC2JjKJsbO005TG0b6ouCrOzsa5xM2kXMXvO+/20UOIVIc2sSIEtOlgbTpcgxss2aIu4E02iSTTvlcTGUdlzRBnMbx5hCo1aIDYDmlzNHNnMQ02mIBzFtuRvqszi1UODwI08HWmR6eaLh8QXESRrnbcHQWB5zMx0UtFo63i4cyiXAtBgAwS0NBEQwDfUT15K1wCs9rC2oczhEAh2ckibnR2uo2Wf/yVHsMafmWBc8AF0ADUugNk28Cju4g3Uy9xEDKS1rBsMwPaPUSsUm9FtpLZPjrZxBPJjAe+XGPIhU2UiG7zO5VrDTUZnIGZxJMcxYegCg9p105jl5roiqVGD27KjgDGZts7bHnmC1uDcFFZrqhOUB5aAI2gkxGu3iqtHh1Wo7sAkNBLiIjpJOm9gux4fSYKdOiIsAXwCP8AsesuHjdY8/LiqXZrxQt2zJx2LdTpOY3K4EBt50DCLRvIQMJRM5REmd4tBmD3SFs8X4eT2mZQ1o/RHrM8ifJV+C4T+7mMgtHheRBWUZL82/SpJ5pHR0nHKFxnGcPFapP+RPnddeKYB5dNvLmsP4hNNrTUeYgQI36dVlwyxkacqtHFcTeAcsRO/JVfkdmBcCJt76JYysXuLjYGwB5T/J9EanUL7Cw56WXemcrAAmcrRbdHLNGC/uys4ekMuUGPr4ndRMD9Ov0TACYFpmLbpIooA6p06EWsRjXye0WidBb1VCuxhH7pubeu61K2Cue03XcojuGCBLhJ9+KHKKYqbMcU2m5Du83MbC56qtWw8mdBytfltZa5w5baxHJQOFN5a2ByKamhNGK6hqAZEdNlPCV6lEhzJE7205FaTsFJs0eJSfwo5ZhqpyTEkyrV4rVImHdxMhZ2LfUfow9xsCtZ9NrBeAN/YUcPjKZ3Pg0/hJNeIHZk06RBGZkT4x+Ud1KALd1ldrVmGSC8d4H++SZtSkRd5nfsk/TRXl/QqszqzAdR91k1qoJhoFt4npzW9Vp0HAy91txPkg/01BsjLUII2Ib15qswxQ+BwdMtzOk2i0t7RiA2LRzBlbOFwoLRmdmZT7eVzJFtQMpzOsLjppZZeExlNpgUiQDYOfvH/WyrcS4w+pkyMbRyciS495IE7263lYyjKTLySLY45SFd1RtGM12AuloNpBAAyzc2Nldq8fqH5bwGNqAuzFrTcR2NzIFxBvYLkgRmBNgNuS2sO4ZRY6TvdVLjj2yVNm/QxPz8M8OIYaZzZ2iAZ1kN/cdyBuFUwGGa5xLHB3Z7QkA7fpBBHjE2WPmyvlpgnU3uNC09IlQ4pOQkOIMTAiXAageHJZYNXTLUre0af/PUnseWseNSYtl2AEjlf/Sw21g1wdSbUkuzGXhxkCAc0drfUDbVVaDXTu0kdk3vzLdnCx8io0qLosZ5CRoLaRMkczqhKi3Rv08K11MuEk3P6SAC4Eze2UGO5G+JMM00qb9KdTK12UXs4TAAJaeep8lDhWFc2IqtAa0l7XtlpG2rhBPfcrNxPEng0m0Wx8t1QuAaYkuflIP+OV1h6JSuwhsrV8MHVHNYzI0tDiCDmY1plzrn9RAaSCDdwAT8J4c8GQwPc5pyNIBIbsXGYY2IgWmDzUDTe9zQTLnCahab5ZFr2mwAHTeF3Pw5jabWgNpNos/yLwZfFw4ugaQBJ2NhCTlRXfRk4bhEOGdrrXDXZLG0WbYQOSvPpROWSd7TC0MVjmuIhtpaWkmmBlBBqz1AsI56ppIotBozVcYa75gdMgnNl0YQNBH1R+6iqRL4pS7B8Oouyhou6SDcAAmXROgsVdwWHaXObUBs4NJYQWzlDiSS2wkx4KvhH4o0/likGw+WvI7ZIeblujtxsLeKrvpOo1fmVW5g4lrwXNaXuvlYGhxz729jKU2/aNIwivDS4TgGOdV7QLe0w1M7gTBkdkHKYG/cuop02UwXSGgAuc48tTK43hmKewfN/tnMdi1waRGYAxA0i1h4rK478QV6rntJLKR/SyAJA6wJJWf5Sm+9FOaijs8T8W4cMc4HNDsgEEFxibW0iblV+Hcfw5kiaZiXAk9YHImAuCGEkB0hguLgkyptAa4SSRabx4R3rX/lglRl+0rOsxvxjAOVmx7RNh1PPuXNOxT6hzOcXa67eBUKgouBiTpYmDJ+qJScBYNbE2gfXmtYcUY9Eym5dhKdNrtZ5jTdQZIPjqrg1+w3UfkFwk2HLUqiQTJ3Gu/h+ERrNkXLAj6JObBCAJU6BjVMrdOnIlJMQTEUSDEFBa02sd9tP4W5XYI2kHndU8Q+BAa47W081k5WaqgBYToPP3KiNY7JPKbwqOLrYhxBYxzWgwf05iI6nSfoquFw9VhBcbNkiIJM3MkP/wBqdhaNilRM9OievRP+IM+M+Hcs48QqEtyySbZfH9RtAA71u0aZIBJE7/wmm/RGY/CSP/qE73QcPw5ua7Yk8+q3H02kSHGO6fshQ0ggP7Xdp4BT+j8HivSg/hTCBLSDPPruo0uCUoIgjn4+CvGiSLVIGkifz6qrhKQpG1QuI1iPU/lJSk/RtR+AK3AmDSY5Ae9x6Jqfw6x15cLaESFov4gwgdoz/wBT75oVbitODBcTzGYdPYVZcgv4AR8NtE6G27Qfr4J//iVEtuwnqHQQY5TB19FFvHGBpkX5QR7H5TH4ncBPy2jYQfU2Q1ysLgEHwdh5BDCI2LpHqSrVT4bp5YIEfu7RHK4OgWbU41U/yZzs3+Z9VB/xJWEf3Bz/AEjyMj6KcOW+wy40jRd8N4ZgcQORk1DIB11gEea434ww+HpupmiHOdMR2pABsQJAMl3I7LTx3G61YZHulnVgHdBjn3rMxFB7/wBTyWjZxJvfmTzK0jDkT2xOcPDKo5gQLgNtBFmkkGwP6bjlfzVmtji9oDg2Rc2AnlbYqVHBuzT8yJ17UjpKnXwJJzPLHCNDz98luombkZVPEVc/YBGmabtix2udNJWgKzxJdBEWhuU63mSbaolB8HK1revuVOsQ2CAevjfVGKE53orucMwLWk2OYNt3bc/qrHBqzmzlNQOYQYEmW5pyyRygeKhhAHSdzYj7IjaFQXBLMo1zEgzO2/8ApTKKZcZVovu4q5lf5zGg1S0jK7KwE9m4BaAf038LpVeOlz3VqkscCCxtNwa0WykZmgnSSIdE5lluYTd9TTckMA6mLlFNBoDBAJL5nmRLjqN8upWL4o9o1XL9NOlxl7qjzTLqYOUB76r8zg2YaQC7cu0jVC4lxes99IBrey5wysBeSYcDLtTInTmbqlXqtdmzCm07h7MpvoczSb7x6IxwoAApgvcAZc0gAOeLESbgD6hTiiszUwXFQ1uWs3KWmXTYAFwIlpEiGu//AAVZp8NLgHOJBMxOuUm1v2yIK5rFYGqKsAsZAbVPbc4dk9kSRckgWHI810HDcXVc0vf27wCey0if2gC4jcz3qo6ImSqYCNc355ffzVZvDAZku9zyWvUxGbVsdxkR6IFSuwR+rraQtVJGFFFuADbgZu/n9E5qEGMpnT/XS6uDIdHEHnMeEH7Ks3hnazB780G9r9/RV2AWhJMQBaQDqecR3hSa+Qco0ttYgxtqoswEkF14ESeR6ItOgG2AA8ICKDIC1sfhNTp7z4q3QpmYR3Ya14uVL0VYCg+38pKyMMBaJSRkBv1MMHOuT4R16LPZSGdwvb+EyS5/DYMcOB4np9lQ4lDZygCdbbckkko9iKtGmJgWBBBjoCRr3K5gKAdO3cByPRJJUwCswjTOvnHvVPiWACPdkklHozK4hVLSMsCRJ3+qx62KdOXbXx1KSS3gtESAPqkev5TNuwuN7dY2SSXQZMLToCAeqniGgbbe9Ekk2IcAEXAtpbr6oFhPZb5JJIF4RLRJsNPshVbNMchz5p0khIWFw4ILjMjS60WYJul4Ot0kkDZXoYRvK/NPUwjYmJ77pJJeiK7aDXTIAk6Cw5JVqIENaIETYCdeZCZJJloq4+qaTGkQZI1At3RHNFbgGvaCS4XDhlMAGDomSUGpXOCY1zRGYOzA5r8r961MBSDP0z1uTOnNJJIGZ2IxJfVOaLEN02vH1K2uH4pzgQYgaeaSSmQGgwyPBL5AjnpqnSSEAbSBmR7kKDqhbZtrSkktEJlihinO1i3v7KxTYJHvUJ0k2SWGCJjkokzHVJJSUFDu5MkkswP/2Q=="/>
          <p:cNvSpPr>
            <a:spLocks noChangeAspect="1" noChangeArrowheads="1"/>
          </p:cNvSpPr>
          <p:nvPr/>
        </p:nvSpPr>
        <p:spPr bwMode="auto">
          <a:xfrm>
            <a:off x="307975" y="981584"/>
            <a:ext cx="68865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QTEhUUExQUFhUXGBgXFhgYGBgXGBwYGhgXHBgYGhoaHCggGBolHBgXITEiJSkrLi4uGB8zODMsNygtLisBCgoKDg0OGhAQGywkHCQsLCwsLCwsLCwsLCwsLCwsLCwsLCwsLCwsLCwsLCwsLCwsLCwsLCwsLCwsLCwsLCwrLP/AABEIAKQBNAMBIgACEQEDEQH/xAAbAAABBQEBAAAAAAAAAAAAAAADAAECBAUGB//EADkQAAEDAgQDBgUDBAICAwAAAAEAAhEDIQQSMUEFUWEicYGRofAGE7HB0TJC4RQjUvEVckNiFjOi/8QAGQEAAwEBAQAAAAAAAAAAAAAAAAECAwQF/8QAIhEAAgICAwEBAAMBAAAAAAAAAAECERIhAzFBURMiYXEU/9oADAMBAAIRAxEAPwDvajSCd7qGuyJVFz6ITgm2YIk2UXMeqixtrp2A3QmJoY+/yoFxCKReIUHsVJk0RcSoGUXJZMBy0QmFAqjd1BrYkko+VJwk+CpMVAmzzQ3E7I7kMtuUsh0REpnyitbdO5iMgoATb8JQpxAUCI7kJgMXmUnuUi0qOTorsQ5q219UGbqbWylkRYiReeqIyb6obdldoUB/kD6KWxog0adExkq42iFIUY5fRZ5F0UPkmLqpVd3iFdxNWD2TbfkqTzJKtNkugGW6l1RCz378ENotstLJE0e7KDypxGuqWS6okEffspPU3i+/kgv3/wBKkSyI97Jxcpp1CdrfYTsQsyZrt/VJx7kwNkDGEzcKZdCQH5KgWpNjSJgzcJJ4SSsdG++ZMc0MHmiV33KHK4mdCCN0TjVM0ynzIAlCi+6djk59UCoRb9PRQLFJxhNm2RYxsqYt3VgFRciwK7yhBuitOYotpXVZImgLWwnI9+attpdE7qXRLNDxKGSR1TZVafR6qDqUe/fsqlIWIENRabPBDBMo9ESYiU7FRL/jiWZmmSNW9OfVZ5p31W3RcW3Bgpq9Jr7hoB3jfwWa5GnspxMWFawjb911Yfw8xmEEC/VNQbCpzTWmJRaYZ8x2YnqqFfDVCYMmVp4YoragLiLDxUKTRTVmHUwroaefTQqbcHBhzgFqYx+USCye+Sses4uutIyciGkiD2AGxlBnayJmTNK0RJAtUAPf2U7pObdVYgD59+ijqUQtsmLeauyAeQhOxwUjKdjJFiiwoE5vX3ySAHipVG2UT77kWBJg3Syp2GLqZb73SKIZB3JIjqcpIA1K9YA7pmVO5Arvk9VWcdVzuJrkatPojNasvD4qBAhFqYkzr5WU4sdoukeaXy1QNfkSk3FvG8pYsLRobIRahf1/MJDFhFNDLLVPKh06g596OI71LGhmx7Ck2FEFImEgLQCQCGx6mauqmtjBVAIVZzFYc76p6bJKadBRRdSkq3QZFhdaTaYFiAVNmVuwBKl8tlKJnmkZgtKtDA21IPorQxGikHSsnNlqKBUaMCJnmseszKSOtlrupEz2iJQ/6NsXknmqhKnsmSMttXKqhBc6BqUnuMkI+CJb/cIkN07zounpGPbKdQRb0jTvQ8yLXqZnEnWfJR0CtMQIHWymDonHVInwRYmiDQnIm6dvgpXhOxUVntgpPpolQFJwWhJWOvSPumHojFRlFhQzm7aofy+qsymIRYUAawe4RGjmpMPvxTgXSYxmhJSnp6JkZMKB1zBMaSmNwPVNU37/AFUXPSaGHp0+Sk4IVOqYhTFTUKaGOE7I2UQ7mnz8kmAcNsofJGqkH89OqOKTnCQJ8lLdFrZBjIutLhzAeyfBVMJhXuvEDmVep4Aj93es5yVUUkGODQH0SNbrWp2hJ9IFYKdGjjZkNapEnktVlADYIjmAhJ8gYGK1s6BXqFGNdVLJlU8yWVglQKs6FWzblTqEz0sguHmrghSYU1CrWFndUWlH/qR3JzXwUWXSoOCHSqSh1MWJhZUaCODZMlqDxSkSyGjQ3RsRXDWhZrcU/MYPhstYZPZEseirWoFsSOsbqAYtDGPFSDEOGncqXyz1W6la32ZNfAcKOWUUsPJRITsdCy9yiWog0ukmmJoCeSg4+ARSPVIhWZ0VSxIIzm91kzWJpgRa3RJ2u6NkhRypADaAk1Tcy3eoAJgSzdEkoHNJAyNTD98eqq/KM6HqtyoL7ILwReJtss82ViZ2Tn4poVl2NaP2lDOPYY7CMpfApALhFY4dVI1GHYjwCFmiwt3qkyWETg9QOWyhnskRuEUFlqjVOgeQrVLFOBnMfG6y6R8U5fGqlwXweR0dPig3BnpdGZxFhMT5rlm4glTZUWL4UaLkOx+aOaia/Uea5U1ym/qlP4FZnRVsQeYVf+pKyBjTzsp/1UprjFkaJrlDNWVS/q7KH9YrUaE2XzWKY1lSFcc09WtyVUIutxcIZrg6n6qhKRdISUUguzSq4iYvYfVMHDms9rkJ/EKQ1qMsDPaG2u6aj8Bs2cw5pE9y5Wv8VUsnYLi46DLaZ30t4qGB+JCbVGkmbFsadRKTiB1gdqmgc1z9X4iYAYDpiwIAnyJWfU+KHj/xjUc5j9wt43QoWOzsXUwhupBAo4gPEggjoZRAkgZL5IUDh0/sJ59VaJoGaCh8ohF+ZdQqVE0S0QqMMKDmoxQzZVYmhjS70xpItPcpB10rBIEafj4FJFkcvoknYFl4SaqmSpN3DwUG/M5j7LFtGpYxOFa/UXVF+AcNIVgvq/8AonLa0atTTr0llQ4R8fpKb+ndaQetkWpQrdT496RxFUCD6gK8hUBnyCdv8+/VAdWzO1GiIA4bKrJoKGx+FKJ1Qy48j5IzB7gpWgorvpx6pmjpKNUBhBNv5RYUQMjdIk8/uovJkKNQTyViJ036zf36qZqRFkAGFGCilYFk1Ad0L5humL/S+/VDLpKWgDmrzPki06qqfMbuR5hJ1TkfFGh7LVXFhoLnEQFzGL+LXF0U2ACb5pmO6bbrFxuLfUqEl5LMxyconlomp0ZP109yh0ikmaeL4zVq5R+gCZyE3VNmEHlz+qPhqOpvb34K/TowOm6zlOlo0jCypQw0RIva9/BaNKgCeXj3aphRNjv3xdWaFFwdqHDkR6LCU7NVAf5Tec+H0lEDALb+Y8Uq42jvtbRZmB4ixzS4vLLtDZsDmBJ7QJiMpNws9s00bFPDSQZ8Rb1V5lVzf3kjrB9dVXwlEvaHU6rKnPKfT/aRDhqCOiSk7FKCozHfED31g0tIaSWtgdoW2nrGukrq6Gns+pWK1oJ0G/ffWFOtVqMbFMgHkRPlyW36KzFwdGw7VM5ck7itdpzF5tsQPpCWO+J3CiZYMx7Mz2YIM21n86rdb6Mmjqabgbgjla4U4XnPD+OljajGgy6ILXGGiTOUGw26mdbLreF8apZGg1czv3Ety+g05KnFoSNtrVIBDo1muEggjoZQsbxCnSHbeG/U9w1UWVRcy9ElyNf4yYHHKxzhzJASQFHT1q9yhveVXq1XEnl6zv8AZRbUPeooZYcOqKzFFog6c1VcUnP70UILiq7iZBIHT7qtinlwE3I8uhUnmIgoTne7XVIloCzD3lWzWdMyZ77JvmBM5PIEg+Fxbw65zDqrlTFGTAEDzWZnAubJ6eMbtJ52/IU16UWcTUzawgimeaqnH3/S7xhOeIj/ABf10/KALFSnqg1KRn7qP/Ks3DvL8IT+Ls/aHE/9fyVasloI7Dbnkg43FNosL3mA0SOZ6BRfximAS7MIBMRykrjfiTjbcQ5gY3sNMyR2iSPRv1VJNsVIuVvi9xJy0gBtmM/QLF4pxus89p2VvJsjp3qEzbw0shigTbz8NFriiSVJ83nxJ9VPM4fuLQbQHECOt4RGURoBOv0WdxeqGltJt4/VbT82I38lMnRSVsvYviVKnTF5kwIvcR5bKOH4kzsOqzM9kNmLau/hYoqGMrQOsgAnzFzePui03GWZS7WQBJgxGu2kctFk9mqVHcNqAgWJG1jr9VeNUWDp8oHqub4TiHF4c+rbNla0Am8thxPf7AsoYLjr2h7Xn5jxmf2xlMAiQCJERJ84lZSVmiOwpOE3Bi1/xzV1mUi0rjOCcZqVXOENDP23vImdrz32grqKNgBv+6NidAsZRNEzP4zxo03/AC2tklkgk6E5oMRcW5rmf0vDQTAGk6HQGJiYWx8QMnEOEwfltHq4yPP0KzG0JcekA8vPw9V08UUoowm7ZJ9SJIkGCLfdbXCPims1/wDcdmY+SQQLdkmGmZAkC17LExNLKAfPyKHScAGzPO3cbJzhGS2hRk09HqmFY14kttzuDe/39EN2CYf0ucfIjulRr1yyg8tjM1s6bwIXNcJxFYOYwVDEgODrwNTB1aYlefCMpJtPo65SUWkzVx2AuMze4/hZGP4XLHBpEwYnx3/hdlSYXMyu5ROu9vFcnxHiWUOa0f3AS2YtI1K04pyk6RM4pbZyfD8G54JnJBIiDOgJtbefJbDKLabNoGpiNIklVsVxSrFyOvZH+x/Cy8djzVAANhGbq78D6+C7Ll6c7UQ+I41U/wDCXM/9tCR06d6rhpu5xJJ1JOYkbyeaAxoNrCI8/wAqw5jrkXEc7d0c0egHkch5BJKlMbe/BJAjr38dEnsO63T0uMb/AC3c9dR0WW7AyTNNsd8fZVA2mJFQMB2ykkXnUmw0VXD4RTOid8Qj9tM8ruGo2shP41UJgUb8pJhYNapTpyHMExLe1IIOkkC3rosqjjiHNzgZc14DgQOhlNKPwTtenXU+MV3f+MEDWAbdNUZvE3gduhU8Gu+7Vx1LHN3bYmTlJ8LG3mump4FlWzKwdEWDiY8J5Ik4rtAk36dVgsGajQ+Mk3gi8HnysivwTBcv+gnuXP0qVRjcrqj3N0gBx8NdFV4tZgaxpd0MgDXmVzO77NKOkPDWm5J5iTbw6pPZTAgEAnab9VxjeM/KZ2hcGGta+RN9dctggYf4kY8v+cxotLS3tEn/ABmZn8HRPGb/AMHaOsqVWB2XMLCSCbjfyTVYdoREG46dVwPFuNAmKYaAIJLv1EmZbrYdQVk0+Nva0tLWuJHZcJbDjuYsRry0Wq45PZDkjveJ4unRu9wHLefAarDr/EtIjsh7zNoEAd5cRC5T+se89vMTFyTJjba3cp0B6/hbx46M27NLiHEKlURo3l+TuhsoR4ezHRCpUZMNBcZsPxzWkzC1Bmljhl/V2XWI58rEHxVNpaFsiGQZBt32RAAbNseZVU03GxBMaf6HL7otEX0OwQBbwzN7z6qlxnhgh1Z0vdAa1hFpMAaXjU+K06TYIFp1HRVuL1y2mQ3MXEhpy6idL6i8bX8VlMuBj4HDZXQ8AOOgJuSeh6eajSDqbiC2JjKJsbO005TG0b6ouCrOzsa5xM2kXMXvO+/20UOIVIc2sSIEtOlgbTpcgxss2aIu4E02iSTTvlcTGUdlzRBnMbx5hCo1aIDYDmlzNHNnMQ02mIBzFtuRvqszi1UODwI08HWmR6eaLh8QXESRrnbcHQWB5zMx0UtFo63i4cyiXAtBgAwS0NBEQwDfUT15K1wCs9rC2oczhEAh2ckibnR2uo2Wf/yVHsMafmWBc8AF0ADUugNk28Cju4g3Uy9xEDKS1rBsMwPaPUSsUm9FtpLZPjrZxBPJjAe+XGPIhU2UiG7zO5VrDTUZnIGZxJMcxYegCg9p105jl5roiqVGD27KjgDGZts7bHnmC1uDcFFZrqhOUB5aAI2gkxGu3iqtHh1Wo7sAkNBLiIjpJOm9gux4fSYKdOiIsAXwCP8AsesuHjdY8/LiqXZrxQt2zJx2LdTpOY3K4EBt50DCLRvIQMJRM5REmd4tBmD3SFs8X4eT2mZQ1o/RHrM8ifJV+C4T+7mMgtHheRBWUZL82/SpJ5pHR0nHKFxnGcPFapP+RPnddeKYB5dNvLmsP4hNNrTUeYgQI36dVlwyxkacqtHFcTeAcsRO/JVfkdmBcCJt76JYysXuLjYGwB5T/J9EanUL7Cw56WXemcrAAmcrRbdHLNGC/uys4ekMuUGPr4ndRMD9Ov0TACYFpmLbpIooA6p06EWsRjXye0WidBb1VCuxhH7pubeu61K2Cue03XcojuGCBLhJ9+KHKKYqbMcU2m5Du83MbC56qtWw8mdBytfltZa5w5baxHJQOFN5a2ByKamhNGK6hqAZEdNlPCV6lEhzJE7205FaTsFJs0eJSfwo5ZhqpyTEkyrV4rVImHdxMhZ2LfUfow9xsCtZ9NrBeAN/YUcPjKZ3Pg0/hJNeIHZk06RBGZkT4x+Ud1KALd1ldrVmGSC8d4H++SZtSkRd5nfsk/TRXl/QqszqzAdR91k1qoJhoFt4npzW9Vp0HAy91txPkg/01BsjLUII2Ib15qswxQ+BwdMtzOk2i0t7RiA2LRzBlbOFwoLRmdmZT7eVzJFtQMpzOsLjppZZeExlNpgUiQDYOfvH/WyrcS4w+pkyMbRyciS495IE7263lYyjKTLySLY45SFd1RtGM12AuloNpBAAyzc2Nldq8fqH5bwGNqAuzFrTcR2NzIFxBvYLkgRmBNgNuS2sO4ZRY6TvdVLjj2yVNm/QxPz8M8OIYaZzZ2iAZ1kN/cdyBuFUwGGa5xLHB3Z7QkA7fpBBHjE2WPmyvlpgnU3uNC09IlQ4pOQkOIMTAiXAageHJZYNXTLUre0af/PUnseWseNSYtl2AEjlf/Sw21g1wdSbUkuzGXhxkCAc0drfUDbVVaDXTu0kdk3vzLdnCx8io0qLosZ5CRoLaRMkczqhKi3Rv08K11MuEk3P6SAC4Eze2UGO5G+JMM00qb9KdTK12UXs4TAAJaeep8lDhWFc2IqtAa0l7XtlpG2rhBPfcrNxPEng0m0Wx8t1QuAaYkuflIP+OV1h6JSuwhsrV8MHVHNYzI0tDiCDmY1plzrn9RAaSCDdwAT8J4c8GQwPc5pyNIBIbsXGYY2IgWmDzUDTe9zQTLnCahab5ZFr2mwAHTeF3Pw5jabWgNpNos/yLwZfFw4ugaQBJ2NhCTlRXfRk4bhEOGdrrXDXZLG0WbYQOSvPpROWSd7TC0MVjmuIhtpaWkmmBlBBqz1AsI56ppIotBozVcYa75gdMgnNl0YQNBH1R+6iqRL4pS7B8Oouyhou6SDcAAmXROgsVdwWHaXObUBs4NJYQWzlDiSS2wkx4KvhH4o0/likGw+WvI7ZIeblujtxsLeKrvpOo1fmVW5g4lrwXNaXuvlYGhxz729jKU2/aNIwivDS4TgGOdV7QLe0w1M7gTBkdkHKYG/cuop02UwXSGgAuc48tTK43hmKewfN/tnMdi1waRGYAxA0i1h4rK478QV6rntJLKR/SyAJA6wJJWf5Sm+9FOaijs8T8W4cMc4HNDsgEEFxibW0iblV+Hcfw5kiaZiXAk9YHImAuCGEkB0hguLgkyptAa4SSRabx4R3rX/lglRl+0rOsxvxjAOVmx7RNh1PPuXNOxT6hzOcXa67eBUKgouBiTpYmDJ+qJScBYNbE2gfXmtYcUY9Eym5dhKdNrtZ5jTdQZIPjqrg1+w3UfkFwk2HLUqiQTJ3Gu/h+ERrNkXLAj6JObBCAJU6BjVMrdOnIlJMQTEUSDEFBa02sd9tP4W5XYI2kHndU8Q+BAa47W081k5WaqgBYToPP3KiNY7JPKbwqOLrYhxBYxzWgwf05iI6nSfoquFw9VhBcbNkiIJM3MkP/wBqdhaNilRM9OievRP+IM+M+Hcs48QqEtyySbZfH9RtAA71u0aZIBJE7/wmm/RGY/CSP/qE73QcPw5ua7Yk8+q3H02kSHGO6fshQ0ggP7Xdp4BT+j8HivSg/hTCBLSDPPruo0uCUoIgjn4+CvGiSLVIGkifz6qrhKQpG1QuI1iPU/lJSk/RtR+AK3AmDSY5Ae9x6Jqfw6x15cLaESFov4gwgdoz/wBT75oVbitODBcTzGYdPYVZcgv4AR8NtE6G27Qfr4J//iVEtuwnqHQQY5TB19FFvHGBpkX5QR7H5TH4ncBPy2jYQfU2Q1ysLgEHwdh5BDCI2LpHqSrVT4bp5YIEfu7RHK4OgWbU41U/yZzs3+Z9VB/xJWEf3Bz/AEjyMj6KcOW+wy40jRd8N4ZgcQORk1DIB11gEea434ww+HpupmiHOdMR2pABsQJAMl3I7LTx3G61YZHulnVgHdBjn3rMxFB7/wBTyWjZxJvfmTzK0jDkT2xOcPDKo5gQLgNtBFmkkGwP6bjlfzVmtji9oDg2Rc2AnlbYqVHBuzT8yJ17UjpKnXwJJzPLHCNDz98luombkZVPEVc/YBGmabtix2udNJWgKzxJdBEWhuU63mSbaolB8HK1revuVOsQ2CAevjfVGKE53orucMwLWk2OYNt3bc/qrHBqzmzlNQOYQYEmW5pyyRygeKhhAHSdzYj7IjaFQXBLMo1zEgzO2/8ApTKKZcZVovu4q5lf5zGg1S0jK7KwE9m4BaAf038LpVeOlz3VqkscCCxtNwa0WykZmgnSSIdE5lluYTd9TTckMA6mLlFNBoDBAJL5nmRLjqN8upWL4o9o1XL9NOlxl7qjzTLqYOUB76r8zg2YaQC7cu0jVC4lxes99IBrey5wysBeSYcDLtTInTmbqlXqtdmzCm07h7MpvoczSb7x6IxwoAApgvcAZc0gAOeLESbgD6hTiiszUwXFQ1uWs3KWmXTYAFwIlpEiGu//AAVZp8NLgHOJBMxOuUm1v2yIK5rFYGqKsAsZAbVPbc4dk9kSRckgWHI810HDcXVc0vf27wCey0if2gC4jcz3qo6ImSqYCNc355ffzVZvDAZku9zyWvUxGbVsdxkR6IFSuwR+rraQtVJGFFFuADbgZu/n9E5qEGMpnT/XS6uDIdHEHnMeEH7Ks3hnazB780G9r9/RV2AWhJMQBaQDqecR3hSa+Qco0ttYgxtqoswEkF14ESeR6ItOgG2AA8ICKDIC1sfhNTp7z4q3QpmYR3Ya14uVL0VYCg+38pKyMMBaJSRkBv1MMHOuT4R16LPZSGdwvb+EyS5/DYMcOB4np9lQ4lDZygCdbbckkko9iKtGmJgWBBBjoCRr3K5gKAdO3cByPRJJUwCswjTOvnHvVPiWACPdkklHozK4hVLSMsCRJ3+qx62KdOXbXx1KSS3gtESAPqkev5TNuwuN7dY2SSXQZMLToCAeqniGgbbe9Ekk2IcAEXAtpbr6oFhPZb5JJIF4RLRJsNPshVbNMchz5p0khIWFw4ILjMjS60WYJul4Ot0kkDZXoYRvK/NPUwjYmJ77pJJeiK7aDXTIAk6Cw5JVqIENaIETYCdeZCZJJloq4+qaTGkQZI1At3RHNFbgGvaCS4XDhlMAGDomSUGpXOCY1zRGYOzA5r8r961MBSDP0z1uTOnNJJIGZ2IxJfVOaLEN02vH1K2uH4pzgQYgaeaSSmQGgwyPBL5AjnpqnSSEAbSBmR7kKDqhbZtrSkktEJlihinO1i3v7KxTYJHvUJ0k2SWGCJjkokzHVJJSUFDu5MkkswP/2Q=="/>
          <p:cNvSpPr>
            <a:spLocks noChangeAspect="1" noChangeArrowheads="1"/>
          </p:cNvSpPr>
          <p:nvPr/>
        </p:nvSpPr>
        <p:spPr bwMode="auto">
          <a:xfrm>
            <a:off x="307975" y="-1608138"/>
            <a:ext cx="68865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www.t-shevchenko.name/files/THSh/paints/1962-08/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17900"/>
            <a:ext cx="3628867" cy="19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36842" y="5186989"/>
            <a:ext cx="4320467" cy="392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Високий берег острова Миколи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49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21" y="5579534"/>
            <a:ext cx="7688744" cy="127846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Зимовий період творчості Тараса Шевченка</a:t>
            </a:r>
            <a:endParaRPr lang="ru-RU" sz="2800" b="1" i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ttp://lh3.ggpht.com/_FP9AXc5yaBA/R9Kw9XVfIhI/AAAAAAAAA6E/vLvCCutMsPM/s800/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32" y="119986"/>
            <a:ext cx="2969762" cy="408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da.te.gov.ua/data/upload/news/lanovetska/ua/66980/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357" y="119986"/>
            <a:ext cx="267652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obzar.univ.kiev.ua/draws/images/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650" y="119986"/>
            <a:ext cx="4600575" cy="3755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2955" y="4021148"/>
            <a:ext cx="2811439" cy="117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Казахи біля вогню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22357" y="3955201"/>
            <a:ext cx="3065297" cy="117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Казах запалює грубу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09528" y="3955201"/>
            <a:ext cx="2940192" cy="848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Казах на коні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4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378" y="668113"/>
            <a:ext cx="3854528" cy="1278466"/>
          </a:xfrm>
        </p:spPr>
        <p:txBody>
          <a:bodyPr>
            <a:noAutofit/>
          </a:bodyPr>
          <a:lstStyle/>
          <a:p>
            <a:r>
              <a:rPr lang="uk-U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Поезії, написані на </a:t>
            </a:r>
            <a:r>
              <a:rPr lang="uk-UA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Корсалі</a:t>
            </a:r>
            <a:endParaRPr lang="ru-RU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8133342"/>
              </p:ext>
            </p:extLst>
          </p:nvPr>
        </p:nvGraphicFramePr>
        <p:xfrm>
          <a:off x="4760913" y="514350"/>
          <a:ext cx="4513262" cy="552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9221" y="5579534"/>
            <a:ext cx="7688744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dirty="0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Зимовий період творчості Тараса Шевченка</a:t>
            </a:r>
            <a:endParaRPr lang="ru-RU" sz="2800" b="1" i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78" y="1946579"/>
            <a:ext cx="3619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45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374568"/>
            <a:ext cx="3854528" cy="1278466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Олексій </a:t>
            </a:r>
            <a:r>
              <a:rPr lang="uk-UA" sz="32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Бутаков</a:t>
            </a:r>
            <a:r>
              <a:rPr lang="uk-UA" sz="32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людина, яка дозволила Шевченкові писати і малювати під час подорожі</a:t>
            </a:r>
            <a:endParaRPr lang="ru-RU" sz="32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histans.com/EHU/B/Butakov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910" y="500243"/>
            <a:ext cx="3813888" cy="5237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0750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229</Words>
  <Application>Microsoft Office PowerPoint</Application>
  <PresentationFormat>Произвольный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7. У 1848 p. Т. Г. Шевченко входив до складу наукової експедиції. Частину шляху експедиція пройшла на шхуні «Константан». Опишіть територію, яку досліджувала ця експедиція, та оцініть участь у ній Тараса Григоровича. У яких творах відтворені враження Кобзаря про подорож? </vt:lpstr>
      <vt:lpstr>Невмираючий дух поета, як і раніше, витає над рідною Україною, невмовкаюче роздається його віще слово і сіє на народній ниві живе насіння оновлення </vt:lpstr>
      <vt:lpstr>Карта Аральського моря, у дослідженні якого брав участь наш Шевченко</vt:lpstr>
      <vt:lpstr>Шхуни «Костянтин» та «Михайло»;</vt:lpstr>
      <vt:lpstr>Ескізи Тараса Шевченка, які він створив під час подорожі</vt:lpstr>
      <vt:lpstr>Малюнки Шевченка в другій частині подорожі</vt:lpstr>
      <vt:lpstr>Зимовий період творчості Тараса Шевченка</vt:lpstr>
      <vt:lpstr>Поезії, написані на Корсалі</vt:lpstr>
      <vt:lpstr>Олексій Бутаков, людина, яка дозволила Шевченкові писати і малювати під час подорожі</vt:lpstr>
      <vt:lpstr>Краєвиди гористих берегів Аральського моря</vt:lpstr>
      <vt:lpstr>Новопетровське укріплення</vt:lpstr>
      <vt:lpstr>Висновки: Участь Шевченка у Аральській експедиції свідчить про те, що він був відомим, майстерним художником. Завдяки своїм роботам він зробив велику роботу для опису тієї місцевості, яку вони досліджували.</vt:lpstr>
      <vt:lpstr>Дякую за увагу !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У 1848 p. Т. Г. Шевченко входив до складу наукової експедиції. Частину шляху експедиція пройшла на шхуні «Константан». Опишіть територію, яку досліджувала ця експедиція, та оцініть участь у ній Тараса Григоровича. У яких творах відтворені враження Кобзаря про подорож? </dc:title>
  <dc:creator>Ольчік</dc:creator>
  <cp:lastModifiedBy>User</cp:lastModifiedBy>
  <cp:revision>11</cp:revision>
  <dcterms:created xsi:type="dcterms:W3CDTF">2014-09-11T04:24:04Z</dcterms:created>
  <dcterms:modified xsi:type="dcterms:W3CDTF">2015-04-21T15:52:10Z</dcterms:modified>
</cp:coreProperties>
</file>