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Афанасий Афанасьевич Фет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1820-1892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Подготовили ученики 10-Б класса</a:t>
            </a:r>
          </a:p>
          <a:p>
            <a:pPr algn="r"/>
            <a:r>
              <a:rPr lang="ru-RU" dirty="0" smtClean="0"/>
              <a:t>Кинебас Наталья, Харьковская Юлия и</a:t>
            </a:r>
          </a:p>
          <a:p>
            <a:pPr algn="r"/>
            <a:r>
              <a:rPr lang="ru-RU" dirty="0" smtClean="0"/>
              <a:t>Озеров Алексей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40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139" y="1196752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204864"/>
            <a:ext cx="3960440" cy="3960440"/>
          </a:xfrm>
        </p:spPr>
        <p:txBody>
          <a:bodyPr>
            <a:normAutofit/>
          </a:bodyPr>
          <a:lstStyle/>
          <a:p>
            <a:pPr indent="0" algn="r">
              <a:buNone/>
            </a:pPr>
            <a:r>
              <a:rPr lang="ru-RU" sz="1100" dirty="0"/>
              <a:t>Родился в октябре или ноябре в селе Новоселки Орловской губернии. Его отцом был богатый помещик А. </a:t>
            </a:r>
            <a:r>
              <a:rPr lang="ru-RU" sz="1100" dirty="0" err="1"/>
              <a:t>Шеншин</a:t>
            </a:r>
            <a:r>
              <a:rPr lang="ru-RU" sz="1100" dirty="0"/>
              <a:t>, мать — Каролина Шарлотта </a:t>
            </a:r>
            <a:r>
              <a:rPr lang="ru-RU" sz="1100" dirty="0" err="1"/>
              <a:t>Фёт</a:t>
            </a:r>
            <a:r>
              <a:rPr lang="ru-RU" sz="1100" dirty="0"/>
              <a:t>, приехавшая из Германии. Родители не состояли в браке. Мальчик был записан сыном </a:t>
            </a:r>
            <a:r>
              <a:rPr lang="ru-RU" sz="1100" dirty="0" err="1"/>
              <a:t>Шеншина</a:t>
            </a:r>
            <a:r>
              <a:rPr lang="ru-RU" sz="1100" dirty="0"/>
              <a:t>, но когда ему было 14 лет, обнаружилась юридическая незаконность этой записи, что лишало его привилегий, дававшихся потомственным дворянам. Отныне он должен был носить фамилию Фет, богатый наследник внезапно превратился в "человека без имени", сына безвестного иностранца сомнительного происхождения. Фет принял это как позор. Вернуть утраченное положение стало навязчивой идеей, определившей весь его жизненный путь.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79"/>
            <a:ext cx="2358428" cy="31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2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smtClean="0"/>
              <a:t>  Учился </a:t>
            </a:r>
            <a:r>
              <a:rPr lang="ru-RU" dirty="0"/>
              <a:t>в немецкой школе-пансионате в городе </a:t>
            </a:r>
            <a:r>
              <a:rPr lang="ru-RU" dirty="0" err="1"/>
              <a:t>Верро</a:t>
            </a:r>
            <a:r>
              <a:rPr lang="ru-RU" dirty="0"/>
              <a:t> (ныне Выру, Эстония), затем в пансионе профессора Погодина, историка, писателя, журналиста, в который поступил для подготовки в Московский университет. Окончил в 1844 словесное отделение философского факультета университета, где сдружился с Григорьевым, своим сверстником, товарищем по увлечению поэзией. "Благословение" на серьезную литературную работу Фету дал Гоголь, сказавший: "Это несомненное дарование". Первый сборник стихотворений Фета "Лирический пантеон" вышел в 1840 и получил одобрение Белинского, что вдохновило его на дальнейшее творчество. Его стихи появились во многих изданиях.</a:t>
            </a:r>
          </a:p>
        </p:txBody>
      </p:sp>
    </p:spTree>
    <p:extLst>
      <p:ext uri="{BB962C8B-B14F-4D97-AF65-F5344CB8AC3E}">
        <p14:creationId xmlns:p14="http://schemas.microsoft.com/office/powerpoint/2010/main" val="423423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050" dirty="0" smtClean="0"/>
              <a:t> Трудный </a:t>
            </a:r>
            <a:r>
              <a:rPr lang="ru-RU" sz="1050" dirty="0"/>
              <a:t>жизненный путь выработал в нем мрачный взгляд на жизнь и общество. Его сердце ожесточили удары судьбы, а его стремление компенсировать свои социальные нападки делало его тяжелым в общении человеком. Фет почти перестал писать, стал настоящим помещиком, работая в своем имении; он избирается мировым судьей в Воробьевке. Так продолжалось почти 20 лет.</a:t>
            </a:r>
          </a:p>
          <a:p>
            <a:pPr indent="0">
              <a:buNone/>
            </a:pPr>
            <a:r>
              <a:rPr lang="ru-RU" sz="1050" dirty="0" smtClean="0"/>
              <a:t> В </a:t>
            </a:r>
            <a:r>
              <a:rPr lang="ru-RU" sz="1050" dirty="0"/>
              <a:t>конце 1870-х Фет с новой силой начал писать стихи. Сборнику стихотворений шестидесятитрехлетний поэт дал название "Вечерние огни". (Более трехсот стихотворений входят в пять выпусков, четыре из которых вышли в свет в 1883, 1885, 1888, 1891. Пятый выпуск поэт подготовил, но не успел издать.)</a:t>
            </a:r>
          </a:p>
          <a:p>
            <a:pPr indent="0">
              <a:buNone/>
            </a:pPr>
            <a:r>
              <a:rPr lang="ru-RU" sz="1050" dirty="0" smtClean="0"/>
              <a:t> В </a:t>
            </a:r>
            <a:r>
              <a:rPr lang="ru-RU" sz="1050" dirty="0"/>
              <a:t>1888, в связи с "пятидесятилетием своей музы", Фету удалось добиться придворного звания камергера; день, в который это произошло, он посчитал днем, когда ему вернули фамилию "</a:t>
            </a:r>
            <a:r>
              <a:rPr lang="ru-RU" sz="1050" dirty="0" err="1"/>
              <a:t>Шеншин</a:t>
            </a:r>
            <a:r>
              <a:rPr lang="ru-RU" sz="1050" dirty="0"/>
              <a:t>", "одним из счастливейших дней своей жизни".</a:t>
            </a:r>
          </a:p>
          <a:p>
            <a:pPr indent="0">
              <a:buNone/>
            </a:pPr>
            <a:r>
              <a:rPr lang="ru-RU" sz="1050" dirty="0" smtClean="0"/>
              <a:t> Умер </a:t>
            </a:r>
            <a:r>
              <a:rPr lang="ru-RU" sz="1050" dirty="0"/>
              <a:t>А. Фет 21 ноября (3 декабря </a:t>
            </a:r>
            <a:r>
              <a:rPr lang="ru-RU" sz="1050" dirty="0" err="1"/>
              <a:t>н.с</a:t>
            </a:r>
            <a:r>
              <a:rPr lang="ru-RU" sz="1050" dirty="0"/>
              <a:t>.) 1892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397522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А. Л. БРЖЕСКОЙ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 numCol="2">
            <a:noAutofit/>
          </a:bodyPr>
          <a:lstStyle/>
          <a:p>
            <a:pPr indent="0">
              <a:buNone/>
            </a:pPr>
            <a:r>
              <a:rPr lang="ru-RU" sz="1200" dirty="0"/>
              <a:t>Далекий друг, пойми мои рыданья,</a:t>
            </a:r>
          </a:p>
          <a:p>
            <a:pPr indent="0">
              <a:buNone/>
            </a:pPr>
            <a:r>
              <a:rPr lang="ru-RU" sz="1200" dirty="0"/>
              <a:t>Ты мне прости болезненный мой крик.</a:t>
            </a:r>
          </a:p>
          <a:p>
            <a:pPr indent="0">
              <a:buNone/>
            </a:pPr>
            <a:r>
              <a:rPr lang="ru-RU" sz="1200" dirty="0"/>
              <a:t>С тобой цветут в душе воспоминанья,</a:t>
            </a:r>
          </a:p>
          <a:p>
            <a:pPr indent="0">
              <a:buNone/>
            </a:pPr>
            <a:r>
              <a:rPr lang="ru-RU" sz="1200" dirty="0"/>
              <a:t>И дорожить тобой я не отвык.</a:t>
            </a:r>
          </a:p>
          <a:p>
            <a:pPr indent="0">
              <a:buNone/>
            </a:pPr>
            <a:r>
              <a:rPr lang="ru-RU" sz="1200" dirty="0" smtClean="0"/>
              <a:t>Кто </a:t>
            </a:r>
            <a:r>
              <a:rPr lang="ru-RU" sz="1200" dirty="0"/>
              <a:t>скажет нам, что жить мы не умели,</a:t>
            </a:r>
          </a:p>
          <a:p>
            <a:pPr indent="0">
              <a:buNone/>
            </a:pPr>
            <a:r>
              <a:rPr lang="ru-RU" sz="1200" dirty="0"/>
              <a:t>Бездушные и праздные умы,</a:t>
            </a:r>
          </a:p>
          <a:p>
            <a:pPr indent="0">
              <a:buNone/>
            </a:pPr>
            <a:r>
              <a:rPr lang="ru-RU" sz="1200" dirty="0"/>
              <a:t>Что в нас добро и нежность не горели</a:t>
            </a:r>
          </a:p>
          <a:p>
            <a:pPr indent="0">
              <a:buNone/>
            </a:pPr>
            <a:r>
              <a:rPr lang="ru-RU" sz="1200" dirty="0"/>
              <a:t>И красоте не жертвовали мы?</a:t>
            </a:r>
          </a:p>
          <a:p>
            <a:pPr indent="0">
              <a:buNone/>
            </a:pPr>
            <a:r>
              <a:rPr lang="ru-RU" sz="1200" dirty="0" smtClean="0"/>
              <a:t>Где </a:t>
            </a:r>
            <a:r>
              <a:rPr lang="ru-RU" sz="1200" dirty="0"/>
              <a:t>ж это всё? Еще душа пылает,</a:t>
            </a:r>
          </a:p>
          <a:p>
            <a:pPr indent="0">
              <a:buNone/>
            </a:pPr>
            <a:r>
              <a:rPr lang="ru-RU" sz="1200" dirty="0"/>
              <a:t>По-прежнему готова мир объять.</a:t>
            </a:r>
          </a:p>
          <a:p>
            <a:pPr indent="0">
              <a:buNone/>
            </a:pPr>
            <a:r>
              <a:rPr lang="ru-RU" sz="1200" dirty="0"/>
              <a:t>Напрасный жар! Никто не отвечает,</a:t>
            </a:r>
          </a:p>
          <a:p>
            <a:pPr indent="0">
              <a:buNone/>
            </a:pPr>
            <a:r>
              <a:rPr lang="ru-RU" sz="1200" dirty="0"/>
              <a:t>Воскреснут звуки - и замрут опять.</a:t>
            </a:r>
          </a:p>
          <a:p>
            <a:pPr indent="0">
              <a:buNone/>
            </a:pPr>
            <a:r>
              <a:rPr lang="ru-RU" sz="1200" dirty="0" smtClean="0"/>
              <a:t>Лишь </a:t>
            </a:r>
            <a:r>
              <a:rPr lang="ru-RU" sz="1200" dirty="0"/>
              <a:t>ты одна! Высокое волненье</a:t>
            </a:r>
          </a:p>
          <a:p>
            <a:pPr indent="0">
              <a:buNone/>
            </a:pPr>
            <a:r>
              <a:rPr lang="ru-RU" sz="1200" dirty="0"/>
              <a:t>Издалека мне голос твой принес.</a:t>
            </a:r>
          </a:p>
          <a:p>
            <a:pPr indent="0">
              <a:buNone/>
            </a:pPr>
            <a:r>
              <a:rPr lang="ru-RU" sz="1200" dirty="0"/>
              <a:t>В ланитах кровь, и в сердце вдохновенье.-</a:t>
            </a:r>
          </a:p>
          <a:p>
            <a:pPr indent="0">
              <a:buNone/>
            </a:pPr>
            <a:r>
              <a:rPr lang="ru-RU" sz="1200" dirty="0"/>
              <a:t>Прочь этот сон,- в нем слишком много слез!</a:t>
            </a:r>
          </a:p>
          <a:p>
            <a:pPr indent="0">
              <a:buNone/>
            </a:pPr>
            <a:r>
              <a:rPr lang="ru-RU" sz="1200" dirty="0" smtClean="0"/>
              <a:t>Не </a:t>
            </a:r>
            <a:r>
              <a:rPr lang="ru-RU" sz="1200" dirty="0"/>
              <a:t>жизни жаль с томительным дыханьем,</a:t>
            </a:r>
          </a:p>
          <a:p>
            <a:pPr indent="0">
              <a:buNone/>
            </a:pPr>
            <a:r>
              <a:rPr lang="ru-RU" sz="1200" dirty="0"/>
              <a:t>Что жизнь и смерть? А жаль того огня,</a:t>
            </a:r>
          </a:p>
          <a:p>
            <a:pPr indent="0">
              <a:buNone/>
            </a:pPr>
            <a:r>
              <a:rPr lang="ru-RU" sz="1200" dirty="0"/>
              <a:t>Что просиял над целым мирозданьем,</a:t>
            </a:r>
          </a:p>
          <a:p>
            <a:pPr indent="0">
              <a:buNone/>
            </a:pPr>
            <a:r>
              <a:rPr lang="ru-RU" sz="1200" dirty="0"/>
              <a:t>И в ночь идет, и плачет, уходя.</a:t>
            </a:r>
          </a:p>
        </p:txBody>
      </p:sp>
    </p:spTree>
    <p:extLst>
      <p:ext uri="{BB962C8B-B14F-4D97-AF65-F5344CB8AC3E}">
        <p14:creationId xmlns:p14="http://schemas.microsoft.com/office/powerpoint/2010/main" val="375086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</TotalTime>
  <Words>559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Афанасий Афанасьевич Фет 1820-1892</vt:lpstr>
      <vt:lpstr>Презентация PowerPoint</vt:lpstr>
      <vt:lpstr>Презентация PowerPoint</vt:lpstr>
      <vt:lpstr>Презентация PowerPoint</vt:lpstr>
      <vt:lpstr>А. Л. БРЖЕСКОЙ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Афанасьевич Фет 1820-1892</dc:title>
  <dc:creator>admin</dc:creator>
  <cp:lastModifiedBy>admin</cp:lastModifiedBy>
  <cp:revision>2</cp:revision>
  <dcterms:created xsi:type="dcterms:W3CDTF">2013-05-13T06:21:29Z</dcterms:created>
  <dcterms:modified xsi:type="dcterms:W3CDTF">2013-05-13T06:43:25Z</dcterms:modified>
</cp:coreProperties>
</file>