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4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3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96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1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53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0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1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4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2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7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6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0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514C-6D80-4A60-8643-5A42B271466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7FF80E-E497-4CEE-B054-1A958A36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9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1%D1%96%D1%80%D0%B0%D0%BA%27%D1%8E%D1%8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D%D1%96%D0%BC%D0%B5%D1%87%D1%87%D0%B8%D0%BD%D0%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C%D0%B0%D0%B2%D1%80_%D0%B7%D1%80%D0%BE%D0%B1%D0%B8%D0%B2_%D1%81%D0%B2%D0%BE%D1%8E_%D1%81%D0%BF%D1%80%D0%B0%D0%B2%D1%83,_%D0%BC%D0%B0%D0%B2%D1%80_%D0%BC%D0%BE%D0%B6%D0%B5_%D0%B9%D1%82%D0%B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ll-germany.com/goroda-germanii/munhen.shtml" TargetMode="External"/><Relationship Id="rId2" Type="http://schemas.openxmlformats.org/officeDocument/2006/relationships/hyperlink" Target="http://uk.wikipedia.org/w/index.php?title=%D0%9C%D0%B0%D1%80%D0%B1%D0%B0%D1%85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l-germany.com/goroda-germanii/leypzig.s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1%D0%B0%D0%BB%D0%B0%D0%B3%D0%B0%D0%BD%D1%87%D0%B8%D0%BA&amp;action=edit&amp;redlink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C%D0%B0%D1%80%D0%B1%D0%B0%D1%85&amp;action=edit&amp;redlink=1" TargetMode="External"/><Relationship Id="rId3" Type="http://schemas.openxmlformats.org/officeDocument/2006/relationships/hyperlink" Target="http://uk.wikipedia.org/wiki/1759" TargetMode="External"/><Relationship Id="rId7" Type="http://schemas.openxmlformats.org/officeDocument/2006/relationships/hyperlink" Target="http://uk.wikipedia.org/wiki/%D0%94%D1%80%D0%B0%D0%BC%D0%B0%D1%82%D1%83%D1%80%D0%B3" TargetMode="External"/><Relationship Id="rId2" Type="http://schemas.openxmlformats.org/officeDocument/2006/relationships/hyperlink" Target="http://uk.wikipedia.org/wiki/10_%D0%BB%D0%B8%D1%81%D1%82%D0%BE%D0%BF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5%D1%82" TargetMode="External"/><Relationship Id="rId5" Type="http://schemas.openxmlformats.org/officeDocument/2006/relationships/hyperlink" Target="http://uk.wikipedia.org/wiki/1805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uk.wikipedia.org/wiki/9_%D1%82%D1%80%D0%B0%D0%B2%D0%BD%D1%8F" TargetMode="External"/><Relationship Id="rId9" Type="http://schemas.openxmlformats.org/officeDocument/2006/relationships/hyperlink" Target="http://uk.wikipedia.org/wiki/%D0%A4%D0%B5%D0%BB%D1%8C%D0%B4%D1%88%D0%B5%D1%8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759" TargetMode="External"/><Relationship Id="rId2" Type="http://schemas.openxmlformats.org/officeDocument/2006/relationships/hyperlink" Target="http://uk.wikipedia.org/wiki/10_%D0%BB%D0%B8%D1%81%D1%82%D0%BE%D0%BF%D0%B0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1805" TargetMode="External"/><Relationship Id="rId4" Type="http://schemas.openxmlformats.org/officeDocument/2006/relationships/hyperlink" Target="http://uk.wikipedia.org/wiki/9_%D1%82%D1%80%D0%B0%D0%B2%D0%BD%D1%8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759" TargetMode="External"/><Relationship Id="rId2" Type="http://schemas.openxmlformats.org/officeDocument/2006/relationships/hyperlink" Target="http://uk.wikipedia.org/wiki/10_%D0%BB%D0%B8%D1%81%D1%82%D0%BE%D0%BF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1805" TargetMode="External"/><Relationship Id="rId4" Type="http://schemas.openxmlformats.org/officeDocument/2006/relationships/hyperlink" Target="http://uk.wikipedia.org/wiki/9_%D1%82%D1%80%D0%B0%D0%B2%D0%BD%D1%8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B%D1%8C%D0%B3%D0%B5%D0%BB%D1%8C%D0%BC_%D0%93%D1%80%D1%96%D0%BC%D0%BC" TargetMode="External"/><Relationship Id="rId2" Type="http://schemas.openxmlformats.org/officeDocument/2006/relationships/hyperlink" Target="http://uk.wikipedia.org/wiki/%D2%90%D0%B5%D1%82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2%D1%96%D0%BB%D1%8C%D0%B3%D0%B5%D0%BB%D1%8C%D0%BC_%D0%91%D0%BB%D0%BE%D1%8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twist230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4%D1%80%D1%96%D0%B4%D1%80%D1%96%D1%85_%D0%93%D0%BE%D1%82%D0%BB%D1%96%D0%B1_%D0%9A%D0%BB%D0%BE%D0%BF%D1%88%D1%82%D0%BE%D0%BA&amp;action=edit&amp;redlink=1" TargetMode="External"/><Relationship Id="rId2" Type="http://schemas.openxmlformats.org/officeDocument/2006/relationships/hyperlink" Target="http://uk.wikipedia.org/wiki/%D0%9F%D0%BB%D1%83%D1%82%D0%B0%D1%80%D1%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8%D0%B5%D0%BA%D1%81%D0%BF%D1%96%D1%80" TargetMode="External"/><Relationship Id="rId5" Type="http://schemas.openxmlformats.org/officeDocument/2006/relationships/hyperlink" Target="http://uk.wikipedia.org/wiki/%D2%90%D0%B5%D1%82%D0%B5" TargetMode="External"/><Relationship Id="rId4" Type="http://schemas.openxmlformats.org/officeDocument/2006/relationships/hyperlink" Target="http://uk.wikipedia.org/wiki/%D0%A1%D1%82%D1%80%D0%B0%D0%B6%D0%B4%D0%B0%D0%BD%D0%BD%D1%8F_%D1%8E%D0%BD%D0%BE%D0%B3%D0%BE_%D0%92%D0%B5%D1%80%D1%82%D0%B5%D1%80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C%D0%B0%D0%BD%D0%B3%D0%B5%D0%B9%D0%BC%D1%81%D1%8C%D0%BA%D0%B8%D0%B9_%D1%82%D0%B5%D0%B0%D1%82%D1%80&amp;action=edit&amp;redlink=1" TargetMode="External"/><Relationship Id="rId2" Type="http://schemas.openxmlformats.org/officeDocument/2006/relationships/hyperlink" Target="http://uk.wikipedia.org/w/index.php?title=%D0%A0%D0%BE%D0%B7%D0%B1%D1%96%D0%B9%D0%BD%D0%B8%D0%BA%D0%B8_(%D0%A8%D0%B8%D0%BB%D0%BB%D0%B5%D1%80)&amp;action=edit&amp;redlink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ikipedia.org/w/index.php?title=%D0%A0%D0%BE%D0%B7%D0%B1%D1%96%D0%B9%D0%BD%D0%B8%D0%BA%D0%B8&amp;action=edit&amp;redlink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F%D0%B0%D0%B2%D0%BB%D0%BE_I_(%D1%80%D0%BE%D1%81%D1%96%D0%B9%D1%81%D1%8C%D0%BA%D0%B8%D0%B9_%D1%96%D0%BC%D0%BF%D0%B5%D1%80%D0%B0%D1%82%D0%BE%D1%80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k.wikipedia.org/wiki/%D0%9C%D0%BE%D1%81%D0%BA%D0%BE%D0%B2%D1%81%D1%8C%D0%BA%D0%B8%D0%B9_%D1%83%D0%BD%D1%96%D0%B2%D0%B5%D1%80%D1%81%D0%B8%D1%82%D0%B5%D1%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9713" y="2514600"/>
            <a:ext cx="9134899" cy="226278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Творче завдання на тему «</a:t>
            </a:r>
            <a:r>
              <a:rPr lang="uk-UA" sz="4400" dirty="0" smtClean="0"/>
              <a:t>Йо</a:t>
            </a:r>
            <a:r>
              <a:rPr lang="ru-RU" sz="4400" dirty="0" err="1" smtClean="0"/>
              <a:t>ганн-Крістоф-Фрі́дріх</a:t>
            </a:r>
            <a:r>
              <a:rPr lang="ru-RU" sz="4400" dirty="0" smtClean="0"/>
              <a:t> </a:t>
            </a:r>
            <a:r>
              <a:rPr lang="ru-RU" sz="4400" dirty="0" err="1"/>
              <a:t>Ши́ллер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Виконав учень 9-А класу</a:t>
            </a:r>
          </a:p>
          <a:p>
            <a:r>
              <a:rPr lang="uk-UA" dirty="0" err="1" smtClean="0"/>
              <a:t>Свиридюк</a:t>
            </a:r>
            <a:r>
              <a:rPr lang="uk-UA" dirty="0" smtClean="0"/>
              <a:t> Владислав </a:t>
            </a:r>
            <a:endParaRPr lang="ru-RU" dirty="0"/>
          </a:p>
        </p:txBody>
      </p:sp>
      <p:pic>
        <p:nvPicPr>
          <p:cNvPr id="1026" name="Picture 2" descr="http://upload.wikimedia.org/wikipedia/commons/3/32/Friedrich_Schi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65" y="315465"/>
            <a:ext cx="2002921" cy="2648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6/61/Schiller_Kaliningrad.JPG/640px-Schiller_Kaliningr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65" y="565596"/>
            <a:ext cx="4020583" cy="535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9555" y="6053070"/>
            <a:ext cx="377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Калінінград</a:t>
            </a:r>
            <a:endParaRPr lang="ru-RU" b="1" dirty="0"/>
          </a:p>
        </p:txBody>
      </p:sp>
      <p:pic>
        <p:nvPicPr>
          <p:cNvPr id="8196" name="Picture 4" descr="http://upload.wikimedia.org/wikipedia/commons/thumb/0/06/Goethe-Schiller_Monument_-_Syracuse.jpg/1024px-Goethe-Schiller_Monument_-_Syrac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58" y="565596"/>
            <a:ext cx="5978659" cy="4483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5158" y="5277950"/>
            <a:ext cx="619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Пам'ятник</a:t>
            </a:r>
            <a:r>
              <a:rPr lang="ru-RU" b="1" dirty="0"/>
              <a:t> Гете і Шиллеру в </a:t>
            </a:r>
            <a:r>
              <a:rPr lang="ru-RU" b="1" dirty="0" err="1"/>
              <a:t>місті</a:t>
            </a:r>
            <a:r>
              <a:rPr lang="ru-RU" b="1" dirty="0"/>
              <a:t> </a:t>
            </a:r>
            <a:r>
              <a:rPr lang="ru-RU" b="1" dirty="0" err="1">
                <a:hlinkClick r:id="rId4" tooltip="Сірак'юс"/>
              </a:rPr>
              <a:t>Сірак'юс</a:t>
            </a:r>
            <a:r>
              <a:rPr lang="ru-RU" b="1" dirty="0"/>
              <a:t> (США)</a:t>
            </a:r>
          </a:p>
        </p:txBody>
      </p:sp>
    </p:spTree>
    <p:extLst>
      <p:ext uri="{BB962C8B-B14F-4D97-AF65-F5344CB8AC3E}">
        <p14:creationId xmlns:p14="http://schemas.microsoft.com/office/powerpoint/2010/main" val="239300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smtClean="0"/>
              <a:t>Шиллера </a:t>
            </a:r>
            <a:r>
              <a:rPr lang="en-US" dirty="0"/>
              <a:t>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Перші</a:t>
            </a:r>
            <a:r>
              <a:rPr lang="ru-RU" i="1" dirty="0"/>
              <a:t> </a:t>
            </a:r>
            <a:r>
              <a:rPr lang="ru-RU" i="1" dirty="0" err="1"/>
              <a:t>віршові</a:t>
            </a:r>
            <a:r>
              <a:rPr lang="ru-RU" i="1" dirty="0"/>
              <a:t> </a:t>
            </a:r>
            <a:r>
              <a:rPr lang="ru-RU" i="1" dirty="0" err="1"/>
              <a:t>спроби</a:t>
            </a:r>
            <a:r>
              <a:rPr lang="ru-RU" i="1" dirty="0"/>
              <a:t> Шиллера припали на роки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навчання</a:t>
            </a:r>
            <a:r>
              <a:rPr lang="ru-RU" i="1" dirty="0"/>
              <a:t> в </a:t>
            </a:r>
            <a:r>
              <a:rPr lang="ru-RU" i="1" dirty="0" err="1"/>
              <a:t>латинській</a:t>
            </a:r>
            <a:r>
              <a:rPr lang="ru-RU" i="1" dirty="0"/>
              <a:t> </a:t>
            </a:r>
            <a:r>
              <a:rPr lang="ru-RU" i="1" dirty="0" err="1"/>
              <a:t>школі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стало такою </a:t>
            </a:r>
            <a:r>
              <a:rPr lang="ru-RU" i="1" dirty="0" err="1"/>
              <a:t>несподіванкою</a:t>
            </a:r>
            <a:r>
              <a:rPr lang="ru-RU" i="1" dirty="0"/>
              <a:t> для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сім'ї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рідний</a:t>
            </a:r>
            <a:r>
              <a:rPr lang="ru-RU" i="1" dirty="0"/>
              <a:t> </a:t>
            </a:r>
            <a:r>
              <a:rPr lang="ru-RU" i="1" dirty="0" err="1"/>
              <a:t>батько</a:t>
            </a:r>
            <a:r>
              <a:rPr lang="ru-RU" i="1" dirty="0"/>
              <a:t>, </a:t>
            </a:r>
            <a:r>
              <a:rPr lang="ru-RU" i="1" dirty="0" err="1"/>
              <a:t>прослухавши</a:t>
            </a:r>
            <a:r>
              <a:rPr lang="ru-RU" i="1" dirty="0"/>
              <a:t> перший </a:t>
            </a:r>
            <a:r>
              <a:rPr lang="ru-RU" i="1" dirty="0" err="1"/>
              <a:t>вірш</a:t>
            </a:r>
            <a:r>
              <a:rPr lang="ru-RU" i="1" dirty="0"/>
              <a:t> </a:t>
            </a:r>
            <a:r>
              <a:rPr lang="ru-RU" i="1" dirty="0" err="1"/>
              <a:t>сина</a:t>
            </a:r>
            <a:r>
              <a:rPr lang="ru-RU" i="1" dirty="0"/>
              <a:t>, </a:t>
            </a:r>
            <a:r>
              <a:rPr lang="ru-RU" i="1" dirty="0" err="1"/>
              <a:t>здивовано</a:t>
            </a:r>
            <a:r>
              <a:rPr lang="ru-RU" i="1" dirty="0"/>
              <a:t> запитав </a:t>
            </a:r>
            <a:r>
              <a:rPr lang="ru-RU" i="1" dirty="0" err="1"/>
              <a:t>його</a:t>
            </a:r>
            <a:r>
              <a:rPr lang="ru-RU" i="1" dirty="0"/>
              <a:t>: «Та 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що</a:t>
            </a:r>
            <a:r>
              <a:rPr lang="ru-RU" i="1" dirty="0"/>
              <a:t>, </a:t>
            </a:r>
            <a:r>
              <a:rPr lang="ru-RU" i="1" dirty="0" err="1"/>
              <a:t>Фріце</a:t>
            </a:r>
            <a:r>
              <a:rPr lang="ru-RU" i="1" dirty="0"/>
              <a:t>, з </a:t>
            </a:r>
            <a:r>
              <a:rPr lang="ru-RU" i="1" dirty="0" err="1"/>
              <a:t>глузду</a:t>
            </a:r>
            <a:r>
              <a:rPr lang="ru-RU" i="1" dirty="0"/>
              <a:t> </a:t>
            </a:r>
            <a:r>
              <a:rPr lang="ru-RU" i="1" dirty="0" err="1"/>
              <a:t>з'їхав</a:t>
            </a:r>
            <a:r>
              <a:rPr lang="ru-RU" i="1" dirty="0"/>
              <a:t>!?» Попри </a:t>
            </a:r>
            <a:r>
              <a:rPr lang="ru-RU" i="1" dirty="0" err="1"/>
              <a:t>повну</a:t>
            </a:r>
            <a:r>
              <a:rPr lang="ru-RU" i="1" dirty="0"/>
              <a:t> </a:t>
            </a:r>
            <a:r>
              <a:rPr lang="ru-RU" i="1" dirty="0" err="1"/>
              <a:t>неготовність</a:t>
            </a:r>
            <a:r>
              <a:rPr lang="ru-RU" i="1" dirty="0"/>
              <a:t> </a:t>
            </a:r>
            <a:r>
              <a:rPr lang="ru-RU" i="1" dirty="0" err="1"/>
              <a:t>батьків</a:t>
            </a:r>
            <a:r>
              <a:rPr lang="ru-RU" i="1" dirty="0"/>
              <a:t> </a:t>
            </a:r>
            <a:r>
              <a:rPr lang="ru-RU" i="1" dirty="0" err="1"/>
              <a:t>бачити</a:t>
            </a:r>
            <a:r>
              <a:rPr lang="ru-RU" i="1" dirty="0"/>
              <a:t> в </a:t>
            </a:r>
            <a:r>
              <a:rPr lang="ru-RU" i="1" dirty="0" err="1"/>
              <a:t>синові</a:t>
            </a:r>
            <a:r>
              <a:rPr lang="ru-RU" i="1" dirty="0"/>
              <a:t> </a:t>
            </a:r>
            <a:r>
              <a:rPr lang="ru-RU" i="1" dirty="0" err="1"/>
              <a:t>майбутнього</a:t>
            </a:r>
            <a:r>
              <a:rPr lang="ru-RU" i="1" dirty="0"/>
              <a:t> </a:t>
            </a:r>
            <a:r>
              <a:rPr lang="ru-RU" i="1" dirty="0" err="1"/>
              <a:t>поета</a:t>
            </a:r>
            <a:r>
              <a:rPr lang="ru-RU" i="1" dirty="0"/>
              <a:t>,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продовжував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</a:t>
            </a:r>
            <a:r>
              <a:rPr lang="ru-RU" i="1" dirty="0" err="1"/>
              <a:t>творчі</a:t>
            </a:r>
            <a:r>
              <a:rPr lang="ru-RU" i="1" dirty="0"/>
              <a:t> </a:t>
            </a:r>
            <a:r>
              <a:rPr lang="ru-RU" i="1" dirty="0" err="1"/>
              <a:t>вправи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, </a:t>
            </a:r>
            <a:r>
              <a:rPr lang="ru-RU" i="1" dirty="0" err="1"/>
              <a:t>звісно</a:t>
            </a:r>
            <a:r>
              <a:rPr lang="ru-RU" i="1" dirty="0"/>
              <a:t>, </a:t>
            </a:r>
            <a:r>
              <a:rPr lang="ru-RU" i="1" dirty="0" err="1"/>
              <a:t>негайно</a:t>
            </a:r>
            <a:r>
              <a:rPr lang="ru-RU" i="1" dirty="0"/>
              <a:t> </a:t>
            </a:r>
            <a:r>
              <a:rPr lang="ru-RU" i="1" dirty="0" err="1"/>
              <a:t>наклало</a:t>
            </a:r>
            <a:r>
              <a:rPr lang="ru-RU" i="1" dirty="0"/>
              <a:t> </a:t>
            </a:r>
            <a:r>
              <a:rPr lang="ru-RU" i="1" dirty="0" err="1"/>
              <a:t>свій</a:t>
            </a:r>
            <a:r>
              <a:rPr lang="ru-RU" i="1" dirty="0"/>
              <a:t> </a:t>
            </a:r>
            <a:r>
              <a:rPr lang="ru-RU" i="1" dirty="0" err="1"/>
              <a:t>відбиток</a:t>
            </a:r>
            <a:r>
              <a:rPr lang="ru-RU" i="1" dirty="0"/>
              <a:t> на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зовнішність</a:t>
            </a:r>
            <a:r>
              <a:rPr lang="ru-RU" i="1" dirty="0"/>
              <a:t>, </a:t>
            </a:r>
            <a:r>
              <a:rPr lang="ru-RU" i="1" dirty="0" err="1"/>
              <a:t>манери</a:t>
            </a:r>
            <a:r>
              <a:rPr lang="ru-RU" i="1" dirty="0"/>
              <a:t> та </a:t>
            </a:r>
            <a:r>
              <a:rPr lang="ru-RU" i="1" dirty="0" err="1"/>
              <a:t>поведінку</a:t>
            </a:r>
            <a:r>
              <a:rPr lang="ru-RU" i="1" dirty="0"/>
              <a:t>. </a:t>
            </a:r>
            <a:r>
              <a:rPr lang="ru-RU" i="1" dirty="0" err="1"/>
              <a:t>Отримавши</a:t>
            </a:r>
            <a:r>
              <a:rPr lang="ru-RU" i="1" dirty="0"/>
              <a:t> диплом і разом </a:t>
            </a:r>
            <a:r>
              <a:rPr lang="ru-RU" i="1" dirty="0" err="1"/>
              <a:t>із</a:t>
            </a:r>
            <a:r>
              <a:rPr lang="ru-RU" i="1" dirty="0"/>
              <a:t> ним </a:t>
            </a:r>
            <a:r>
              <a:rPr lang="ru-RU" i="1" dirty="0" err="1"/>
              <a:t>призначення</a:t>
            </a:r>
            <a:r>
              <a:rPr lang="ru-RU" i="1" dirty="0"/>
              <a:t> в </a:t>
            </a:r>
            <a:r>
              <a:rPr lang="ru-RU" i="1" dirty="0" err="1"/>
              <a:t>гренадерський</a:t>
            </a:r>
            <a:r>
              <a:rPr lang="ru-RU" i="1" dirty="0"/>
              <a:t> полк, Шиллер аж </a:t>
            </a:r>
            <a:r>
              <a:rPr lang="ru-RU" i="1" dirty="0" err="1"/>
              <a:t>ніяк</a:t>
            </a:r>
            <a:r>
              <a:rPr lang="ru-RU" i="1" dirty="0"/>
              <a:t> не </a:t>
            </a:r>
            <a:r>
              <a:rPr lang="ru-RU" i="1" dirty="0" err="1"/>
              <a:t>був</a:t>
            </a:r>
            <a:r>
              <a:rPr lang="ru-RU" i="1" dirty="0"/>
              <a:t> схожий на бравого гренадера. </a:t>
            </a:r>
            <a:r>
              <a:rPr lang="ru-RU" i="1" dirty="0" err="1"/>
              <a:t>Військова</a:t>
            </a:r>
            <a:r>
              <a:rPr lang="ru-RU" i="1" dirty="0"/>
              <a:t> </a:t>
            </a:r>
            <a:r>
              <a:rPr lang="ru-RU" i="1" dirty="0" err="1"/>
              <a:t>уніформа</a:t>
            </a:r>
            <a:r>
              <a:rPr lang="ru-RU" i="1" dirty="0"/>
              <a:t>, косички, </a:t>
            </a:r>
            <a:r>
              <a:rPr lang="ru-RU" i="1" dirty="0" err="1"/>
              <a:t>трикутний</a:t>
            </a:r>
            <a:r>
              <a:rPr lang="ru-RU" i="1" dirty="0"/>
              <a:t> </a:t>
            </a:r>
            <a:r>
              <a:rPr lang="ru-RU" i="1" dirty="0" err="1"/>
              <a:t>капелюх</a:t>
            </a:r>
            <a:r>
              <a:rPr lang="ru-RU" i="1" dirty="0"/>
              <a:t> надавали </a:t>
            </a:r>
            <a:r>
              <a:rPr lang="ru-RU" i="1" dirty="0" err="1"/>
              <a:t>йому</a:t>
            </a:r>
            <a:r>
              <a:rPr lang="ru-RU" i="1" dirty="0"/>
              <a:t> </a:t>
            </a:r>
            <a:r>
              <a:rPr lang="ru-RU" i="1" dirty="0" err="1"/>
              <a:t>напрочуд</a:t>
            </a:r>
            <a:r>
              <a:rPr lang="ru-RU" i="1" dirty="0"/>
              <a:t> </a:t>
            </a:r>
            <a:r>
              <a:rPr lang="ru-RU" i="1" dirty="0" err="1"/>
              <a:t>комічного</a:t>
            </a:r>
            <a:r>
              <a:rPr lang="ru-RU" i="1" dirty="0"/>
              <a:t> </a:t>
            </a:r>
            <a:r>
              <a:rPr lang="ru-RU" i="1" dirty="0" err="1"/>
              <a:t>вигляду</a:t>
            </a:r>
            <a:r>
              <a:rPr lang="ru-RU" i="1" dirty="0"/>
              <a:t>. </a:t>
            </a:r>
            <a:r>
              <a:rPr lang="ru-RU" i="1" dirty="0" err="1"/>
              <a:t>Втім</a:t>
            </a:r>
            <a:r>
              <a:rPr lang="ru-RU" i="1" dirty="0"/>
              <a:t> самого </a:t>
            </a:r>
            <a:r>
              <a:rPr lang="ru-RU" i="1" dirty="0" err="1"/>
              <a:t>поета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мало обходило: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продовжував</a:t>
            </a:r>
            <a:r>
              <a:rPr lang="ru-RU" i="1" dirty="0"/>
              <a:t> </a:t>
            </a:r>
            <a:r>
              <a:rPr lang="ru-RU" i="1" dirty="0" err="1"/>
              <a:t>писати</a:t>
            </a:r>
            <a:r>
              <a:rPr lang="ru-RU" i="1" dirty="0"/>
              <a:t>, і в </a:t>
            </a:r>
            <a:r>
              <a:rPr lang="ru-RU" i="1" dirty="0" err="1"/>
              <a:t>голові</a:t>
            </a:r>
            <a:r>
              <a:rPr lang="ru-RU" i="1" dirty="0"/>
              <a:t> в </a:t>
            </a:r>
            <a:r>
              <a:rPr lang="ru-RU" i="1" dirty="0" err="1"/>
              <a:t>нього</a:t>
            </a:r>
            <a:r>
              <a:rPr lang="ru-RU" i="1" dirty="0"/>
              <a:t>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виник</a:t>
            </a:r>
            <a:r>
              <a:rPr lang="ru-RU" i="1" dirty="0"/>
              <a:t> </a:t>
            </a:r>
            <a:r>
              <a:rPr lang="ru-RU" i="1" dirty="0" err="1"/>
              <a:t>задум</a:t>
            </a:r>
            <a:r>
              <a:rPr lang="ru-RU" i="1" dirty="0"/>
              <a:t> </a:t>
            </a:r>
            <a:r>
              <a:rPr lang="ru-RU" i="1" dirty="0" err="1"/>
              <a:t>п'єси</a:t>
            </a:r>
            <a:r>
              <a:rPr lang="ru-RU" i="1" dirty="0"/>
              <a:t> «</a:t>
            </a:r>
            <a:r>
              <a:rPr lang="ru-RU" i="1" dirty="0" err="1"/>
              <a:t>Розбійники</a:t>
            </a:r>
            <a:r>
              <a:rPr lang="ru-RU" i="1" dirty="0"/>
              <a:t>», яка </a:t>
            </a:r>
            <a:r>
              <a:rPr lang="ru-RU" i="1" dirty="0" err="1"/>
              <a:t>зробить</a:t>
            </a:r>
            <a:r>
              <a:rPr lang="ru-RU" i="1" dirty="0"/>
              <a:t> </a:t>
            </a:r>
            <a:r>
              <a:rPr lang="ru-RU" i="1" dirty="0" err="1"/>
              <a:t>ім'я</a:t>
            </a:r>
            <a:r>
              <a:rPr lang="ru-RU" i="1" dirty="0"/>
              <a:t> Шиллера </a:t>
            </a:r>
            <a:r>
              <a:rPr lang="ru-RU" i="1" dirty="0" err="1"/>
              <a:t>відомим</a:t>
            </a:r>
            <a:r>
              <a:rPr lang="ru-RU" i="1" dirty="0"/>
              <a:t> </a:t>
            </a:r>
            <a:r>
              <a:rPr lang="ru-RU" i="1" dirty="0" err="1"/>
              <a:t>усій</a:t>
            </a:r>
            <a:r>
              <a:rPr lang="ru-RU" i="1" dirty="0"/>
              <a:t> </a:t>
            </a:r>
            <a:r>
              <a:rPr lang="ru-RU" i="1" dirty="0" err="1">
                <a:hlinkClick r:id="rId2" tooltip="Німеччина"/>
              </a:rPr>
              <a:t>Німеччині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83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smtClean="0"/>
              <a:t>Шиллера</a:t>
            </a:r>
            <a:r>
              <a:rPr lang="en-US" dirty="0" smtClean="0"/>
              <a:t> II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З часом Шиллер </a:t>
            </a:r>
            <a:r>
              <a:rPr lang="ru-RU" i="1" dirty="0" err="1"/>
              <a:t>мав</a:t>
            </a:r>
            <a:r>
              <a:rPr lang="ru-RU" i="1" dirty="0"/>
              <a:t> </a:t>
            </a:r>
            <a:r>
              <a:rPr lang="ru-RU" i="1" dirty="0" err="1"/>
              <a:t>вигляд</a:t>
            </a:r>
            <a:r>
              <a:rPr lang="ru-RU" i="1" dirty="0"/>
              <a:t> </a:t>
            </a:r>
            <a:r>
              <a:rPr lang="ru-RU" i="1" dirty="0" err="1"/>
              <a:t>справжнього</a:t>
            </a:r>
            <a:r>
              <a:rPr lang="ru-RU" i="1" dirty="0"/>
              <a:t> </a:t>
            </a:r>
            <a:r>
              <a:rPr lang="ru-RU" i="1" dirty="0" err="1"/>
              <a:t>письменника</a:t>
            </a:r>
            <a:r>
              <a:rPr lang="ru-RU" i="1" dirty="0"/>
              <a:t>.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знайома</a:t>
            </a:r>
            <a:r>
              <a:rPr lang="ru-RU" i="1" dirty="0"/>
              <a:t>, </a:t>
            </a:r>
            <a:r>
              <a:rPr lang="ru-RU" i="1" dirty="0" err="1"/>
              <a:t>Генрієтта</a:t>
            </a:r>
            <a:r>
              <a:rPr lang="ru-RU" i="1" dirty="0"/>
              <a:t> Герц, </a:t>
            </a:r>
            <a:r>
              <a:rPr lang="ru-RU" i="1" dirty="0" err="1"/>
              <a:t>пригадувала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«Шиллер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високим</a:t>
            </a:r>
            <a:r>
              <a:rPr lang="ru-RU" i="1" dirty="0"/>
              <a:t> на </a:t>
            </a:r>
            <a:r>
              <a:rPr lang="ru-RU" i="1" dirty="0" err="1"/>
              <a:t>зріст</a:t>
            </a:r>
            <a:r>
              <a:rPr lang="ru-RU" i="1" dirty="0"/>
              <a:t>. </a:t>
            </a:r>
            <a:r>
              <a:rPr lang="ru-RU" i="1" dirty="0" err="1"/>
              <a:t>Верхня</a:t>
            </a:r>
            <a:r>
              <a:rPr lang="ru-RU" i="1" dirty="0"/>
              <a:t> </a:t>
            </a:r>
            <a:r>
              <a:rPr lang="ru-RU" i="1" dirty="0" err="1"/>
              <a:t>частина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обличчя</a:t>
            </a:r>
            <a:r>
              <a:rPr lang="ru-RU" i="1" dirty="0"/>
              <a:t> </a:t>
            </a:r>
            <a:r>
              <a:rPr lang="ru-RU" i="1" dirty="0" err="1"/>
              <a:t>вражала</a:t>
            </a:r>
            <a:r>
              <a:rPr lang="ru-RU" i="1" dirty="0"/>
              <a:t> </a:t>
            </a:r>
            <a:r>
              <a:rPr lang="ru-RU" i="1" dirty="0" err="1"/>
              <a:t>своєю</a:t>
            </a:r>
            <a:r>
              <a:rPr lang="ru-RU" i="1" dirty="0"/>
              <a:t> </a:t>
            </a:r>
            <a:r>
              <a:rPr lang="ru-RU" i="1" dirty="0" err="1"/>
              <a:t>одухотвореністю</a:t>
            </a:r>
            <a:r>
              <a:rPr lang="ru-RU" i="1" dirty="0"/>
              <a:t>, </a:t>
            </a:r>
            <a:r>
              <a:rPr lang="ru-RU" i="1" dirty="0" err="1"/>
              <a:t>хоча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блідість</a:t>
            </a:r>
            <a:r>
              <a:rPr lang="ru-RU" i="1" dirty="0"/>
              <a:t> та </a:t>
            </a:r>
            <a:r>
              <a:rPr lang="ru-RU" i="1" dirty="0" err="1"/>
              <a:t>рудувате</a:t>
            </a:r>
            <a:r>
              <a:rPr lang="ru-RU" i="1" dirty="0"/>
              <a:t> </a:t>
            </a:r>
            <a:r>
              <a:rPr lang="ru-RU" i="1" dirty="0" err="1"/>
              <a:t>волосся</a:t>
            </a:r>
            <a:r>
              <a:rPr lang="ru-RU" i="1" dirty="0"/>
              <a:t> </a:t>
            </a:r>
            <a:r>
              <a:rPr lang="ru-RU" i="1" dirty="0" err="1"/>
              <a:t>дещо</a:t>
            </a:r>
            <a:r>
              <a:rPr lang="ru-RU" i="1" dirty="0"/>
              <a:t> </a:t>
            </a:r>
            <a:r>
              <a:rPr lang="ru-RU" i="1" dirty="0" err="1"/>
              <a:t>псували</a:t>
            </a:r>
            <a:r>
              <a:rPr lang="ru-RU" i="1" dirty="0"/>
              <a:t> </a:t>
            </a:r>
            <a:r>
              <a:rPr lang="ru-RU" i="1" dirty="0" err="1"/>
              <a:t>загальне</a:t>
            </a:r>
            <a:r>
              <a:rPr lang="ru-RU" i="1" dirty="0"/>
              <a:t> </a:t>
            </a:r>
            <a:r>
              <a:rPr lang="ru-RU" i="1" dirty="0" err="1"/>
              <a:t>враження</a:t>
            </a:r>
            <a:r>
              <a:rPr lang="ru-RU" i="1" dirty="0"/>
              <a:t>.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розмови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обличчя</a:t>
            </a:r>
            <a:r>
              <a:rPr lang="ru-RU" i="1" dirty="0"/>
              <a:t> </a:t>
            </a:r>
            <a:r>
              <a:rPr lang="ru-RU" i="1" dirty="0" err="1"/>
              <a:t>пожвавлювалося</a:t>
            </a:r>
            <a:r>
              <a:rPr lang="ru-RU" i="1" dirty="0"/>
              <a:t>, на </a:t>
            </a:r>
            <a:r>
              <a:rPr lang="ru-RU" i="1" dirty="0" err="1"/>
              <a:t>щоках</a:t>
            </a:r>
            <a:r>
              <a:rPr lang="ru-RU" i="1" dirty="0"/>
              <a:t> проступав легкий </a:t>
            </a:r>
            <a:r>
              <a:rPr lang="ru-RU" i="1" dirty="0" err="1"/>
              <a:t>рум'янець</a:t>
            </a:r>
            <a:r>
              <a:rPr lang="ru-RU" i="1" dirty="0"/>
              <a:t>, а в </a:t>
            </a:r>
            <a:r>
              <a:rPr lang="ru-RU" i="1" dirty="0" err="1"/>
              <a:t>блакитних</a:t>
            </a:r>
            <a:r>
              <a:rPr lang="ru-RU" i="1" dirty="0"/>
              <a:t> очах </a:t>
            </a:r>
            <a:r>
              <a:rPr lang="ru-RU" i="1" dirty="0" err="1"/>
              <a:t>з'являвся</a:t>
            </a:r>
            <a:r>
              <a:rPr lang="ru-RU" i="1" dirty="0"/>
              <a:t> </a:t>
            </a:r>
            <a:r>
              <a:rPr lang="ru-RU" i="1" dirty="0" err="1"/>
              <a:t>блиск</a:t>
            </a:r>
            <a:r>
              <a:rPr lang="ru-RU" i="1" dirty="0"/>
              <a:t>, і </a:t>
            </a:r>
            <a:r>
              <a:rPr lang="ru-RU" i="1" dirty="0" err="1"/>
              <a:t>тоді</a:t>
            </a:r>
            <a:r>
              <a:rPr lang="ru-RU" i="1" dirty="0"/>
              <a:t> весь </a:t>
            </a:r>
            <a:r>
              <a:rPr lang="ru-RU" i="1" dirty="0" err="1"/>
              <a:t>його</a:t>
            </a:r>
            <a:r>
              <a:rPr lang="ru-RU" i="1" dirty="0"/>
              <a:t> образ </a:t>
            </a:r>
            <a:r>
              <a:rPr lang="ru-RU" i="1" dirty="0" err="1"/>
              <a:t>набував</a:t>
            </a:r>
            <a:r>
              <a:rPr lang="ru-RU" i="1" dirty="0"/>
              <a:t> </a:t>
            </a:r>
            <a:r>
              <a:rPr lang="ru-RU" i="1" dirty="0" err="1"/>
              <a:t>гармонії</a:t>
            </a:r>
            <a:r>
              <a:rPr lang="ru-RU" i="1" dirty="0"/>
              <a:t>». Гете писав, </a:t>
            </a:r>
            <a:r>
              <a:rPr lang="ru-RU" i="1" dirty="0" err="1"/>
              <a:t>що</a:t>
            </a:r>
            <a:r>
              <a:rPr lang="ru-RU" i="1" dirty="0"/>
              <a:t> Шиллер «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величний</a:t>
            </a:r>
            <a:r>
              <a:rPr lang="ru-RU" i="1" dirty="0"/>
              <a:t> у </a:t>
            </a:r>
            <a:r>
              <a:rPr lang="ru-RU" i="1" dirty="0" err="1"/>
              <a:t>розмові</a:t>
            </a:r>
            <a:r>
              <a:rPr lang="ru-RU" i="1" dirty="0"/>
              <a:t> за </a:t>
            </a:r>
            <a:r>
              <a:rPr lang="ru-RU" i="1" dirty="0" err="1"/>
              <a:t>чайним</a:t>
            </a:r>
            <a:r>
              <a:rPr lang="ru-RU" i="1" dirty="0"/>
              <a:t> столом, і так само </a:t>
            </a:r>
            <a:r>
              <a:rPr lang="ru-RU" i="1" dirty="0" err="1"/>
              <a:t>величним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би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, </a:t>
            </a:r>
            <a:r>
              <a:rPr lang="ru-RU" i="1" dirty="0" err="1"/>
              <a:t>безперечно</a:t>
            </a:r>
            <a:r>
              <a:rPr lang="ru-RU" i="1" dirty="0"/>
              <a:t>, і в </a:t>
            </a:r>
            <a:r>
              <a:rPr lang="ru-RU" i="1" dirty="0" err="1"/>
              <a:t>державній</a:t>
            </a:r>
            <a:r>
              <a:rPr lang="ru-RU" i="1" dirty="0"/>
              <a:t> </a:t>
            </a:r>
            <a:r>
              <a:rPr lang="ru-RU" i="1" dirty="0" err="1"/>
              <a:t>раді</a:t>
            </a:r>
            <a:r>
              <a:rPr lang="ru-RU" i="1" dirty="0"/>
              <a:t>.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ніщо</a:t>
            </a:r>
            <a:r>
              <a:rPr lang="ru-RU" i="1" dirty="0"/>
              <a:t> не </a:t>
            </a:r>
            <a:r>
              <a:rPr lang="ru-RU" i="1" dirty="0" err="1"/>
              <a:t>сковувало</a:t>
            </a:r>
            <a:r>
              <a:rPr lang="ru-RU" i="1" dirty="0"/>
              <a:t>, </a:t>
            </a:r>
            <a:r>
              <a:rPr lang="ru-RU" i="1" dirty="0" err="1"/>
              <a:t>ніщо</a:t>
            </a:r>
            <a:r>
              <a:rPr lang="ru-RU" i="1" dirty="0"/>
              <a:t> не </a:t>
            </a:r>
            <a:r>
              <a:rPr lang="ru-RU" i="1" dirty="0" err="1"/>
              <a:t>спиняло</a:t>
            </a:r>
            <a:r>
              <a:rPr lang="ru-RU" i="1" dirty="0"/>
              <a:t> </a:t>
            </a:r>
            <a:r>
              <a:rPr lang="ru-RU" i="1" dirty="0" err="1"/>
              <a:t>вільного</a:t>
            </a:r>
            <a:r>
              <a:rPr lang="ru-RU" i="1" dirty="0"/>
              <a:t> </a:t>
            </a:r>
            <a:r>
              <a:rPr lang="ru-RU" i="1" dirty="0" err="1"/>
              <a:t>польоту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думки.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великі</a:t>
            </a:r>
            <a:r>
              <a:rPr lang="ru-RU" i="1" dirty="0"/>
              <a:t> </a:t>
            </a:r>
            <a:r>
              <a:rPr lang="ru-RU" i="1" dirty="0" err="1"/>
              <a:t>плани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творив </a:t>
            </a:r>
            <a:r>
              <a:rPr lang="ru-RU" i="1" dirty="0" err="1"/>
              <a:t>вільно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справжня</a:t>
            </a:r>
            <a:r>
              <a:rPr lang="ru-RU" i="1" dirty="0"/>
              <a:t> </a:t>
            </a:r>
            <a:r>
              <a:rPr lang="ru-RU" i="1" dirty="0" err="1"/>
              <a:t>людина</a:t>
            </a:r>
            <a:r>
              <a:rPr lang="ru-RU" i="1" dirty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69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742" y="173349"/>
            <a:ext cx="10942749" cy="128089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 smtClean="0"/>
              <a:t>Цікавинка</a:t>
            </a:r>
            <a:r>
              <a:rPr lang="uk-UA" sz="4000" b="1" dirty="0" smtClean="0"/>
              <a:t> для нумізматів.</a:t>
            </a:r>
            <a:endParaRPr lang="ru-RU" sz="4000" b="1" dirty="0"/>
          </a:p>
        </p:txBody>
      </p:sp>
      <p:pic>
        <p:nvPicPr>
          <p:cNvPr id="9218" name="Picture 2" descr="Германия 10 евро 2005 &quot;200 лет со дня смерти Фридриха Шиллера&quot; Серебро 9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60" y="1281503"/>
            <a:ext cx="771071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5926" y="5267459"/>
            <a:ext cx="879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Германия 10 евро 2005 "200 лет со дня смерти Фридриха Шиллера"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805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Крилат</a:t>
            </a:r>
            <a:r>
              <a:rPr lang="uk-UA" sz="3200" dirty="0" smtClean="0"/>
              <a:t>і вислови Шиллера(вислови з творів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35617"/>
            <a:ext cx="8915400" cy="46621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Коли я </a:t>
            </a:r>
            <a:r>
              <a:rPr lang="ru-RU" dirty="0" err="1"/>
              <a:t>ненавиджу</a:t>
            </a:r>
            <a:r>
              <a:rPr lang="ru-RU" dirty="0"/>
              <a:t>, я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віднімаю</a:t>
            </a:r>
            <a:r>
              <a:rPr lang="ru-RU" dirty="0"/>
              <a:t> у себе; коли ж я люблю, — я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збагачуюсь</a:t>
            </a:r>
            <a:r>
              <a:rPr lang="ru-RU" dirty="0"/>
              <a:t>.</a:t>
            </a:r>
          </a:p>
          <a:p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дарує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, </a:t>
            </a:r>
            <a:r>
              <a:rPr lang="ru-RU" dirty="0" err="1"/>
              <a:t>егоїзм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борг.</a:t>
            </a:r>
          </a:p>
          <a:p>
            <a:r>
              <a:rPr lang="ru-RU" dirty="0"/>
              <a:t>Людина </a:t>
            </a:r>
            <a:r>
              <a:rPr lang="ru-RU" dirty="0" err="1"/>
              <a:t>відображається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вчинках</a:t>
            </a:r>
            <a:r>
              <a:rPr lang="ru-RU" dirty="0"/>
              <a:t>.</a:t>
            </a:r>
          </a:p>
          <a:p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.</a:t>
            </a:r>
          </a:p>
          <a:p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звеличує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.</a:t>
            </a:r>
          </a:p>
          <a:p>
            <a:r>
              <a:rPr lang="ru-RU" dirty="0" err="1"/>
              <a:t>Любов</a:t>
            </a:r>
            <a:r>
              <a:rPr lang="ru-RU" dirty="0"/>
              <a:t> і голод </a:t>
            </a:r>
            <a:r>
              <a:rPr lang="ru-RU" dirty="0" err="1"/>
              <a:t>владарюють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.</a:t>
            </a:r>
          </a:p>
          <a:p>
            <a:r>
              <a:rPr lang="ru-RU" dirty="0" err="1"/>
              <a:t>Справжня</a:t>
            </a:r>
            <a:r>
              <a:rPr lang="ru-RU" dirty="0"/>
              <a:t> дружба правдива і хоробра.</a:t>
            </a:r>
          </a:p>
          <a:p>
            <a:r>
              <a:rPr lang="ru-RU" dirty="0"/>
              <a:t>Честь </a:t>
            </a:r>
            <a:r>
              <a:rPr lang="ru-RU" dirty="0" err="1"/>
              <a:t>дорожча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ru-RU" dirty="0" err="1"/>
              <a:t>Істина</a:t>
            </a:r>
            <a:r>
              <a:rPr lang="ru-RU" dirty="0"/>
              <a:t> не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не </a:t>
            </a:r>
            <a:r>
              <a:rPr lang="ru-RU" dirty="0" err="1"/>
              <a:t>визнає</a:t>
            </a:r>
            <a:r>
              <a:rPr lang="ru-RU" dirty="0"/>
              <a:t>.</a:t>
            </a:r>
          </a:p>
          <a:p>
            <a:r>
              <a:rPr lang="ru-RU" dirty="0"/>
              <a:t>Слово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сміливіше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.</a:t>
            </a:r>
          </a:p>
          <a:p>
            <a:r>
              <a:rPr lang="ru-RU" dirty="0" err="1"/>
              <a:t>Найбільша</a:t>
            </a:r>
            <a:r>
              <a:rPr lang="ru-RU" dirty="0"/>
              <a:t> з перемог —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прощати</a:t>
            </a:r>
            <a:r>
              <a:rPr lang="ru-RU" dirty="0"/>
              <a:t>.</a:t>
            </a:r>
          </a:p>
          <a:p>
            <a:r>
              <a:rPr lang="ru-RU" dirty="0" err="1"/>
              <a:t>Всесвіт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думка Бога.</a:t>
            </a:r>
          </a:p>
          <a:p>
            <a:r>
              <a:rPr lang="ru-RU" dirty="0">
                <a:hlinkClick r:id="rId2" tooltip="Мавр зробив свою справу, мавр може йти"/>
              </a:rPr>
              <a:t>Мавр </a:t>
            </a:r>
            <a:r>
              <a:rPr lang="ru-RU" dirty="0" err="1">
                <a:hlinkClick r:id="rId2" tooltip="Мавр зробив свою справу, мавр може йти"/>
              </a:rPr>
              <a:t>зробив</a:t>
            </a:r>
            <a:r>
              <a:rPr lang="ru-RU" dirty="0">
                <a:hlinkClick r:id="rId2" tooltip="Мавр зробив свою справу, мавр може йти"/>
              </a:rPr>
              <a:t> свою справу, мавр </a:t>
            </a:r>
            <a:r>
              <a:rPr lang="ru-RU" dirty="0" err="1">
                <a:hlinkClick r:id="rId2" tooltip="Мавр зробив свою справу, мавр може йти"/>
              </a:rPr>
              <a:t>може</a:t>
            </a:r>
            <a:r>
              <a:rPr lang="ru-RU" dirty="0">
                <a:hlinkClick r:id="rId2" tooltip="Мавр зробив свою справу, мавр може йти"/>
              </a:rPr>
              <a:t> </a:t>
            </a:r>
            <a:r>
              <a:rPr lang="ru-RU" dirty="0" err="1">
                <a:hlinkClick r:id="rId2" tooltip="Мавр зробив свою справу, мавр може йти"/>
              </a:rPr>
              <a:t>йти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3748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 зараз перевіримо  вашу пам’ять </a:t>
            </a:r>
            <a:r>
              <a:rPr lang="uk-UA" dirty="0" err="1" smtClean="0"/>
              <a:t>таувагу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56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Тести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/>
              <a:t>1. У якому </a:t>
            </a:r>
            <a:r>
              <a:rPr lang="uk-UA" sz="2800" b="1" dirty="0"/>
              <a:t>місті народився </a:t>
            </a:r>
            <a:r>
              <a:rPr lang="uk-UA" sz="2800" b="1" dirty="0" smtClean="0"/>
              <a:t>Фрідріх Шиллер?</a:t>
            </a:r>
          </a:p>
          <a:p>
            <a:pPr lvl="1">
              <a:buFont typeface="+mj-lt"/>
              <a:buAutoNum type="alphaLcParenR"/>
            </a:pPr>
            <a:r>
              <a:rPr lang="ru-RU" sz="2400" dirty="0" err="1" smtClean="0">
                <a:hlinkClick r:id="rId2" tooltip="Марбах (ще не написана)"/>
              </a:rPr>
              <a:t>Марбах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lvl="1">
              <a:buFont typeface="+mj-lt"/>
              <a:buAutoNum type="alphaLcParenR"/>
            </a:pPr>
            <a:r>
              <a:rPr lang="ru-RU" sz="2400" dirty="0" smtClean="0">
                <a:hlinkClick r:id="rId3"/>
              </a:rPr>
              <a:t>Мюнхен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lvl="1">
              <a:buFont typeface="+mj-lt"/>
              <a:buAutoNum type="alphaLcParenR"/>
            </a:pPr>
            <a:r>
              <a:rPr lang="ru-RU" sz="2400" dirty="0" smtClean="0"/>
              <a:t>Берл</a:t>
            </a:r>
            <a:r>
              <a:rPr lang="uk-UA" sz="2400" dirty="0" smtClean="0"/>
              <a:t>і</a:t>
            </a:r>
            <a:r>
              <a:rPr lang="ru-RU" sz="2400" dirty="0" smtClean="0"/>
              <a:t>н</a:t>
            </a:r>
            <a:r>
              <a:rPr lang="en-US" sz="2400" dirty="0" smtClean="0"/>
              <a:t>;</a:t>
            </a:r>
          </a:p>
          <a:p>
            <a:pPr lvl="1">
              <a:buFont typeface="+mj-lt"/>
              <a:buAutoNum type="alphaLcParenR"/>
            </a:pPr>
            <a:r>
              <a:rPr lang="ru-RU" sz="2400" dirty="0" smtClean="0">
                <a:hlinkClick r:id="rId4"/>
              </a:rPr>
              <a:t>Лейпциг</a:t>
            </a:r>
            <a:r>
              <a:rPr lang="ru-RU" sz="2400" dirty="0" smtClean="0"/>
              <a:t>.</a:t>
            </a:r>
          </a:p>
          <a:p>
            <a:pPr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8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2.Ким був його батько?</a:t>
            </a:r>
          </a:p>
          <a:p>
            <a:pPr marL="914400" lvl="1" indent="-514350">
              <a:buFont typeface="+mj-lt"/>
              <a:buAutoNum type="alphaLcParenR"/>
            </a:pPr>
            <a:r>
              <a:rPr lang="uk-UA" sz="2600" dirty="0" smtClean="0"/>
              <a:t>Військовим;</a:t>
            </a:r>
          </a:p>
          <a:p>
            <a:pPr marL="914400" lvl="1" indent="-514350">
              <a:buFont typeface="+mj-lt"/>
              <a:buAutoNum type="alphaLcParenR"/>
            </a:pPr>
            <a:r>
              <a:rPr lang="uk-UA" sz="2600" dirty="0" smtClean="0"/>
              <a:t>Бідним письменником;</a:t>
            </a:r>
          </a:p>
          <a:p>
            <a:pPr marL="914400" lvl="1" indent="-514350">
              <a:buFont typeface="+mj-lt"/>
              <a:buAutoNum type="alphaLcParenR"/>
            </a:pPr>
            <a:r>
              <a:rPr lang="uk-UA" sz="2600" dirty="0" err="1" smtClean="0"/>
              <a:t>Кухарем</a:t>
            </a:r>
            <a:r>
              <a:rPr lang="uk-UA" sz="2600" dirty="0" smtClean="0"/>
              <a:t>;</a:t>
            </a:r>
          </a:p>
          <a:p>
            <a:pPr marL="914400" lvl="1" indent="-514350">
              <a:buFont typeface="+mj-lt"/>
              <a:buAutoNum type="alphaLcParenR"/>
            </a:pPr>
            <a:r>
              <a:rPr lang="uk-UA" sz="2600" dirty="0" smtClean="0"/>
              <a:t>Військовим </a:t>
            </a:r>
            <a:r>
              <a:rPr lang="uk-UA" sz="2600" dirty="0" err="1" smtClean="0"/>
              <a:t>фельчером</a:t>
            </a:r>
            <a:r>
              <a:rPr lang="uk-UA" sz="2600" dirty="0"/>
              <a:t>.</a:t>
            </a:r>
            <a:endParaRPr lang="uk-UA" sz="2600" dirty="0" smtClean="0"/>
          </a:p>
          <a:p>
            <a:pPr marL="914400" lvl="1" indent="-514350">
              <a:buFont typeface="+mj-lt"/>
              <a:buAutoNum type="alphaLcParenR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3613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5" y="1283595"/>
            <a:ext cx="8877322" cy="3777622"/>
          </a:xfrm>
        </p:spPr>
        <p:txBody>
          <a:bodyPr/>
          <a:lstStyle/>
          <a:p>
            <a:r>
              <a:rPr lang="uk-UA" sz="2800" b="1" dirty="0" smtClean="0"/>
              <a:t>3.Де був змушений провчитись Шиллер вісім нестерпних років?</a:t>
            </a:r>
          </a:p>
          <a:p>
            <a:pPr lvl="1">
              <a:buFont typeface="+mj-lt"/>
              <a:buAutoNum type="alphaLcParenR"/>
            </a:pPr>
            <a:r>
              <a:rPr lang="ru-RU" sz="2400" dirty="0" smtClean="0"/>
              <a:t>У </a:t>
            </a:r>
            <a:r>
              <a:rPr lang="ru-RU" sz="2400" dirty="0" err="1" smtClean="0"/>
              <a:t>військовій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;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У церковній школі;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У школі з поглибленим навчанням Латинської мови.</a:t>
            </a:r>
          </a:p>
          <a:p>
            <a:pPr lvl="2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2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/>
              <a:t>4.Яка з драм належить перу Шиллеру?</a:t>
            </a:r>
          </a:p>
          <a:p>
            <a:pPr lvl="1">
              <a:buFont typeface="+mj-lt"/>
              <a:buAutoNum type="alphaLcParenR"/>
            </a:pPr>
            <a:r>
              <a:rPr lang="uk-UA" sz="2400" u="sng" dirty="0" smtClean="0"/>
              <a:t>«Розбійники»</a:t>
            </a:r>
          </a:p>
          <a:p>
            <a:pPr lvl="1">
              <a:buFont typeface="+mj-lt"/>
              <a:buAutoNum type="alphaLcParenR"/>
            </a:pPr>
            <a:r>
              <a:rPr lang="uk-UA" sz="2400" u="sng" dirty="0" smtClean="0"/>
              <a:t>«Жебрак»</a:t>
            </a:r>
          </a:p>
          <a:p>
            <a:pPr lvl="1">
              <a:buFont typeface="+mj-lt"/>
              <a:buAutoNum type="alphaLcParenR"/>
            </a:pPr>
            <a:r>
              <a:rPr lang="ru-RU" sz="2400" u="sng" dirty="0"/>
              <a:t>«</a:t>
            </a:r>
            <a:r>
              <a:rPr lang="ru-RU" sz="2400" u="sng" dirty="0">
                <a:hlinkClick r:id="rId2" tooltip="Балаганчик (страница отсутствует)"/>
              </a:rPr>
              <a:t>Балаганчик</a:t>
            </a:r>
            <a:r>
              <a:rPr lang="ru-RU" sz="2400" u="sng" dirty="0"/>
              <a:t>»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147663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Йоганн-Фрідріх Шиллер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6834" y="2133600"/>
            <a:ext cx="6362163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Йо́ганн-Крістоф-Фрі́дріх</a:t>
            </a:r>
            <a:r>
              <a:rPr lang="ru-RU" b="1" dirty="0"/>
              <a:t> </a:t>
            </a:r>
            <a:r>
              <a:rPr lang="ru-RU" b="1" dirty="0" err="1" smtClean="0"/>
              <a:t>Ши́ллер</a:t>
            </a:r>
            <a:r>
              <a:rPr lang="ru-RU" b="1" dirty="0" smtClean="0"/>
              <a:t>                                 </a:t>
            </a:r>
            <a:r>
              <a:rPr lang="ru-RU" dirty="0" smtClean="0"/>
              <a:t>(</a:t>
            </a:r>
            <a:r>
              <a:rPr lang="ru-RU" dirty="0" smtClean="0">
                <a:hlinkClick r:id="rId2" tooltip="10 листопада"/>
              </a:rPr>
              <a:t>10 листопада</a:t>
            </a:r>
            <a:r>
              <a:rPr lang="ru-RU" dirty="0"/>
              <a:t> </a:t>
            </a:r>
            <a:r>
              <a:rPr lang="ru-RU" dirty="0">
                <a:hlinkClick r:id="rId3" tooltip="1759"/>
              </a:rPr>
              <a:t>1759</a:t>
            </a:r>
            <a:r>
              <a:rPr lang="ru-RU" dirty="0"/>
              <a:t>— † </a:t>
            </a:r>
            <a:r>
              <a:rPr lang="ru-RU" dirty="0">
                <a:hlinkClick r:id="rId4" tooltip="9 травня"/>
              </a:rPr>
              <a:t>9 </a:t>
            </a:r>
            <a:r>
              <a:rPr lang="ru-RU" dirty="0" err="1">
                <a:hlinkClick r:id="rId4" tooltip="9 травня"/>
              </a:rPr>
              <a:t>травня</a:t>
            </a:r>
            <a:r>
              <a:rPr lang="ru-RU" dirty="0"/>
              <a:t> </a:t>
            </a:r>
            <a:r>
              <a:rPr lang="ru-RU" dirty="0" smtClean="0">
                <a:hlinkClick r:id="rId5" tooltip="1805"/>
              </a:rPr>
              <a:t>1805</a:t>
            </a:r>
            <a:r>
              <a:rPr lang="ru-RU" dirty="0" smtClean="0"/>
              <a:t>)</a:t>
            </a:r>
            <a:r>
              <a:rPr lang="ru-RU" dirty="0"/>
              <a:t>  — </a:t>
            </a:r>
            <a:r>
              <a:rPr lang="ru-RU" dirty="0" err="1"/>
              <a:t>німецький</a:t>
            </a:r>
            <a:r>
              <a:rPr lang="ru-RU" dirty="0"/>
              <a:t> </a:t>
            </a:r>
            <a:r>
              <a:rPr lang="ru-RU" dirty="0">
                <a:hlinkClick r:id="rId6" tooltip="Поет"/>
              </a:rPr>
              <a:t>поет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 err="1">
                <a:hlinkClick r:id="rId7" tooltip="Драматург"/>
              </a:rPr>
              <a:t>драматург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10 листопада 1759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Фрідріх</a:t>
            </a:r>
            <a:r>
              <a:rPr lang="ru-RU" dirty="0"/>
              <a:t> Шиллер в </a:t>
            </a:r>
            <a:r>
              <a:rPr lang="ru-RU" dirty="0" err="1"/>
              <a:t>місті</a:t>
            </a:r>
            <a:r>
              <a:rPr lang="ru-RU" dirty="0"/>
              <a:t> </a:t>
            </a:r>
            <a:r>
              <a:rPr lang="ru-RU" dirty="0" err="1">
                <a:hlinkClick r:id="rId8" tooltip="Марбах (ще не написана)"/>
              </a:rPr>
              <a:t>Марбах</a:t>
            </a:r>
            <a:r>
              <a:rPr lang="ru-RU" dirty="0"/>
              <a:t> у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 err="1">
                <a:hlinkClick r:id="rId9" tooltip="Фельдшер"/>
              </a:rPr>
              <a:t>фельдшера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 — </a:t>
            </a:r>
            <a:r>
              <a:rPr lang="ru-RU" dirty="0" err="1"/>
              <a:t>Йоганн</a:t>
            </a:r>
            <a:r>
              <a:rPr lang="ru-RU" dirty="0"/>
              <a:t> </a:t>
            </a:r>
            <a:r>
              <a:rPr lang="ru-RU" dirty="0" err="1"/>
              <a:t>Каспар</a:t>
            </a:r>
            <a:r>
              <a:rPr lang="ru-RU" dirty="0"/>
              <a:t> Шиллер — </a:t>
            </a:r>
            <a:r>
              <a:rPr lang="ru-RU" dirty="0" err="1"/>
              <a:t>військовий</a:t>
            </a:r>
            <a:r>
              <a:rPr lang="ru-RU" dirty="0"/>
              <a:t> </a:t>
            </a:r>
            <a:r>
              <a:rPr lang="ru-RU" dirty="0">
                <a:hlinkClick r:id="rId9" tooltip="Фельдшер"/>
              </a:rPr>
              <a:t>фельдшер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Доротея</a:t>
            </a:r>
            <a:r>
              <a:rPr lang="ru-RU" dirty="0"/>
              <a:t>, </a:t>
            </a:r>
            <a:r>
              <a:rPr lang="ru-RU" dirty="0" err="1"/>
              <a:t>уроджена</a:t>
            </a:r>
            <a:r>
              <a:rPr lang="ru-RU" dirty="0"/>
              <a:t> </a:t>
            </a:r>
            <a:r>
              <a:rPr lang="ru-RU" dirty="0" err="1"/>
              <a:t>Кодвейс</a:t>
            </a:r>
            <a:r>
              <a:rPr lang="ru-RU" dirty="0"/>
              <a:t> — </a:t>
            </a:r>
            <a:r>
              <a:rPr lang="ru-RU" dirty="0" err="1"/>
              <a:t>донька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050" name="Picture 2" descr="Фридрих Шиллер/ Friedrich Schiller ВКонтакт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67" y="2133600"/>
            <a:ext cx="2870960" cy="38222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2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/>
              <a:t>5.За що посадили творця в </a:t>
            </a:r>
            <a:r>
              <a:rPr lang="ru-RU" sz="2800" b="1" dirty="0" smtClean="0"/>
              <a:t>гауптвахту і заборонили </a:t>
            </a:r>
            <a:r>
              <a:rPr lang="ru-RU" sz="2800" b="1" dirty="0" err="1" smtClean="0"/>
              <a:t>писати</a:t>
            </a:r>
            <a:r>
              <a:rPr lang="ru-RU" sz="2800" b="1" dirty="0" smtClean="0"/>
              <a:t>?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За створення революцій;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За твір «Революція»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За твір «Розбійники»</a:t>
            </a: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5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6.В яких жанрах Шиллер </a:t>
            </a:r>
            <a:r>
              <a:rPr lang="uk-UA" sz="2800" b="1" u="sng" dirty="0" smtClean="0"/>
              <a:t>НЕ</a:t>
            </a:r>
            <a:r>
              <a:rPr lang="uk-UA" sz="2800" b="1" dirty="0" smtClean="0"/>
              <a:t> писав?</a:t>
            </a:r>
          </a:p>
          <a:p>
            <a:pPr marL="914400" lvl="1" indent="-514350">
              <a:buFont typeface="+mj-lt"/>
              <a:buAutoNum type="alphaLcParenR"/>
            </a:pPr>
            <a:r>
              <a:rPr lang="uk-UA" sz="2400" dirty="0" smtClean="0"/>
              <a:t>П'єси; </a:t>
            </a:r>
          </a:p>
          <a:p>
            <a:pPr marL="914400" lvl="1" indent="-514350">
              <a:buFont typeface="+mj-lt"/>
              <a:buAutoNum type="alphaLcParenR"/>
            </a:pPr>
            <a:r>
              <a:rPr lang="uk-UA" sz="2400" dirty="0" smtClean="0"/>
              <a:t>Вірші;</a:t>
            </a:r>
          </a:p>
          <a:p>
            <a:pPr marL="914400" lvl="1" indent="-514350">
              <a:buFont typeface="+mj-lt"/>
              <a:buAutoNum type="alphaLcParenR"/>
            </a:pPr>
            <a:r>
              <a:rPr lang="uk-UA" sz="2400" dirty="0" smtClean="0"/>
              <a:t>Казки;</a:t>
            </a:r>
          </a:p>
          <a:p>
            <a:pPr marL="914400" lvl="1" indent="-514350">
              <a:buFont typeface="+mj-lt"/>
              <a:buAutoNum type="alphaLcParenR"/>
            </a:pPr>
            <a:r>
              <a:rPr lang="uk-UA" sz="2400" dirty="0" smtClean="0"/>
              <a:t>Балади.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6531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/>
              <a:t>7.Де визнали </a:t>
            </a:r>
            <a:r>
              <a:rPr lang="ru-RU" sz="2800" b="1" dirty="0" err="1"/>
              <a:t>Фрідріха</a:t>
            </a:r>
            <a:r>
              <a:rPr lang="ru-RU" sz="2800" b="1" dirty="0"/>
              <a:t> </a:t>
            </a:r>
            <a:r>
              <a:rPr lang="ru-RU" sz="2800" b="1" dirty="0" smtClean="0"/>
              <a:t>Шиллера </a:t>
            </a:r>
            <a:r>
              <a:rPr lang="ru-RU" sz="2800" b="1" dirty="0" err="1" smtClean="0"/>
              <a:t>вперше</a:t>
            </a:r>
            <a:r>
              <a:rPr lang="ru-RU" sz="2800" b="1" dirty="0" smtClean="0"/>
              <a:t>?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В Росії;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В </a:t>
            </a:r>
            <a:r>
              <a:rPr lang="uk-UA" sz="2400" dirty="0" err="1" smtClean="0"/>
              <a:t>Німечині</a:t>
            </a:r>
            <a:r>
              <a:rPr lang="uk-UA" sz="2400" dirty="0" smtClean="0"/>
              <a:t>;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В Україні;</a:t>
            </a:r>
          </a:p>
          <a:p>
            <a:pPr lvl="1">
              <a:buFont typeface="+mj-lt"/>
              <a:buAutoNum type="alphaLcParenR"/>
            </a:pPr>
            <a:r>
              <a:rPr lang="uk-UA" sz="2400" dirty="0" smtClean="0"/>
              <a:t>У Франції.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458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817" y="1335110"/>
            <a:ext cx="8915400" cy="3777622"/>
          </a:xfrm>
        </p:spPr>
        <p:txBody>
          <a:bodyPr/>
          <a:lstStyle/>
          <a:p>
            <a:r>
              <a:rPr lang="uk-UA" sz="2800" b="1" dirty="0" smtClean="0"/>
              <a:t>8.Дата народження Фрідріха.</a:t>
            </a:r>
          </a:p>
          <a:p>
            <a:pPr lvl="1">
              <a:buFont typeface="+mj-lt"/>
              <a:buAutoNum type="alphaLcParenR"/>
            </a:pPr>
            <a:r>
              <a:rPr lang="ru-RU" sz="2400" u="sng" dirty="0">
                <a:hlinkClick r:id="rId2" tooltip="10 листопада"/>
              </a:rPr>
              <a:t>10 листопада</a:t>
            </a:r>
            <a:r>
              <a:rPr lang="ru-RU" sz="2400" u="sng" dirty="0"/>
              <a:t> </a:t>
            </a:r>
            <a:r>
              <a:rPr lang="ru-RU" sz="2400" u="sng" dirty="0" smtClean="0">
                <a:hlinkClick r:id="rId3" tooltip="1759"/>
              </a:rPr>
              <a:t>1759</a:t>
            </a:r>
            <a:r>
              <a:rPr lang="ru-RU" sz="2400" u="sng" dirty="0" smtClean="0"/>
              <a:t>;</a:t>
            </a:r>
          </a:p>
          <a:p>
            <a:pPr lvl="1">
              <a:buFont typeface="+mj-lt"/>
              <a:buAutoNum type="alphaLcParenR"/>
            </a:pPr>
            <a:r>
              <a:rPr lang="ru-RU" sz="2400" u="sng" dirty="0">
                <a:hlinkClick r:id="rId2" tooltip="10 листопада"/>
              </a:rPr>
              <a:t>10 листопада</a:t>
            </a:r>
            <a:r>
              <a:rPr lang="ru-RU" sz="2400" u="sng" dirty="0"/>
              <a:t> </a:t>
            </a:r>
            <a:r>
              <a:rPr lang="ru-RU" sz="2400" u="sng" dirty="0" smtClean="0">
                <a:hlinkClick r:id="rId3" tooltip="1759"/>
              </a:rPr>
              <a:t>1859</a:t>
            </a:r>
            <a:r>
              <a:rPr lang="ru-RU" sz="2400" u="sng" dirty="0" smtClean="0"/>
              <a:t>;</a:t>
            </a:r>
          </a:p>
          <a:p>
            <a:pPr lvl="1">
              <a:buFont typeface="+mj-lt"/>
              <a:buAutoNum type="alphaLcParenR"/>
            </a:pPr>
            <a:r>
              <a:rPr lang="ru-RU" sz="2400" dirty="0">
                <a:hlinkClick r:id="rId4" tooltip="9 травня"/>
              </a:rPr>
              <a:t>9 </a:t>
            </a:r>
            <a:r>
              <a:rPr lang="ru-RU" sz="2400" dirty="0" err="1">
                <a:hlinkClick r:id="rId4" tooltip="9 травня"/>
              </a:rPr>
              <a:t>травня</a:t>
            </a:r>
            <a:r>
              <a:rPr lang="ru-RU" sz="2400" dirty="0"/>
              <a:t> </a:t>
            </a:r>
            <a:r>
              <a:rPr lang="ru-RU" sz="2400" dirty="0">
                <a:hlinkClick r:id="rId5" tooltip="1805"/>
              </a:rPr>
              <a:t>1805</a:t>
            </a:r>
            <a:r>
              <a:rPr lang="uk-UA" sz="2400" u="sng" dirty="0" smtClean="0"/>
              <a:t>;</a:t>
            </a:r>
          </a:p>
          <a:p>
            <a:pPr lvl="1">
              <a:buFont typeface="+mj-lt"/>
              <a:buAutoNum type="alphaLcParenR"/>
            </a:pPr>
            <a:r>
              <a:rPr lang="uk-UA" sz="2400" u="sng" dirty="0" smtClean="0"/>
              <a:t>12 липня 1759.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1214719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1938" y="1528293"/>
            <a:ext cx="8915400" cy="3777622"/>
          </a:xfrm>
        </p:spPr>
        <p:txBody>
          <a:bodyPr/>
          <a:lstStyle/>
          <a:p>
            <a:r>
              <a:rPr lang="uk-UA" sz="2800" b="1" dirty="0" smtClean="0"/>
              <a:t>9.Дата смерті німецького драматурга Йоганна-Фрідріха Шиллера?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400" dirty="0">
                <a:hlinkClick r:id="rId2" tooltip="10 листопада"/>
              </a:rPr>
              <a:t>10 листопада</a:t>
            </a:r>
            <a:r>
              <a:rPr lang="ru-RU" sz="2400" dirty="0"/>
              <a:t> </a:t>
            </a:r>
            <a:r>
              <a:rPr lang="ru-RU" sz="2400" dirty="0" smtClean="0">
                <a:hlinkClick r:id="rId3" tooltip="1759"/>
              </a:rPr>
              <a:t>1759</a:t>
            </a:r>
            <a:r>
              <a:rPr lang="ru-RU" sz="2400" dirty="0" smtClean="0"/>
              <a:t>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400" dirty="0">
                <a:hlinkClick r:id="rId4" tooltip="9 травня"/>
              </a:rPr>
              <a:t>9 </a:t>
            </a:r>
            <a:r>
              <a:rPr lang="ru-RU" sz="2400" dirty="0" err="1">
                <a:hlinkClick r:id="rId4" tooltip="9 травня"/>
              </a:rPr>
              <a:t>травня</a:t>
            </a:r>
            <a:r>
              <a:rPr lang="ru-RU" sz="2400" dirty="0"/>
              <a:t> </a:t>
            </a:r>
            <a:r>
              <a:rPr lang="ru-RU" sz="2400" dirty="0" smtClean="0">
                <a:hlinkClick r:id="rId5" tooltip="1805"/>
              </a:rPr>
              <a:t>1805</a:t>
            </a:r>
            <a:r>
              <a:rPr lang="ru-RU" sz="2400" dirty="0" smtClean="0"/>
              <a:t>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400" dirty="0">
                <a:hlinkClick r:id="rId4" tooltip="9 травня"/>
              </a:rPr>
              <a:t>9 </a:t>
            </a:r>
            <a:r>
              <a:rPr lang="ru-RU" sz="2400" dirty="0" err="1">
                <a:hlinkClick r:id="rId4" tooltip="9 травня"/>
              </a:rPr>
              <a:t>травня</a:t>
            </a:r>
            <a:r>
              <a:rPr lang="ru-RU" sz="2400" dirty="0"/>
              <a:t> </a:t>
            </a:r>
            <a:r>
              <a:rPr lang="ru-RU" sz="2400" dirty="0" smtClean="0">
                <a:hlinkClick r:id="rId5" tooltip="1805"/>
              </a:rPr>
              <a:t>1759</a:t>
            </a:r>
            <a:r>
              <a:rPr lang="ru-RU" sz="2400" dirty="0" smtClean="0"/>
              <a:t>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2400" dirty="0">
                <a:hlinkClick r:id="rId2" tooltip="10 листопада"/>
              </a:rPr>
              <a:t>10 листопада</a:t>
            </a:r>
            <a:r>
              <a:rPr lang="ru-RU" sz="2400" dirty="0"/>
              <a:t> </a:t>
            </a:r>
            <a:r>
              <a:rPr lang="ru-RU" sz="2400" dirty="0" smtClean="0">
                <a:hlinkClick r:id="rId3" tooltip="1759"/>
              </a:rPr>
              <a:t>1</a:t>
            </a:r>
            <a:r>
              <a:rPr lang="ru-RU" sz="2400" dirty="0" smtClean="0"/>
              <a:t>805.</a:t>
            </a:r>
          </a:p>
          <a:p>
            <a:pPr marL="914400" lvl="1" indent="-514350">
              <a:buFont typeface="+mj-lt"/>
              <a:buAutoNum type="alphaLcParenR"/>
            </a:pPr>
            <a:endParaRPr lang="uk-UA" sz="2200" dirty="0"/>
          </a:p>
          <a:p>
            <a:endParaRPr lang="ru-RU" dirty="0"/>
          </a:p>
        </p:txBody>
      </p:sp>
      <p:pic>
        <p:nvPicPr>
          <p:cNvPr id="10242" name="Picture 2" descr="Rip Pho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1" y="3661802"/>
            <a:ext cx="3570489" cy="2820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9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7697" y="1554051"/>
            <a:ext cx="8915400" cy="3777622"/>
          </a:xfrm>
        </p:spPr>
        <p:txBody>
          <a:bodyPr/>
          <a:lstStyle/>
          <a:p>
            <a:r>
              <a:rPr lang="uk-UA" sz="2800" b="1" dirty="0" smtClean="0"/>
              <a:t>10.Якими літературними творцями він захоплювався?</a:t>
            </a:r>
          </a:p>
          <a:p>
            <a:pPr lvl="1">
              <a:buFont typeface="+mj-lt"/>
              <a:buAutoNum type="alphaLcParenR"/>
            </a:pPr>
            <a:r>
              <a:rPr lang="ru-RU" sz="2400" u="sng" dirty="0" err="1" smtClean="0">
                <a:hlinkClick r:id="rId2" tooltip="Ґете"/>
              </a:rPr>
              <a:t>Ґете</a:t>
            </a:r>
            <a:r>
              <a:rPr lang="ru-RU" sz="2400" u="sng" dirty="0" smtClean="0"/>
              <a:t>;</a:t>
            </a:r>
          </a:p>
          <a:p>
            <a:pPr lvl="1">
              <a:buFont typeface="+mj-lt"/>
              <a:buAutoNum type="alphaLcParenR"/>
            </a:pPr>
            <a:r>
              <a:rPr lang="ru-RU" sz="2400" u="sng" dirty="0" err="1" smtClean="0">
                <a:hlinkClick r:id="rId3" tooltip="Вільгельм Грімм"/>
              </a:rPr>
              <a:t>Грімм</a:t>
            </a:r>
            <a:r>
              <a:rPr lang="ru-RU" sz="2400" u="sng" dirty="0" smtClean="0"/>
              <a:t>;</a:t>
            </a:r>
          </a:p>
          <a:p>
            <a:pPr lvl="1">
              <a:buFont typeface="+mj-lt"/>
              <a:buAutoNum type="alphaLcParenR"/>
            </a:pPr>
            <a:r>
              <a:rPr lang="uk-UA" sz="2400" u="sng" dirty="0" smtClean="0"/>
              <a:t>Шекспір:</a:t>
            </a:r>
          </a:p>
          <a:p>
            <a:pPr lvl="1">
              <a:buFont typeface="+mj-lt"/>
              <a:buAutoNum type="alphaLcParenR"/>
            </a:pPr>
            <a:r>
              <a:rPr lang="ru-RU" sz="2400" u="sng" dirty="0" err="1">
                <a:hlinkClick r:id="rId4" tooltip="Вільгельм Блос"/>
              </a:rPr>
              <a:t>Вільгельм</a:t>
            </a:r>
            <a:r>
              <a:rPr lang="ru-RU" sz="2400" u="sng" dirty="0">
                <a:hlinkClick r:id="rId4" tooltip="Вільгельм Блос"/>
              </a:rPr>
              <a:t> </a:t>
            </a:r>
            <a:r>
              <a:rPr lang="ru-RU" sz="2400" u="sng" dirty="0" err="1">
                <a:hlinkClick r:id="rId4" tooltip="Вільгельм Блос"/>
              </a:rPr>
              <a:t>Блос</a:t>
            </a:r>
            <a:endParaRPr lang="ru-RU" sz="2400" u="sng" dirty="0"/>
          </a:p>
          <a:p>
            <a:pPr lvl="1">
              <a:buFont typeface="+mj-lt"/>
              <a:buAutoNum type="alphaLcParenR"/>
            </a:pPr>
            <a:endParaRPr lang="ru-RU" dirty="0"/>
          </a:p>
          <a:p>
            <a:pPr lvl="1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263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517" y="1962782"/>
            <a:ext cx="96076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Дякую</a:t>
            </a:r>
            <a:r>
              <a:rPr lang="ru-RU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за перегляд!!</a:t>
            </a:r>
            <a:endParaRPr lang="ru-RU" sz="72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9955369" y="218940"/>
            <a:ext cx="1841679" cy="1602174"/>
          </a:xfrm>
          <a:prstGeom prst="star5">
            <a:avLst>
              <a:gd name="adj" fmla="val 20552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возврат 5">
            <a:hlinkClick r:id="" action="ppaction://hlinkshowjump?jump=firstslide" highlightClick="1"/>
          </p:cNvPr>
          <p:cNvSpPr/>
          <p:nvPr/>
        </p:nvSpPr>
        <p:spPr>
          <a:xfrm>
            <a:off x="10058400" y="5782614"/>
            <a:ext cx="1738648" cy="579549"/>
          </a:xfrm>
          <a:prstGeom prst="actionButtonRetur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 початок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1081824" y="6233375"/>
            <a:ext cx="1390919" cy="47651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реклама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Презентації на заказ у Павлограді.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Контакти:</a:t>
            </a:r>
          </a:p>
          <a:p>
            <a:pPr marL="0" indent="0">
              <a:buNone/>
            </a:pPr>
            <a:r>
              <a:rPr lang="uk-UA" dirty="0" smtClean="0"/>
              <a:t> +380502083403 – Богдан </a:t>
            </a:r>
            <a:r>
              <a:rPr lang="uk-UA" dirty="0" err="1" smtClean="0"/>
              <a:t>Манжуленко</a:t>
            </a:r>
            <a:r>
              <a:rPr lang="uk-UA" dirty="0" smtClean="0"/>
              <a:t> (турбувати з 17:00-21:00) або</a:t>
            </a:r>
            <a:br>
              <a:rPr lang="uk-UA" dirty="0" smtClean="0"/>
            </a:br>
            <a:r>
              <a:rPr lang="uk-UA" dirty="0" smtClean="0"/>
              <a:t>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vk.com/twist2306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Замовляти мінімум за два дні. Про ціну домовимось.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12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Юнацькі 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724948"/>
            <a:ext cx="8911687" cy="4499020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дев'ятому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хлопця</a:t>
            </a:r>
            <a:r>
              <a:rPr lang="ru-RU" dirty="0"/>
              <a:t> </a:t>
            </a:r>
            <a:r>
              <a:rPr lang="ru-RU" dirty="0" err="1"/>
              <a:t>віддали</a:t>
            </a:r>
            <a:r>
              <a:rPr lang="ru-RU" dirty="0"/>
              <a:t> </a:t>
            </a:r>
            <a:r>
              <a:rPr lang="ru-RU" dirty="0" err="1"/>
              <a:t>вчитися</a:t>
            </a:r>
            <a:r>
              <a:rPr lang="ru-RU" dirty="0"/>
              <a:t> до </a:t>
            </a:r>
            <a:r>
              <a:rPr lang="ru-RU" dirty="0" err="1"/>
              <a:t>латинської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яка </a:t>
            </a:r>
            <a:r>
              <a:rPr lang="ru-RU" dirty="0" err="1"/>
              <a:t>готувала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до </a:t>
            </a:r>
            <a:r>
              <a:rPr lang="ru-RU" dirty="0" err="1"/>
              <a:t>вступу</a:t>
            </a:r>
            <a:r>
              <a:rPr lang="ru-RU" dirty="0"/>
              <a:t> в </a:t>
            </a:r>
            <a:r>
              <a:rPr lang="ru-RU" dirty="0" err="1"/>
              <a:t>семінарію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Фрідріха</a:t>
            </a:r>
            <a:r>
              <a:rPr lang="ru-RU" dirty="0"/>
              <a:t> </a:t>
            </a:r>
            <a:r>
              <a:rPr lang="ru-RU" dirty="0" err="1"/>
              <a:t>запримітив</a:t>
            </a:r>
            <a:r>
              <a:rPr lang="ru-RU" dirty="0"/>
              <a:t> герцог Карл </a:t>
            </a:r>
            <a:r>
              <a:rPr lang="ru-RU" dirty="0" err="1"/>
              <a:t>Євгеній</a:t>
            </a:r>
            <a:r>
              <a:rPr lang="ru-RU" dirty="0"/>
              <a:t> і </a:t>
            </a:r>
            <a:r>
              <a:rPr lang="ru-RU" dirty="0" err="1"/>
              <a:t>змусив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у </a:t>
            </a:r>
            <a:r>
              <a:rPr lang="ru-RU" dirty="0" err="1"/>
              <a:t>створеній</a:t>
            </a:r>
            <a:r>
              <a:rPr lang="ru-RU" dirty="0"/>
              <a:t> ним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.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(1772–1780) </a:t>
            </a:r>
            <a:r>
              <a:rPr lang="ru-RU" dirty="0" err="1"/>
              <a:t>провів</a:t>
            </a:r>
            <a:r>
              <a:rPr lang="ru-RU" dirty="0"/>
              <a:t> Шиллер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розсаднику</a:t>
            </a:r>
            <a:r>
              <a:rPr lang="ru-RU" dirty="0"/>
              <a:t> </a:t>
            </a:r>
            <a:r>
              <a:rPr lang="ru-RU" dirty="0" err="1"/>
              <a:t>рабів</a:t>
            </a:r>
            <a:r>
              <a:rPr lang="ru-RU" dirty="0"/>
              <a:t>, де </a:t>
            </a:r>
            <a:r>
              <a:rPr lang="ru-RU" dirty="0" err="1"/>
              <a:t>панували</a:t>
            </a:r>
            <a:r>
              <a:rPr lang="ru-RU" dirty="0"/>
              <a:t> </a:t>
            </a:r>
            <a:r>
              <a:rPr lang="ru-RU" dirty="0" err="1"/>
              <a:t>шпигунство</a:t>
            </a:r>
            <a:r>
              <a:rPr lang="ru-RU" dirty="0"/>
              <a:t> й </a:t>
            </a:r>
            <a:r>
              <a:rPr lang="ru-RU" dirty="0" err="1"/>
              <a:t>стеження</a:t>
            </a:r>
            <a:r>
              <a:rPr lang="ru-RU" dirty="0"/>
              <a:t> за </a:t>
            </a:r>
            <a:r>
              <a:rPr lang="ru-RU" dirty="0" err="1"/>
              <a:t>учнями</a:t>
            </a:r>
            <a:r>
              <a:rPr lang="ru-RU" dirty="0"/>
              <a:t>, категорично </a:t>
            </a:r>
            <a:r>
              <a:rPr lang="ru-RU" dirty="0" err="1"/>
              <a:t>заборонялося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, 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вихованці</a:t>
            </a:r>
            <a:r>
              <a:rPr lang="ru-RU" dirty="0"/>
              <a:t> </a:t>
            </a:r>
            <a:r>
              <a:rPr lang="ru-RU" dirty="0" err="1"/>
              <a:t>підкорялися</a:t>
            </a:r>
            <a:r>
              <a:rPr lang="ru-RU" dirty="0"/>
              <a:t> </a:t>
            </a:r>
            <a:r>
              <a:rPr lang="ru-RU" dirty="0" err="1"/>
              <a:t>найсуворішій</a:t>
            </a:r>
            <a:r>
              <a:rPr lang="ru-RU" dirty="0"/>
              <a:t> </a:t>
            </a:r>
            <a:r>
              <a:rPr lang="ru-RU" dirty="0" err="1"/>
              <a:t>кийовій</a:t>
            </a:r>
            <a:r>
              <a:rPr lang="ru-RU" dirty="0"/>
              <a:t> </a:t>
            </a:r>
            <a:r>
              <a:rPr lang="ru-RU" dirty="0" err="1"/>
              <a:t>дисципліні</a:t>
            </a:r>
            <a:r>
              <a:rPr lang="ru-RU" dirty="0"/>
              <a:t>. Лише ночами Шиллер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крадькома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перечитував</a:t>
            </a:r>
            <a:r>
              <a:rPr lang="ru-RU" dirty="0"/>
              <a:t> твори </a:t>
            </a:r>
            <a:r>
              <a:rPr lang="ru-RU" dirty="0">
                <a:hlinkClick r:id="rId2" tooltip="Плутарх"/>
              </a:rPr>
              <a:t>Плутарха</a:t>
            </a:r>
            <a:r>
              <a:rPr lang="ru-RU" dirty="0"/>
              <a:t>, </a:t>
            </a:r>
            <a:r>
              <a:rPr lang="ru-RU" dirty="0" err="1"/>
              <a:t>оди</a:t>
            </a:r>
            <a:r>
              <a:rPr lang="ru-RU" dirty="0"/>
              <a:t> й </a:t>
            </a:r>
            <a:r>
              <a:rPr lang="ru-RU" dirty="0" err="1"/>
              <a:t>поеми</a:t>
            </a:r>
            <a:r>
              <a:rPr lang="ru-RU" dirty="0"/>
              <a:t> </a:t>
            </a:r>
            <a:r>
              <a:rPr lang="ru-RU" dirty="0" err="1">
                <a:hlinkClick r:id="rId3" tooltip="Фрідріх Готліб Клопшток (ще не написана)"/>
              </a:rPr>
              <a:t>Клопштока</a:t>
            </a:r>
            <a:r>
              <a:rPr lang="ru-RU" dirty="0"/>
              <a:t>, </a:t>
            </a:r>
            <a:r>
              <a:rPr lang="ru-RU" dirty="0" err="1"/>
              <a:t>ліричні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та </a:t>
            </a:r>
            <a:r>
              <a:rPr lang="ru-RU" dirty="0" smtClean="0"/>
              <a:t>роман </a:t>
            </a:r>
            <a:r>
              <a:rPr lang="ru-RU" dirty="0" smtClean="0">
                <a:hlinkClick r:id="rId4" tooltip="Страждання юного Вертера"/>
              </a:rPr>
              <a:t>«</a:t>
            </a:r>
            <a:r>
              <a:rPr lang="ru-RU" dirty="0" err="1">
                <a:hlinkClick r:id="rId4" tooltip="Страждання юного Вертера"/>
              </a:rPr>
              <a:t>Страждання</a:t>
            </a:r>
            <a:r>
              <a:rPr lang="ru-RU" dirty="0">
                <a:hlinkClick r:id="rId4" tooltip="Страждання юного Вертера"/>
              </a:rPr>
              <a:t> юного Вертера»</a:t>
            </a:r>
            <a:r>
              <a:rPr lang="ru-RU" dirty="0"/>
              <a:t> </a:t>
            </a:r>
            <a:r>
              <a:rPr lang="ru-RU" dirty="0" err="1"/>
              <a:t>свого</a:t>
            </a:r>
            <a:r>
              <a:rPr lang="ru-RU" dirty="0"/>
              <a:t> старшого </a:t>
            </a:r>
            <a:r>
              <a:rPr lang="ru-RU" dirty="0" err="1"/>
              <a:t>сучасника</a:t>
            </a:r>
            <a:r>
              <a:rPr lang="ru-RU" dirty="0"/>
              <a:t> </a:t>
            </a:r>
            <a:r>
              <a:rPr lang="ru-RU" dirty="0" err="1">
                <a:hlinkClick r:id="rId5" tooltip="Ґете"/>
              </a:rPr>
              <a:t>Ґете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захопився</a:t>
            </a:r>
            <a:r>
              <a:rPr lang="ru-RU" dirty="0"/>
              <a:t> </a:t>
            </a:r>
            <a:r>
              <a:rPr lang="ru-RU" dirty="0" err="1">
                <a:hlinkClick r:id="rId6" tooltip="Шекспір"/>
              </a:rPr>
              <a:t>Шекспіром</a:t>
            </a:r>
            <a:r>
              <a:rPr lang="ru-RU" dirty="0"/>
              <a:t>. 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полковим</a:t>
            </a:r>
            <a:r>
              <a:rPr lang="ru-RU" dirty="0"/>
              <a:t> </a:t>
            </a:r>
            <a:r>
              <a:rPr lang="ru-RU" dirty="0" err="1"/>
              <a:t>лікарем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29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443" y="5672903"/>
            <a:ext cx="8911687" cy="1280890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Будинок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Шиллера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Марбасі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upload.wikimedia.org/wikipedia/commons/d/dc/Schiller%27_s_Hou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169">
            <a:off x="2846230" y="250694"/>
            <a:ext cx="6800045" cy="5104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33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Перші кроки в літературі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 </a:t>
            </a:r>
            <a:r>
              <a:rPr lang="ru-RU" dirty="0" err="1"/>
              <a:t>першою</a:t>
            </a:r>
            <a:r>
              <a:rPr lang="ru-RU" dirty="0"/>
              <a:t> драмою </a:t>
            </a:r>
            <a:r>
              <a:rPr lang="ru-RU" dirty="0">
                <a:hlinkClick r:id="rId2" tooltip="Розбійники (Шиллер) (ще не написана)"/>
              </a:rPr>
              <a:t>«</a:t>
            </a:r>
            <a:r>
              <a:rPr lang="ru-RU" dirty="0" err="1">
                <a:hlinkClick r:id="rId2" tooltip="Розбійники (Шиллер) (ще не написана)"/>
              </a:rPr>
              <a:t>Розбійники</a:t>
            </a:r>
            <a:r>
              <a:rPr lang="ru-RU" dirty="0">
                <a:hlinkClick r:id="rId2" tooltip="Розбійники (Шиллер) (ще не написана)"/>
              </a:rPr>
              <a:t>»</a:t>
            </a:r>
            <a:r>
              <a:rPr lang="ru-RU" dirty="0"/>
              <a:t> Шиллер почав </a:t>
            </a:r>
            <a:r>
              <a:rPr lang="ru-RU" dirty="0" err="1"/>
              <a:t>працювати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перебуваючи</a:t>
            </a:r>
            <a:r>
              <a:rPr lang="ru-RU" dirty="0"/>
              <a:t> в </a:t>
            </a:r>
            <a:r>
              <a:rPr lang="ru-RU" dirty="0" err="1"/>
              <a:t>академії</a:t>
            </a:r>
            <a:r>
              <a:rPr lang="ru-RU" dirty="0"/>
              <a:t>. У 1781 </a:t>
            </a:r>
            <a:r>
              <a:rPr lang="ru-RU" dirty="0" err="1"/>
              <a:t>році</a:t>
            </a:r>
            <a:r>
              <a:rPr lang="ru-RU" dirty="0"/>
              <a:t> драма завершена, а 13 </a:t>
            </a:r>
            <a:r>
              <a:rPr lang="ru-RU" dirty="0" err="1"/>
              <a:t>січня</a:t>
            </a:r>
            <a:r>
              <a:rPr lang="ru-RU" dirty="0"/>
              <a:t> 1782 року «</a:t>
            </a:r>
            <a:r>
              <a:rPr lang="ru-RU" dirty="0" err="1"/>
              <a:t>Розбійники</a:t>
            </a:r>
            <a:r>
              <a:rPr lang="ru-RU" dirty="0"/>
              <a:t>»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показані</a:t>
            </a:r>
            <a:r>
              <a:rPr lang="ru-RU" dirty="0"/>
              <a:t> на </a:t>
            </a:r>
            <a:r>
              <a:rPr lang="ru-RU" dirty="0" err="1"/>
              <a:t>сцені</a:t>
            </a:r>
            <a:r>
              <a:rPr lang="ru-RU" dirty="0"/>
              <a:t> </a:t>
            </a:r>
            <a:r>
              <a:rPr lang="ru-RU" dirty="0" err="1">
                <a:hlinkClick r:id="rId3" tooltip="Мангеймський театр (ще не написана)"/>
              </a:rPr>
              <a:t>Мангеймського</a:t>
            </a:r>
            <a:r>
              <a:rPr lang="ru-RU" dirty="0">
                <a:hlinkClick r:id="rId3" tooltip="Мангеймський театр (ще не написана)"/>
              </a:rPr>
              <a:t> театру</a:t>
            </a:r>
            <a:r>
              <a:rPr lang="ru-RU" dirty="0"/>
              <a:t>. </a:t>
            </a:r>
            <a:r>
              <a:rPr lang="ru-RU" dirty="0" err="1"/>
              <a:t>Вистава</a:t>
            </a:r>
            <a:r>
              <a:rPr lang="ru-RU" dirty="0"/>
              <a:t> мала </a:t>
            </a:r>
            <a:r>
              <a:rPr lang="ru-RU" dirty="0" err="1"/>
              <a:t>колосальний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</a:t>
            </a:r>
            <a:r>
              <a:rPr lang="ru-RU" dirty="0" err="1"/>
              <a:t>тріумфальні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 Попри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постановники</a:t>
            </a:r>
            <a:r>
              <a:rPr lang="ru-RU" dirty="0"/>
              <a:t> часто на </a:t>
            </a:r>
            <a:r>
              <a:rPr lang="ru-RU" dirty="0" err="1"/>
              <a:t>свій</a:t>
            </a:r>
            <a:r>
              <a:rPr lang="ru-RU" dirty="0"/>
              <a:t> смак </a:t>
            </a:r>
            <a:r>
              <a:rPr lang="ru-RU" dirty="0" err="1"/>
              <a:t>чи</a:t>
            </a:r>
            <a:r>
              <a:rPr lang="ru-RU" dirty="0"/>
              <a:t> за цензурою </a:t>
            </a:r>
            <a:r>
              <a:rPr lang="ru-RU" dirty="0" err="1"/>
              <a:t>свавільно</a:t>
            </a:r>
            <a:r>
              <a:rPr lang="ru-RU" dirty="0"/>
              <a:t> </a:t>
            </a:r>
            <a:r>
              <a:rPr lang="ru-RU" dirty="0" err="1"/>
              <a:t>калічили</a:t>
            </a:r>
            <a:r>
              <a:rPr lang="ru-RU" dirty="0"/>
              <a:t> текст </a:t>
            </a:r>
            <a:r>
              <a:rPr lang="ru-RU" dirty="0" err="1"/>
              <a:t>п'єси</a:t>
            </a:r>
            <a:r>
              <a:rPr lang="ru-RU" dirty="0"/>
              <a:t>, а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перенесена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сучасності</a:t>
            </a:r>
            <a:r>
              <a:rPr lang="ru-RU" dirty="0"/>
              <a:t> в </a:t>
            </a:r>
            <a:r>
              <a:rPr lang="en-US" dirty="0"/>
              <a:t>XVI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знищити</a:t>
            </a:r>
            <a:r>
              <a:rPr lang="ru-RU" dirty="0"/>
              <a:t> головного — пафосу </a:t>
            </a:r>
            <a:r>
              <a:rPr lang="ru-RU" dirty="0" err="1"/>
              <a:t>драми</a:t>
            </a:r>
            <a:r>
              <a:rPr lang="ru-RU" dirty="0"/>
              <a:t>, </a:t>
            </a:r>
            <a:r>
              <a:rPr lang="ru-RU" dirty="0" err="1"/>
              <a:t>шляхетність</a:t>
            </a:r>
            <a:r>
              <a:rPr lang="ru-RU" dirty="0"/>
              <a:t> </a:t>
            </a:r>
            <a:r>
              <a:rPr lang="ru-RU" dirty="0" err="1"/>
              <a:t>помислів</a:t>
            </a:r>
            <a:r>
              <a:rPr lang="ru-RU" dirty="0"/>
              <a:t> </a:t>
            </a:r>
            <a:r>
              <a:rPr lang="ru-RU" dirty="0" err="1"/>
              <a:t>розбійника</a:t>
            </a:r>
            <a:r>
              <a:rPr lang="ru-RU" dirty="0"/>
              <a:t> Карла </a:t>
            </a:r>
            <a:r>
              <a:rPr lang="ru-RU" dirty="0" err="1"/>
              <a:t>Моора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батьківщині</a:t>
            </a:r>
            <a:r>
              <a:rPr lang="ru-RU" dirty="0"/>
              <a:t> </a:t>
            </a:r>
            <a:r>
              <a:rPr lang="ru-RU" dirty="0" err="1"/>
              <a:t>викорінити</a:t>
            </a:r>
            <a:r>
              <a:rPr lang="ru-RU" dirty="0"/>
              <a:t> </a:t>
            </a:r>
            <a:r>
              <a:rPr lang="ru-RU" dirty="0" err="1"/>
              <a:t>поодинці</a:t>
            </a:r>
            <a:r>
              <a:rPr lang="ru-RU" dirty="0"/>
              <a:t> зло та </a:t>
            </a:r>
            <a:r>
              <a:rPr lang="ru-RU" dirty="0" err="1"/>
              <a:t>беззаконня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370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4433" y="5325972"/>
            <a:ext cx="5541694" cy="1280890"/>
          </a:xfrm>
        </p:spPr>
        <p:txBody>
          <a:bodyPr>
            <a:normAutofit/>
          </a:bodyPr>
          <a:lstStyle/>
          <a:p>
            <a:r>
              <a:rPr lang="ru-RU" sz="1600" dirty="0"/>
              <a:t>Шиллер </a:t>
            </a:r>
            <a:r>
              <a:rPr lang="ru-RU" sz="1600" dirty="0" err="1"/>
              <a:t>читає</a:t>
            </a:r>
            <a:r>
              <a:rPr lang="ru-RU" sz="1600" dirty="0"/>
              <a:t> перед </a:t>
            </a:r>
            <a:r>
              <a:rPr lang="ru-RU" sz="1600" dirty="0" err="1"/>
              <a:t>друзями</a:t>
            </a:r>
            <a:r>
              <a:rPr lang="ru-RU" sz="1600" dirty="0"/>
              <a:t> драму </a:t>
            </a:r>
            <a:r>
              <a:rPr lang="ru-RU" sz="1600" dirty="0">
                <a:hlinkClick r:id="rId2" tooltip="Розбійники (ще не написана)"/>
              </a:rPr>
              <a:t>«</a:t>
            </a:r>
            <a:r>
              <a:rPr lang="ru-RU" sz="1600" dirty="0" err="1">
                <a:hlinkClick r:id="rId2" tooltip="Розбійники (ще не написана)"/>
              </a:rPr>
              <a:t>Розбійники</a:t>
            </a:r>
            <a:r>
              <a:rPr lang="ru-RU" sz="1600" dirty="0">
                <a:hlinkClick r:id="rId2" tooltip="Розбійники (ще не написана)"/>
              </a:rPr>
              <a:t>»</a:t>
            </a:r>
            <a:r>
              <a:rPr lang="ru-RU" sz="1600" dirty="0"/>
              <a:t>, в той час як до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наближаються</a:t>
            </a:r>
            <a:r>
              <a:rPr lang="ru-RU" sz="1600" dirty="0"/>
              <a:t> </a:t>
            </a:r>
            <a:r>
              <a:rPr lang="ru-RU" sz="1600" dirty="0" err="1"/>
              <a:t>солдати</a:t>
            </a:r>
            <a:r>
              <a:rPr lang="ru-RU" sz="1600" dirty="0"/>
              <a:t> герцога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2281" y="1548350"/>
            <a:ext cx="4662152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Герцог </a:t>
            </a:r>
            <a:r>
              <a:rPr lang="ru-RU" sz="2000" dirty="0" err="1"/>
              <a:t>Вютемберзький</a:t>
            </a:r>
            <a:r>
              <a:rPr lang="ru-RU" sz="2000" dirty="0"/>
              <a:t>, </a:t>
            </a:r>
            <a:r>
              <a:rPr lang="ru-RU" sz="2000" dirty="0" err="1"/>
              <a:t>довідавшись</a:t>
            </a:r>
            <a:r>
              <a:rPr lang="ru-RU" sz="2000" dirty="0"/>
              <a:t> про </a:t>
            </a:r>
            <a:r>
              <a:rPr lang="ru-RU" sz="2000" dirty="0" err="1"/>
              <a:t>виставу</a:t>
            </a:r>
            <a:r>
              <a:rPr lang="ru-RU" sz="2000" dirty="0"/>
              <a:t>, наказав </a:t>
            </a:r>
            <a:r>
              <a:rPr lang="ru-RU" sz="2000" dirty="0" err="1"/>
              <a:t>посадити</a:t>
            </a:r>
            <a:r>
              <a:rPr lang="ru-RU" sz="2000" dirty="0"/>
              <a:t> автора «</a:t>
            </a:r>
            <a:r>
              <a:rPr lang="ru-RU" sz="2000" dirty="0" err="1"/>
              <a:t>Розбійників</a:t>
            </a:r>
            <a:r>
              <a:rPr lang="ru-RU" sz="2000" dirty="0"/>
              <a:t>» на гауптвахту й заборонив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писати</a:t>
            </a:r>
            <a:r>
              <a:rPr lang="ru-RU" sz="2000" dirty="0"/>
              <a:t> </a:t>
            </a:r>
            <a:r>
              <a:rPr lang="ru-RU" sz="2000" dirty="0" err="1"/>
              <a:t>що-небудь</a:t>
            </a:r>
            <a:r>
              <a:rPr lang="ru-RU" sz="2000" dirty="0"/>
              <a:t>, </a:t>
            </a:r>
            <a:r>
              <a:rPr lang="ru-RU" sz="2000" dirty="0" err="1"/>
              <a:t>окрім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медицини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5124" name="Picture 4" descr="http://upload.wikimedia.org/wikipedia/commons/b/b5/Schiller_liest_die_R%C3%A4uber_v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71" y="1525262"/>
            <a:ext cx="5265818" cy="3378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1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Рішення Шиллера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Шиллер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покинути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карликового деспота. У </a:t>
            </a:r>
            <a:r>
              <a:rPr lang="ru-RU" dirty="0" err="1"/>
              <a:t>ніч</a:t>
            </a:r>
            <a:r>
              <a:rPr lang="ru-RU" dirty="0"/>
              <a:t> на 23 </a:t>
            </a:r>
            <a:r>
              <a:rPr lang="ru-RU" dirty="0" err="1"/>
              <a:t>вересня</a:t>
            </a:r>
            <a:r>
              <a:rPr lang="ru-RU" dirty="0"/>
              <a:t> 1782 року, </a:t>
            </a:r>
            <a:r>
              <a:rPr lang="ru-RU" dirty="0" err="1"/>
              <a:t>скориставшись</a:t>
            </a:r>
            <a:r>
              <a:rPr lang="ru-RU" dirty="0"/>
              <a:t> </a:t>
            </a:r>
            <a:r>
              <a:rPr lang="ru-RU" dirty="0" err="1"/>
              <a:t>сум'яттям</a:t>
            </a:r>
            <a:r>
              <a:rPr lang="ru-RU" dirty="0"/>
              <a:t> </a:t>
            </a:r>
            <a:r>
              <a:rPr lang="ru-RU" dirty="0" err="1"/>
              <a:t>пишних</a:t>
            </a:r>
            <a:r>
              <a:rPr lang="ru-RU" dirty="0"/>
              <a:t> </a:t>
            </a:r>
            <a:r>
              <a:rPr lang="ru-RU" dirty="0" err="1"/>
              <a:t>придворних</a:t>
            </a:r>
            <a:r>
              <a:rPr lang="ru-RU" dirty="0"/>
              <a:t> торжеств на честь </a:t>
            </a:r>
            <a:r>
              <a:rPr lang="ru-RU" dirty="0" err="1"/>
              <a:t>російського</a:t>
            </a:r>
            <a:r>
              <a:rPr lang="ru-RU" dirty="0"/>
              <a:t> цесаревича </a:t>
            </a:r>
            <a:r>
              <a:rPr lang="ru-RU" dirty="0">
                <a:hlinkClick r:id="rId2" tooltip="Павло I (російський імператор)"/>
              </a:rPr>
              <a:t>Павла Петровича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одружений</a:t>
            </a:r>
            <a:r>
              <a:rPr lang="ru-RU" dirty="0"/>
              <a:t> з </a:t>
            </a:r>
            <a:r>
              <a:rPr lang="ru-RU" dirty="0" err="1"/>
              <a:t>племінницею</a:t>
            </a:r>
            <a:r>
              <a:rPr lang="ru-RU" dirty="0"/>
              <a:t> герцога Карла </a:t>
            </a:r>
            <a:r>
              <a:rPr lang="ru-RU" dirty="0" err="1"/>
              <a:t>Євгенія</a:t>
            </a:r>
            <a:r>
              <a:rPr lang="ru-RU" dirty="0"/>
              <a:t>, автор «</a:t>
            </a:r>
            <a:r>
              <a:rPr lang="ru-RU" dirty="0" err="1"/>
              <a:t>Розбійників</a:t>
            </a:r>
            <a:r>
              <a:rPr lang="ru-RU" dirty="0"/>
              <a:t>» </a:t>
            </a:r>
            <a:r>
              <a:rPr lang="ru-RU" dirty="0" err="1"/>
              <a:t>таємно</a:t>
            </a:r>
            <a:r>
              <a:rPr lang="ru-RU" dirty="0"/>
              <a:t> </a:t>
            </a:r>
            <a:r>
              <a:rPr lang="ru-RU" dirty="0" err="1"/>
              <a:t>втік</a:t>
            </a:r>
            <a:r>
              <a:rPr lang="ru-RU" dirty="0"/>
              <a:t> з Вюртемберга.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тривали</a:t>
            </a:r>
            <a:r>
              <a:rPr lang="ru-RU" dirty="0"/>
              <a:t> </a:t>
            </a:r>
            <a:r>
              <a:rPr lang="ru-RU" dirty="0" err="1"/>
              <a:t>бездомні</a:t>
            </a:r>
            <a:r>
              <a:rPr lang="ru-RU" dirty="0"/>
              <a:t> </a:t>
            </a:r>
            <a:r>
              <a:rPr lang="ru-RU" dirty="0" err="1"/>
              <a:t>блукання</a:t>
            </a:r>
            <a:r>
              <a:rPr lang="ru-RU" dirty="0"/>
              <a:t>, </a:t>
            </a:r>
            <a:r>
              <a:rPr lang="ru-RU" dirty="0" err="1"/>
              <a:t>болюча</a:t>
            </a:r>
            <a:r>
              <a:rPr lang="ru-RU" dirty="0"/>
              <a:t> </a:t>
            </a:r>
            <a:r>
              <a:rPr lang="ru-RU" dirty="0" err="1"/>
              <a:t>убогість</a:t>
            </a:r>
            <a:r>
              <a:rPr lang="ru-RU" dirty="0"/>
              <a:t> і </a:t>
            </a:r>
            <a:r>
              <a:rPr lang="ru-RU" dirty="0" err="1"/>
              <a:t>завзята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 і </a:t>
            </a:r>
            <a:r>
              <a:rPr lang="ru-RU" dirty="0" err="1"/>
              <a:t>театральної</a:t>
            </a:r>
            <a:r>
              <a:rPr lang="ru-RU" dirty="0"/>
              <a:t> </a:t>
            </a:r>
            <a:r>
              <a:rPr lang="ru-RU" dirty="0" err="1"/>
              <a:t>публіки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369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Прорив творця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256" y="2133600"/>
            <a:ext cx="5743978" cy="3777622"/>
          </a:xfrm>
        </p:spPr>
        <p:txBody>
          <a:bodyPr/>
          <a:lstStyle/>
          <a:p>
            <a:r>
              <a:rPr lang="ru-RU" dirty="0" err="1"/>
              <a:t>Визнання</a:t>
            </a:r>
            <a:r>
              <a:rPr lang="ru-RU" dirty="0"/>
              <a:t> до </a:t>
            </a:r>
            <a:r>
              <a:rPr lang="ru-RU" dirty="0" err="1"/>
              <a:t>Фрідріха</a:t>
            </a:r>
            <a:r>
              <a:rPr lang="ru-RU" dirty="0"/>
              <a:t> Шиллера </a:t>
            </a:r>
            <a:r>
              <a:rPr lang="ru-RU" dirty="0" err="1"/>
              <a:t>прийшло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 з </a:t>
            </a:r>
            <a:r>
              <a:rPr lang="ru-RU" dirty="0" err="1"/>
              <a:t>першою</a:t>
            </a:r>
            <a:r>
              <a:rPr lang="ru-RU" dirty="0"/>
              <a:t> драмою «</a:t>
            </a:r>
            <a:r>
              <a:rPr lang="ru-RU" dirty="0" err="1"/>
              <a:t>Розбійники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у 1793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зіграна</a:t>
            </a:r>
            <a:r>
              <a:rPr lang="ru-RU" dirty="0"/>
              <a:t> </a:t>
            </a:r>
            <a:r>
              <a:rPr lang="ru-RU" dirty="0" err="1"/>
              <a:t>вихованцями</a:t>
            </a:r>
            <a:r>
              <a:rPr lang="ru-RU" dirty="0"/>
              <a:t> Шляхетного </a:t>
            </a:r>
            <a:r>
              <a:rPr lang="ru-RU" dirty="0" err="1"/>
              <a:t>пансіону</a:t>
            </a:r>
            <a:r>
              <a:rPr lang="ru-RU" dirty="0"/>
              <a:t> при </a:t>
            </a:r>
            <a:r>
              <a:rPr lang="ru-RU" dirty="0" err="1">
                <a:hlinkClick r:id="rId2" tooltip="Московський університет"/>
              </a:rPr>
              <a:t>Московському</a:t>
            </a:r>
            <a:r>
              <a:rPr lang="ru-RU" dirty="0">
                <a:hlinkClick r:id="rId2" tooltip="Московський університет"/>
              </a:rPr>
              <a:t> </a:t>
            </a:r>
            <a:r>
              <a:rPr lang="ru-RU" dirty="0" err="1">
                <a:hlinkClick r:id="rId2" tooltip="Московський університет"/>
              </a:rPr>
              <a:t>університеті</a:t>
            </a:r>
            <a:r>
              <a:rPr lang="ru-RU" dirty="0"/>
              <a:t>. </a:t>
            </a:r>
            <a:r>
              <a:rPr lang="ru-RU" dirty="0" err="1"/>
              <a:t>Шедеври</a:t>
            </a:r>
            <a:r>
              <a:rPr lang="ru-RU" dirty="0"/>
              <a:t> Шиллера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у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 і </a:t>
            </a:r>
            <a:r>
              <a:rPr lang="ru-RU" dirty="0" err="1"/>
              <a:t>прозаїків</a:t>
            </a:r>
            <a:r>
              <a:rPr lang="ru-RU" dirty="0"/>
              <a:t>.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інтерпретували</a:t>
            </a:r>
            <a:r>
              <a:rPr lang="ru-RU" dirty="0"/>
              <a:t> твори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, </a:t>
            </a:r>
            <a:r>
              <a:rPr lang="ru-RU" dirty="0" err="1"/>
              <a:t>наголошуючи</a:t>
            </a:r>
            <a:r>
              <a:rPr lang="ru-RU" dirty="0"/>
              <a:t> на тому, </a:t>
            </a:r>
            <a:r>
              <a:rPr lang="ru-RU" dirty="0" err="1"/>
              <a:t>що</a:t>
            </a:r>
            <a:r>
              <a:rPr lang="ru-RU" dirty="0"/>
              <a:t> особливо </a:t>
            </a:r>
            <a:r>
              <a:rPr lang="ru-RU" dirty="0" err="1"/>
              <a:t>відповідало</a:t>
            </a:r>
            <a:r>
              <a:rPr lang="ru-RU" dirty="0"/>
              <a:t> </a:t>
            </a:r>
            <a:r>
              <a:rPr lang="ru-RU" dirty="0" err="1"/>
              <a:t>ідеям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46" name="Picture 2" descr="Иоганн Кристоф Фридрих фон Шиллер (нем. Johann Christoph Friedrich von Schiller) - биография, цит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09" y="2133600"/>
            <a:ext cx="3371850" cy="4000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33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543" y="279042"/>
            <a:ext cx="8915400" cy="3777622"/>
          </a:xfrm>
        </p:spPr>
        <p:txBody>
          <a:bodyPr/>
          <a:lstStyle/>
          <a:p>
            <a:r>
              <a:rPr lang="ru-RU" sz="2400" b="1" i="1" u="sng" dirty="0"/>
              <a:t>Смерть</a:t>
            </a:r>
            <a:r>
              <a:rPr lang="ru-RU" dirty="0"/>
              <a:t> </a:t>
            </a:r>
            <a:r>
              <a:rPr lang="ru-RU" dirty="0" err="1"/>
              <a:t>обірвала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поета-гуманіста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поглядам</a:t>
            </a:r>
            <a:r>
              <a:rPr lang="ru-RU" dirty="0"/>
              <a:t> </a:t>
            </a:r>
            <a:r>
              <a:rPr lang="ru-RU" dirty="0" err="1"/>
              <a:t>відкривалися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обрії</a:t>
            </a:r>
            <a:r>
              <a:rPr lang="ru-RU" dirty="0"/>
              <a:t>, коли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розпливчасті</a:t>
            </a:r>
            <a:r>
              <a:rPr lang="ru-RU" dirty="0"/>
              <a:t> </a:t>
            </a:r>
            <a:r>
              <a:rPr lang="ru-RU" dirty="0" err="1"/>
              <a:t>ідеали</a:t>
            </a:r>
            <a:r>
              <a:rPr lang="ru-RU" dirty="0"/>
              <a:t> </a:t>
            </a:r>
            <a:r>
              <a:rPr lang="ru-RU" dirty="0" err="1"/>
              <a:t>набували</a:t>
            </a:r>
            <a:r>
              <a:rPr lang="ru-RU" dirty="0"/>
              <a:t> </a:t>
            </a:r>
            <a:r>
              <a:rPr lang="ru-RU" dirty="0" err="1"/>
              <a:t>чіткіших</a:t>
            </a:r>
            <a:r>
              <a:rPr lang="ru-RU" dirty="0"/>
              <a:t> </a:t>
            </a:r>
            <a:r>
              <a:rPr lang="ru-RU" dirty="0" err="1"/>
              <a:t>обрисів</a:t>
            </a:r>
            <a:r>
              <a:rPr lang="ru-RU" dirty="0"/>
              <a:t> і </a:t>
            </a:r>
            <a:r>
              <a:rPr lang="ru-RU" dirty="0" err="1"/>
              <a:t>він</a:t>
            </a:r>
            <a:r>
              <a:rPr lang="ru-RU" dirty="0"/>
              <a:t> починав </a:t>
            </a:r>
            <a:r>
              <a:rPr lang="ru-RU" dirty="0" err="1"/>
              <a:t>вірити</a:t>
            </a:r>
            <a:r>
              <a:rPr lang="ru-RU" dirty="0"/>
              <a:t> в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 народу (у 1805).</a:t>
            </a:r>
            <a:endParaRPr lang="ru-RU" dirty="0"/>
          </a:p>
        </p:txBody>
      </p:sp>
      <p:pic>
        <p:nvPicPr>
          <p:cNvPr id="7170" name="Picture 2" descr="фридрих шиллер Наша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35" y="1757879"/>
            <a:ext cx="7662617" cy="459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7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744</Words>
  <Application>Microsoft Office PowerPoint</Application>
  <PresentationFormat>Широкоэкранный</PresentationFormat>
  <Paragraphs>98</Paragraphs>
  <Slides>27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Легкий дым</vt:lpstr>
      <vt:lpstr>Творче завдання на тему «Йоганн-Крістоф-Фрі́дріх Ши́ллер</vt:lpstr>
      <vt:lpstr>Йоганн-Фрідріх Шиллер </vt:lpstr>
      <vt:lpstr>Юнацькі роки</vt:lpstr>
      <vt:lpstr>Будинок Шиллера в Марбасі</vt:lpstr>
      <vt:lpstr>Перші кроки в літературі</vt:lpstr>
      <vt:lpstr>Шиллер читає перед друзями драму «Розбійники», в той час як до нього наближаються солдати герцога</vt:lpstr>
      <vt:lpstr>Рішення Шиллера </vt:lpstr>
      <vt:lpstr>Прорив творця</vt:lpstr>
      <vt:lpstr>Презентация PowerPoint</vt:lpstr>
      <vt:lpstr>Презентация PowerPoint</vt:lpstr>
      <vt:lpstr>Цікаві факти із життя Шиллера I </vt:lpstr>
      <vt:lpstr>Цікаві факти із життя Шиллера II </vt:lpstr>
      <vt:lpstr>Цікавинка для нумізматів.</vt:lpstr>
      <vt:lpstr>Крилаті вислови Шиллера(вислови з творів</vt:lpstr>
      <vt:lpstr>А зараз перевіримо  вашу пам’ять таувагу.</vt:lpstr>
      <vt:lpstr>Тести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Презентації на заказ у Павлограді.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</dc:creator>
  <cp:lastModifiedBy>Bogdan</cp:lastModifiedBy>
  <cp:revision>17</cp:revision>
  <dcterms:created xsi:type="dcterms:W3CDTF">2014-11-29T18:02:26Z</dcterms:created>
  <dcterms:modified xsi:type="dcterms:W3CDTF">2014-11-29T20:25:10Z</dcterms:modified>
</cp:coreProperties>
</file>