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79267-4E0E-4544-A053-9BD43802D6B3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F7DD0-4CE2-419D-A1AE-580F36DCD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9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7DD0-4CE2-419D-A1AE-580F36DCD0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5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3720" y="5105400"/>
            <a:ext cx="2120280" cy="17526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Від </a:t>
            </a:r>
            <a:r>
              <a:rPr lang="uk-UA" dirty="0" err="1" smtClean="0">
                <a:solidFill>
                  <a:schemeClr val="bg1"/>
                </a:solidFill>
              </a:rPr>
              <a:t>Бодака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Максма</a:t>
            </a:r>
            <a:r>
              <a:rPr lang="uk-UA" dirty="0" smtClean="0">
                <a:solidFill>
                  <a:schemeClr val="bg1"/>
                </a:solidFill>
              </a:rPr>
              <a:t> =)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25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"/>
            <a:ext cx="2411760" cy="6812929"/>
          </a:xfrm>
        </p:spPr>
        <p:txBody>
          <a:bodyPr>
            <a:noAutofit/>
          </a:bodyPr>
          <a:lstStyle/>
          <a:p>
            <a:r>
              <a:rPr lang="ru-RU" sz="2000" dirty="0"/>
              <a:t>16 </a:t>
            </a:r>
            <a:r>
              <a:rPr lang="ru-RU" sz="2000" dirty="0" err="1" smtClean="0"/>
              <a:t>травня</a:t>
            </a:r>
            <a:r>
              <a:rPr lang="ru-RU" sz="2000" dirty="0" smtClean="0"/>
              <a:t> 2013, </a:t>
            </a:r>
            <a:r>
              <a:rPr lang="ru-RU" sz="2000" dirty="0" err="1"/>
              <a:t>трохи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ніж</a:t>
            </a:r>
            <a:r>
              <a:rPr lang="ru-RU" sz="2000" dirty="0"/>
              <a:t> через </a:t>
            </a:r>
            <a:r>
              <a:rPr lang="ru-RU" sz="2000" dirty="0" err="1"/>
              <a:t>півроку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виходу</a:t>
            </a:r>
            <a:r>
              <a:rPr lang="ru-RU" sz="2000" dirty="0"/>
              <a:t> </a:t>
            </a:r>
            <a:r>
              <a:rPr lang="ru-RU" sz="2000" dirty="0" err="1"/>
              <a:t>платівки</a:t>
            </a:r>
            <a:r>
              <a:rPr lang="ru-RU" sz="2000" dirty="0"/>
              <a:t> «</a:t>
            </a:r>
            <a:r>
              <a:rPr lang="en-US" sz="2000" dirty="0"/>
              <a:t>Rock-n-Love», </a:t>
            </a:r>
            <a:r>
              <a:rPr lang="ru-RU" sz="2000" dirty="0" err="1"/>
              <a:t>світ</a:t>
            </a:r>
            <a:r>
              <a:rPr lang="ru-RU" sz="2000" dirty="0"/>
              <a:t> </a:t>
            </a:r>
            <a:r>
              <a:rPr lang="ru-RU" sz="2000" dirty="0" err="1"/>
              <a:t>побачила</a:t>
            </a:r>
            <a:r>
              <a:rPr lang="ru-RU" sz="2000" dirty="0"/>
              <a:t> нова </a:t>
            </a:r>
            <a:r>
              <a:rPr lang="ru-RU" sz="2000" dirty="0" err="1"/>
              <a:t>студійна</a:t>
            </a:r>
            <a:r>
              <a:rPr lang="ru-RU" sz="2000" dirty="0"/>
              <a:t> робота </a:t>
            </a:r>
            <a:r>
              <a:rPr lang="ru-RU" sz="2000" dirty="0" err="1"/>
              <a:t>луцького</a:t>
            </a:r>
            <a:r>
              <a:rPr lang="ru-RU" sz="2000" dirty="0"/>
              <a:t> «</a:t>
            </a:r>
            <a:r>
              <a:rPr lang="ru-RU" sz="2000" dirty="0" err="1"/>
              <a:t>ФІОЛЕТу</a:t>
            </a:r>
            <a:r>
              <a:rPr lang="ru-RU" sz="2000" dirty="0"/>
              <a:t>». </a:t>
            </a:r>
            <a:r>
              <a:rPr lang="ru-RU" sz="2000" dirty="0" err="1"/>
              <a:t>Цього</a:t>
            </a:r>
            <a:r>
              <a:rPr lang="ru-RU" sz="2000" dirty="0"/>
              <a:t> разу - </a:t>
            </a:r>
            <a:r>
              <a:rPr lang="ru-RU" sz="2000" dirty="0" err="1"/>
              <a:t>міні</a:t>
            </a:r>
            <a:r>
              <a:rPr lang="ru-RU" sz="2000" dirty="0"/>
              <a:t>-альбом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символічною</a:t>
            </a:r>
            <a:r>
              <a:rPr lang="ru-RU" sz="2000" dirty="0"/>
              <a:t> </a:t>
            </a:r>
            <a:r>
              <a:rPr lang="ru-RU" sz="2000" dirty="0" err="1"/>
              <a:t>назвою</a:t>
            </a:r>
            <a:r>
              <a:rPr lang="ru-RU" sz="2000" dirty="0"/>
              <a:t> «</a:t>
            </a:r>
            <a:r>
              <a:rPr lang="ru-RU" sz="2000" dirty="0" err="1"/>
              <a:t>Атоми</a:t>
            </a:r>
            <a:r>
              <a:rPr lang="ru-RU" sz="2000" dirty="0"/>
              <a:t> </a:t>
            </a:r>
            <a:r>
              <a:rPr lang="ru-RU" sz="2000" dirty="0" err="1"/>
              <a:t>Щастя</a:t>
            </a:r>
            <a:r>
              <a:rPr lang="ru-RU" sz="2000" dirty="0"/>
              <a:t>», до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увійшло</a:t>
            </a:r>
            <a:r>
              <a:rPr lang="ru-RU" sz="2000" dirty="0"/>
              <a:t> 6 </a:t>
            </a:r>
            <a:r>
              <a:rPr lang="ru-RU" sz="2000" dirty="0" err="1"/>
              <a:t>композицій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10242" name="Picture 2" descr="D:\фіолет\1305162322582760_f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680"/>
            <a:ext cx="6804249" cy="680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1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0"/>
            <a:ext cx="267464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«</a:t>
            </a:r>
            <a:r>
              <a:rPr lang="ru-RU" dirty="0" err="1"/>
              <a:t>Обличчя</a:t>
            </a:r>
            <a:r>
              <a:rPr lang="ru-RU" dirty="0"/>
              <a:t>» - так </a:t>
            </a:r>
            <a:r>
              <a:rPr lang="ru-RU" dirty="0" err="1"/>
              <a:t>називається</a:t>
            </a:r>
            <a:r>
              <a:rPr lang="ru-RU" dirty="0"/>
              <a:t> перша «</a:t>
            </a:r>
            <a:r>
              <a:rPr lang="ru-RU" dirty="0" err="1"/>
              <a:t>фіолетова</a:t>
            </a:r>
            <a:r>
              <a:rPr lang="ru-RU" dirty="0"/>
              <a:t>» </a:t>
            </a:r>
            <a:r>
              <a:rPr lang="ru-RU" dirty="0" err="1"/>
              <a:t>ластівка</a:t>
            </a:r>
            <a:r>
              <a:rPr lang="ru-RU" dirty="0"/>
              <a:t> з нового альбому </a:t>
            </a:r>
            <a:r>
              <a:rPr lang="ru-RU" dirty="0" err="1"/>
              <a:t>лучан</a:t>
            </a:r>
            <a:r>
              <a:rPr lang="ru-RU" dirty="0"/>
              <a:t>,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запланований</a:t>
            </a:r>
            <a:r>
              <a:rPr lang="ru-RU" dirty="0"/>
              <a:t> на 2014 </a:t>
            </a:r>
            <a:r>
              <a:rPr lang="ru-RU" dirty="0" err="1"/>
              <a:t>рік</a:t>
            </a:r>
            <a:r>
              <a:rPr lang="ru-RU" dirty="0"/>
              <a:t>. Робота над </a:t>
            </a:r>
            <a:r>
              <a:rPr lang="ru-RU" dirty="0" err="1"/>
              <a:t>матеріалом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тривала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2013-року, а </a:t>
            </a:r>
            <a:r>
              <a:rPr lang="ru-RU" dirty="0" err="1"/>
              <a:t>вже</a:t>
            </a:r>
            <a:r>
              <a:rPr lang="ru-RU" dirty="0"/>
              <a:t> на початку </a:t>
            </a:r>
            <a:r>
              <a:rPr lang="ru-RU" dirty="0" err="1"/>
              <a:t>вересня</a:t>
            </a:r>
            <a:r>
              <a:rPr lang="ru-RU" dirty="0"/>
              <a:t> «ФІОЛЕТ» </a:t>
            </a:r>
            <a:r>
              <a:rPr lang="ru-RU" dirty="0" err="1"/>
              <a:t>засів</a:t>
            </a:r>
            <a:r>
              <a:rPr lang="ru-RU" dirty="0"/>
              <a:t> на </a:t>
            </a:r>
            <a:r>
              <a:rPr lang="ru-RU" dirty="0" err="1"/>
              <a:t>столичній</a:t>
            </a:r>
            <a:r>
              <a:rPr lang="ru-RU" dirty="0"/>
              <a:t> </a:t>
            </a:r>
            <a:r>
              <a:rPr lang="ru-RU" dirty="0" err="1"/>
              <a:t>студії</a:t>
            </a:r>
            <a:r>
              <a:rPr lang="ru-RU" dirty="0"/>
              <a:t> «</a:t>
            </a:r>
            <a:r>
              <a:rPr lang="ru-RU" dirty="0" err="1"/>
              <a:t>ЗвукоЦех</a:t>
            </a:r>
            <a:r>
              <a:rPr lang="ru-RU" dirty="0"/>
              <a:t>» де і </a:t>
            </a:r>
            <a:r>
              <a:rPr lang="ru-RU" dirty="0" err="1"/>
              <a:t>записується</a:t>
            </a:r>
            <a:r>
              <a:rPr lang="ru-RU" dirty="0"/>
              <a:t> нова </a:t>
            </a:r>
            <a:r>
              <a:rPr lang="ru-RU" dirty="0" err="1"/>
              <a:t>платівка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9218" name="Picture 2" descr="D:\фіолет\77719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6258024" cy="62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3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ru-RU" sz="3600" b="1" dirty="0" err="1"/>
              <a:t>Фіолет</a:t>
            </a:r>
            <a:r>
              <a:rPr lang="ru-RU" sz="3600" dirty="0"/>
              <a:t> — </a:t>
            </a:r>
            <a:r>
              <a:rPr lang="ru-RU" sz="3600" u="sng" dirty="0" err="1"/>
              <a:t>музичний</a:t>
            </a:r>
            <a:r>
              <a:rPr lang="ru-RU" sz="3600" u="sng" dirty="0"/>
              <a:t> гурт</a:t>
            </a:r>
            <a:r>
              <a:rPr lang="ru-RU" sz="3600" dirty="0"/>
              <a:t> з </a:t>
            </a:r>
            <a:r>
              <a:rPr lang="ru-RU" sz="3600" dirty="0" err="1"/>
              <a:t>міста</a:t>
            </a:r>
            <a:r>
              <a:rPr lang="ru-RU" sz="3600" dirty="0"/>
              <a:t> </a:t>
            </a:r>
            <a:r>
              <a:rPr lang="ru-RU" sz="3600" u="sng" dirty="0" err="1" smtClean="0"/>
              <a:t>Луцька</a:t>
            </a:r>
            <a:r>
              <a:rPr lang="ru-RU" sz="3600" dirty="0" smtClean="0"/>
              <a:t> </a:t>
            </a:r>
            <a:r>
              <a:rPr lang="ru-RU" sz="3600" dirty="0" err="1"/>
              <a:t>який</a:t>
            </a:r>
            <a:r>
              <a:rPr lang="ru-RU" sz="3600" dirty="0"/>
              <a:t> </a:t>
            </a:r>
            <a:r>
              <a:rPr lang="ru-RU" sz="3600" dirty="0" err="1"/>
              <a:t>виник</a:t>
            </a:r>
            <a:r>
              <a:rPr lang="ru-RU" sz="3600" dirty="0"/>
              <a:t> у 2009-му </a:t>
            </a:r>
            <a:r>
              <a:rPr lang="ru-RU" sz="3600" dirty="0" err="1"/>
              <a:t>році</a:t>
            </a:r>
            <a:r>
              <a:rPr lang="ru-RU" sz="3600" dirty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2812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іолет\a_35ea76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65" y="2852934"/>
            <a:ext cx="2830435" cy="40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іолет\RDxpgaAJO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13564" cy="421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454" y="4565590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Наразі</a:t>
            </a:r>
            <a:r>
              <a:rPr lang="ru-RU" sz="2400" dirty="0"/>
              <a:t> команда </a:t>
            </a:r>
            <a:r>
              <a:rPr lang="ru-RU" sz="2400" dirty="0" err="1"/>
              <a:t>стилістично</a:t>
            </a:r>
            <a:r>
              <a:rPr lang="ru-RU" sz="2400" dirty="0"/>
              <a:t> не </a:t>
            </a:r>
            <a:r>
              <a:rPr lang="ru-RU" sz="2400" dirty="0" err="1"/>
              <a:t>позиціонує</a:t>
            </a:r>
            <a:r>
              <a:rPr lang="ru-RU" sz="2400" dirty="0"/>
              <a:t> себе </a:t>
            </a:r>
            <a:r>
              <a:rPr lang="ru-RU" sz="2400" dirty="0" err="1"/>
              <a:t>жодним</a:t>
            </a:r>
            <a:r>
              <a:rPr lang="ru-RU" sz="2400" dirty="0"/>
              <a:t> чином, легко </a:t>
            </a:r>
            <a:r>
              <a:rPr lang="ru-RU" sz="2400" dirty="0" err="1"/>
              <a:t>експериментуючи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звучанням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акустично</a:t>
            </a:r>
            <a:r>
              <a:rPr lang="ru-RU" sz="2400" dirty="0"/>
              <a:t>-джазового </a:t>
            </a:r>
            <a:r>
              <a:rPr lang="ru-RU" sz="2400" dirty="0" err="1"/>
              <a:t>варіанту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до «</a:t>
            </a:r>
            <a:r>
              <a:rPr lang="ru-RU" sz="2400" dirty="0" err="1"/>
              <a:t>альтернативної</a:t>
            </a:r>
            <a:r>
              <a:rPr lang="ru-RU" sz="2400" dirty="0"/>
              <a:t>» </a:t>
            </a:r>
            <a:r>
              <a:rPr lang="ru-RU" sz="2400" dirty="0" err="1"/>
              <a:t>агресії</a:t>
            </a:r>
            <a:r>
              <a:rPr lang="ru-RU" sz="2400" dirty="0"/>
              <a:t> на концертах.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729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3793341"/>
            <a:ext cx="5045703" cy="30646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«</a:t>
            </a:r>
            <a:r>
              <a:rPr lang="ru-RU" dirty="0" err="1"/>
              <a:t>нереалізованих</a:t>
            </a:r>
            <a:r>
              <a:rPr lang="ru-RU" dirty="0"/>
              <a:t>» </a:t>
            </a:r>
            <a:r>
              <a:rPr lang="ru-RU" dirty="0" err="1"/>
              <a:t>текстів</a:t>
            </a:r>
            <a:r>
              <a:rPr lang="ru-RU" dirty="0"/>
              <a:t> Колоса та </a:t>
            </a:r>
            <a:r>
              <a:rPr lang="ru-RU" dirty="0" err="1"/>
              <a:t>зацікавленість</a:t>
            </a:r>
            <a:r>
              <a:rPr lang="ru-RU" dirty="0"/>
              <a:t> </a:t>
            </a:r>
            <a:r>
              <a:rPr lang="ru-RU" dirty="0" err="1"/>
              <a:t>Володимировича</a:t>
            </a:r>
            <a:r>
              <a:rPr lang="ru-RU" dirty="0"/>
              <a:t> у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експериментах</a:t>
            </a:r>
            <a:r>
              <a:rPr lang="ru-RU" dirty="0"/>
              <a:t> привели до </a:t>
            </a:r>
            <a:r>
              <a:rPr lang="ru-RU" dirty="0" err="1"/>
              <a:t>створення</a:t>
            </a:r>
            <a:r>
              <a:rPr lang="ru-RU" dirty="0"/>
              <a:t> нового </a:t>
            </a:r>
            <a:r>
              <a:rPr lang="ru-RU" dirty="0" err="1"/>
              <a:t>колективу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«ФІОЛЕТ».</a:t>
            </a:r>
          </a:p>
          <a:p>
            <a:endParaRPr lang="ru-RU" dirty="0"/>
          </a:p>
        </p:txBody>
      </p:sp>
      <p:pic>
        <p:nvPicPr>
          <p:cNvPr id="4098" name="Picture 2" descr="D:\фіолет\DOTs516KR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89" y="6061"/>
            <a:ext cx="5362518" cy="378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іолет\bVzKZJSIB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03" y="3793341"/>
            <a:ext cx="4086211" cy="306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260648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/>
              <a:t>Сергій</a:t>
            </a:r>
            <a:r>
              <a:rPr lang="ru-RU" sz="3200" dirty="0"/>
              <a:t> (Колос) </a:t>
            </a:r>
            <a:r>
              <a:rPr lang="ru-RU" sz="3200" dirty="0" err="1"/>
              <a:t>Мартинюк</a:t>
            </a:r>
            <a:r>
              <a:rPr lang="ru-RU" sz="3200" dirty="0"/>
              <a:t> та </a:t>
            </a:r>
          </a:p>
          <a:p>
            <a:r>
              <a:rPr lang="ru-RU" sz="3200" dirty="0" err="1"/>
              <a:t>Андрій</a:t>
            </a:r>
            <a:r>
              <a:rPr lang="ru-RU" sz="3200" dirty="0"/>
              <a:t> </a:t>
            </a:r>
            <a:r>
              <a:rPr lang="ru-RU" sz="3200" dirty="0" err="1"/>
              <a:t>Олексюк</a:t>
            </a:r>
            <a:r>
              <a:rPr lang="ru-RU" sz="3200" dirty="0"/>
              <a:t> </a:t>
            </a:r>
            <a:r>
              <a:rPr lang="ru-RU" sz="3200" dirty="0" err="1"/>
              <a:t>вирішили</a:t>
            </a:r>
            <a:r>
              <a:rPr lang="ru-RU" sz="3200" dirty="0"/>
              <a:t> </a:t>
            </a:r>
            <a:r>
              <a:rPr lang="ru-RU" sz="3200" dirty="0" err="1"/>
              <a:t>створити</a:t>
            </a:r>
            <a:r>
              <a:rPr lang="ru-RU" sz="3200" dirty="0"/>
              <a:t> гурт в 2009.</a:t>
            </a:r>
          </a:p>
        </p:txBody>
      </p:sp>
    </p:spTree>
    <p:extLst>
      <p:ext uri="{BB962C8B-B14F-4D97-AF65-F5344CB8AC3E}">
        <p14:creationId xmlns:p14="http://schemas.microsoft.com/office/powerpoint/2010/main" val="29349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980728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/>
              <a:t>Спочатку</a:t>
            </a:r>
            <a:r>
              <a:rPr lang="ru-RU" sz="3200" dirty="0"/>
              <a:t> </a:t>
            </a:r>
            <a:r>
              <a:rPr lang="ru-RU" sz="3200" dirty="0" err="1"/>
              <a:t>музиканти</a:t>
            </a:r>
            <a:r>
              <a:rPr lang="ru-RU" sz="3200" dirty="0"/>
              <a:t> </a:t>
            </a:r>
            <a:r>
              <a:rPr lang="ru-RU" sz="3200" dirty="0" err="1"/>
              <a:t>створювали</a:t>
            </a:r>
            <a:r>
              <a:rPr lang="ru-RU" sz="3200" dirty="0"/>
              <a:t> </a:t>
            </a:r>
            <a:r>
              <a:rPr lang="ru-RU" sz="3200" dirty="0" err="1"/>
              <a:t>музику</a:t>
            </a:r>
            <a:r>
              <a:rPr lang="ru-RU" sz="3200" dirty="0"/>
              <a:t> «для себе» та </a:t>
            </a:r>
            <a:r>
              <a:rPr lang="ru-RU" sz="3200" dirty="0" err="1"/>
              <a:t>свого</a:t>
            </a:r>
            <a:r>
              <a:rPr lang="ru-RU" sz="3200" dirty="0"/>
              <a:t> кола. </a:t>
            </a:r>
            <a:endParaRPr lang="ru-RU" sz="3200" dirty="0"/>
          </a:p>
        </p:txBody>
      </p:sp>
      <p:pic>
        <p:nvPicPr>
          <p:cNvPr id="5122" name="Picture 2" descr="D:\фіолет\42035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40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іолет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3223"/>
            <a:ext cx="5004048" cy="28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4043223"/>
            <a:ext cx="3923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Тематика </a:t>
            </a:r>
            <a:r>
              <a:rPr lang="ru-RU" sz="2400" dirty="0" err="1"/>
              <a:t>пісень</a:t>
            </a:r>
            <a:r>
              <a:rPr lang="ru-RU" sz="2400" dirty="0"/>
              <a:t> </a:t>
            </a:r>
            <a:r>
              <a:rPr lang="ru-RU" sz="2400" dirty="0" err="1"/>
              <a:t>варіювала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любовної</a:t>
            </a:r>
            <a:r>
              <a:rPr lang="ru-RU" sz="2400" dirty="0"/>
              <a:t> </a:t>
            </a:r>
            <a:r>
              <a:rPr lang="ru-RU" sz="2400" dirty="0" err="1"/>
              <a:t>лірики</a:t>
            </a:r>
            <a:r>
              <a:rPr lang="ru-RU" sz="2400" dirty="0"/>
              <a:t> до </a:t>
            </a:r>
            <a:r>
              <a:rPr lang="ru-RU" sz="2400" dirty="0" err="1"/>
              <a:t>соціально-патріотичних</a:t>
            </a:r>
            <a:r>
              <a:rPr lang="ru-RU" sz="2400" dirty="0"/>
              <a:t> </a:t>
            </a:r>
            <a:r>
              <a:rPr lang="ru-RU" sz="2400" dirty="0" err="1"/>
              <a:t>композицій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вони </a:t>
            </a:r>
            <a:r>
              <a:rPr lang="ru-RU" sz="2400" dirty="0" err="1"/>
              <a:t>виконувалися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акустичну</a:t>
            </a:r>
            <a:r>
              <a:rPr lang="ru-RU" sz="2400" dirty="0"/>
              <a:t> </a:t>
            </a:r>
            <a:r>
              <a:rPr lang="ru-RU" sz="2400" dirty="0" err="1"/>
              <a:t>гітару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2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" y="67901"/>
            <a:ext cx="3038242" cy="2084638"/>
          </a:xfrm>
        </p:spPr>
        <p:txBody>
          <a:bodyPr>
            <a:noAutofit/>
          </a:bodyPr>
          <a:lstStyle/>
          <a:p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появи</a:t>
            </a:r>
            <a:r>
              <a:rPr lang="ru-RU" sz="1800" dirty="0"/>
              <a:t> </a:t>
            </a:r>
            <a:r>
              <a:rPr lang="ru-RU" sz="1800" dirty="0" err="1"/>
              <a:t>нових</a:t>
            </a:r>
            <a:r>
              <a:rPr lang="ru-RU" sz="1800" dirty="0"/>
              <a:t> </a:t>
            </a:r>
            <a:r>
              <a:rPr lang="ru-RU" sz="1800" dirty="0" err="1"/>
              <a:t>музикантів</a:t>
            </a:r>
            <a:r>
              <a:rPr lang="ru-RU" sz="1800" dirty="0"/>
              <a:t>, «ФІОЛЕТ» </a:t>
            </a:r>
            <a:r>
              <a:rPr lang="ru-RU" sz="1800" dirty="0" err="1"/>
              <a:t>презентував</a:t>
            </a:r>
            <a:r>
              <a:rPr lang="ru-RU" sz="1800" dirty="0"/>
              <a:t> </a:t>
            </a:r>
            <a:r>
              <a:rPr lang="ru-RU" sz="1800" dirty="0" err="1"/>
              <a:t>луцьким</a:t>
            </a:r>
            <a:r>
              <a:rPr lang="ru-RU" sz="1800" dirty="0"/>
              <a:t> слухачам </a:t>
            </a:r>
            <a:r>
              <a:rPr lang="ru-RU" sz="1800" dirty="0" err="1"/>
              <a:t>свій</a:t>
            </a:r>
            <a:r>
              <a:rPr lang="ru-RU" sz="1800" dirty="0"/>
              <a:t> </a:t>
            </a:r>
            <a:r>
              <a:rPr lang="ru-RU" sz="1800" dirty="0" err="1"/>
              <a:t>новий</a:t>
            </a:r>
            <a:r>
              <a:rPr lang="ru-RU" sz="1800" dirty="0"/>
              <a:t> формат </a:t>
            </a:r>
            <a:r>
              <a:rPr lang="ru-RU" sz="1800" dirty="0" err="1"/>
              <a:t>звучання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відбулося</a:t>
            </a:r>
            <a:r>
              <a:rPr lang="ru-RU" sz="1800" dirty="0"/>
              <a:t> 1 </a:t>
            </a:r>
            <a:r>
              <a:rPr lang="ru-RU" sz="1800" dirty="0" err="1"/>
              <a:t>жовтня</a:t>
            </a:r>
            <a:r>
              <a:rPr lang="ru-RU" sz="1800" dirty="0"/>
              <a:t> 2009 року, коли команда в рамках «Форпосту» </a:t>
            </a:r>
            <a:r>
              <a:rPr lang="ru-RU" sz="1800" dirty="0" err="1"/>
              <a:t>відіграла</a:t>
            </a:r>
            <a:r>
              <a:rPr lang="ru-RU" sz="1800" dirty="0"/>
              <a:t> </a:t>
            </a:r>
            <a:r>
              <a:rPr lang="ru-RU" sz="1800" dirty="0" err="1"/>
              <a:t>свій</a:t>
            </a:r>
            <a:r>
              <a:rPr lang="ru-RU" sz="1800" dirty="0"/>
              <a:t> перший </a:t>
            </a:r>
            <a:r>
              <a:rPr lang="ru-RU" sz="1800" dirty="0" err="1"/>
              <a:t>повноцінний</a:t>
            </a:r>
            <a:r>
              <a:rPr lang="ru-RU" sz="1800" dirty="0"/>
              <a:t> концерт </a:t>
            </a:r>
            <a:r>
              <a:rPr lang="ru-RU" sz="1800" dirty="0" err="1"/>
              <a:t>тривалістю</a:t>
            </a:r>
            <a:r>
              <a:rPr lang="ru-RU" sz="1800" dirty="0"/>
              <a:t> в 25 </a:t>
            </a:r>
            <a:r>
              <a:rPr lang="ru-RU" sz="1800" dirty="0" err="1"/>
              <a:t>хвилин</a:t>
            </a:r>
            <a:r>
              <a:rPr lang="ru-RU" sz="1800" dirty="0"/>
              <a:t>. </a:t>
            </a:r>
            <a:endParaRPr lang="ru-RU" sz="1800" dirty="0"/>
          </a:p>
        </p:txBody>
      </p:sp>
      <p:pic>
        <p:nvPicPr>
          <p:cNvPr id="6146" name="Picture 2" descr="D:\фіолет\fTMv-35D5w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" y="3171188"/>
            <a:ext cx="2606194" cy="368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іолет\wide_ArticlePortletImageAlternative_11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52" y="-1"/>
            <a:ext cx="5978247" cy="39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9001" y="4581128"/>
            <a:ext cx="6341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Цей</a:t>
            </a:r>
            <a:r>
              <a:rPr lang="ru-RU" sz="2400" dirty="0"/>
              <a:t> день і </a:t>
            </a:r>
            <a:r>
              <a:rPr lang="ru-RU" sz="2400" dirty="0" err="1"/>
              <a:t>вважається</a:t>
            </a:r>
            <a:r>
              <a:rPr lang="ru-RU" sz="2400" dirty="0"/>
              <a:t> днем </a:t>
            </a:r>
            <a:r>
              <a:rPr lang="ru-RU" sz="2400" dirty="0" err="1"/>
              <a:t>народженням</a:t>
            </a:r>
            <a:r>
              <a:rPr lang="ru-RU" sz="2400" dirty="0"/>
              <a:t> гурту. </a:t>
            </a:r>
            <a:r>
              <a:rPr lang="ru-RU" sz="2400" dirty="0" err="1"/>
              <a:t>Символічно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1 </a:t>
            </a:r>
            <a:r>
              <a:rPr lang="ru-RU" sz="2400" dirty="0" err="1"/>
              <a:t>жовтня</a:t>
            </a:r>
            <a:r>
              <a:rPr lang="ru-RU" sz="2400" dirty="0"/>
              <a:t> </a:t>
            </a:r>
            <a:r>
              <a:rPr lang="ru-RU" sz="2400" dirty="0" err="1"/>
              <a:t>вважається</a:t>
            </a:r>
            <a:r>
              <a:rPr lang="ru-RU" sz="2400" dirty="0"/>
              <a:t> </a:t>
            </a:r>
            <a:r>
              <a:rPr lang="ru-RU" sz="2400" dirty="0" err="1"/>
              <a:t>Міжнародним</a:t>
            </a:r>
            <a:r>
              <a:rPr lang="ru-RU" sz="2400" dirty="0"/>
              <a:t> днем </a:t>
            </a:r>
            <a:r>
              <a:rPr lang="ru-RU" sz="2400" dirty="0" err="1"/>
              <a:t>музики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7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982"/>
            <a:ext cx="5796136" cy="3135572"/>
          </a:xfrm>
        </p:spPr>
        <p:txBody>
          <a:bodyPr>
            <a:normAutofit/>
          </a:bodyPr>
          <a:lstStyle/>
          <a:p>
            <a:r>
              <a:rPr lang="ru-RU" sz="2800" dirty="0" err="1"/>
              <a:t>Наприкінці</a:t>
            </a:r>
            <a:r>
              <a:rPr lang="ru-RU" sz="2800" dirty="0"/>
              <a:t> 2010 «ФІОЛЕТ» </a:t>
            </a:r>
            <a:r>
              <a:rPr lang="ru-RU" sz="2800" dirty="0" err="1"/>
              <a:t>презентував</a:t>
            </a:r>
            <a:r>
              <a:rPr lang="ru-RU" sz="2800" dirty="0"/>
              <a:t> </a:t>
            </a:r>
            <a:r>
              <a:rPr lang="ru-RU" sz="2800" dirty="0" err="1"/>
              <a:t>інтернет-реліз</a:t>
            </a:r>
            <a:r>
              <a:rPr lang="ru-RU" sz="2800" dirty="0"/>
              <a:t> дебютного </a:t>
            </a:r>
            <a:r>
              <a:rPr lang="ru-RU" sz="2800" dirty="0" err="1"/>
              <a:t>міні</a:t>
            </a:r>
            <a:r>
              <a:rPr lang="ru-RU" sz="2800" dirty="0"/>
              <a:t>-альбому «</a:t>
            </a:r>
            <a:r>
              <a:rPr lang="ru-RU" sz="2800" dirty="0" err="1"/>
              <a:t>Трохи</a:t>
            </a:r>
            <a:r>
              <a:rPr lang="ru-RU" sz="2800" dirty="0"/>
              <a:t> Тепла». </a:t>
            </a:r>
            <a:r>
              <a:rPr lang="ru-RU" sz="2800" dirty="0" smtClean="0"/>
              <a:t>До </a:t>
            </a:r>
            <a:r>
              <a:rPr lang="ru-RU" sz="2800" dirty="0"/>
              <a:t>альбому </a:t>
            </a:r>
            <a:r>
              <a:rPr lang="ru-RU" sz="2800" dirty="0" err="1"/>
              <a:t>увійшло</a:t>
            </a:r>
            <a:r>
              <a:rPr lang="ru-RU" sz="2800" dirty="0"/>
              <a:t> </a:t>
            </a:r>
            <a:r>
              <a:rPr lang="ru-RU" sz="2800" dirty="0" err="1"/>
              <a:t>шість</a:t>
            </a:r>
            <a:r>
              <a:rPr lang="ru-RU" sz="2800" dirty="0"/>
              <a:t> </a:t>
            </a:r>
            <a:r>
              <a:rPr lang="ru-RU" sz="2800" dirty="0" err="1"/>
              <a:t>композицій</a:t>
            </a:r>
            <a:r>
              <a:rPr lang="ru-RU" sz="2800" dirty="0"/>
              <a:t> — «Марина», «</a:t>
            </a:r>
            <a:r>
              <a:rPr lang="ru-RU" sz="2800" dirty="0" err="1"/>
              <a:t>Трохи</a:t>
            </a:r>
            <a:r>
              <a:rPr lang="ru-RU" sz="2800" dirty="0"/>
              <a:t> Тепла», «</a:t>
            </a:r>
            <a:r>
              <a:rPr lang="ru-RU" sz="2800" dirty="0" err="1"/>
              <a:t>Мій</a:t>
            </a:r>
            <a:r>
              <a:rPr lang="ru-RU" sz="2800" dirty="0"/>
              <a:t> </a:t>
            </a:r>
            <a:r>
              <a:rPr lang="ru-RU" sz="2800" dirty="0" err="1"/>
              <a:t>Вибір</a:t>
            </a:r>
            <a:r>
              <a:rPr lang="ru-RU" sz="2800" dirty="0"/>
              <a:t>», «</a:t>
            </a:r>
            <a:r>
              <a:rPr lang="ru-RU" sz="2800" dirty="0" err="1"/>
              <a:t>Відкриваєш</a:t>
            </a:r>
            <a:r>
              <a:rPr lang="ru-RU" sz="2800" dirty="0"/>
              <a:t> </a:t>
            </a:r>
            <a:r>
              <a:rPr lang="ru-RU" sz="2800" dirty="0" err="1"/>
              <a:t>Серце</a:t>
            </a:r>
            <a:r>
              <a:rPr lang="ru-RU" sz="2800" dirty="0"/>
              <a:t>», «EGO» і «</a:t>
            </a:r>
            <a:r>
              <a:rPr lang="ru-RU" sz="2800" dirty="0" err="1"/>
              <a:t>Крилами</a:t>
            </a:r>
            <a:r>
              <a:rPr lang="ru-RU" sz="2800" dirty="0" smtClean="0"/>
              <a:t>». </a:t>
            </a:r>
            <a:endParaRPr lang="ru-RU" dirty="0"/>
          </a:p>
        </p:txBody>
      </p:sp>
      <p:pic>
        <p:nvPicPr>
          <p:cNvPr id="7170" name="Picture 2" descr="D:\фіолет\7ev1m6ukbi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168554" cy="31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іолет\1288730327_fio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9576"/>
            <a:ext cx="5364216" cy="357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3429000"/>
            <a:ext cx="31683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Записували</a:t>
            </a:r>
            <a:r>
              <a:rPr lang="ru-RU" sz="2800" dirty="0"/>
              <a:t> та </a:t>
            </a:r>
            <a:r>
              <a:rPr lang="ru-RU" sz="2800" dirty="0" err="1"/>
              <a:t>зводили</a:t>
            </a:r>
            <a:r>
              <a:rPr lang="ru-RU" sz="2800" dirty="0"/>
              <a:t> альбом на </a:t>
            </a:r>
            <a:r>
              <a:rPr lang="ru-RU" sz="2800" dirty="0" err="1"/>
              <a:t>студії</a:t>
            </a:r>
            <a:r>
              <a:rPr lang="ru-RU" sz="2800" dirty="0"/>
              <a:t> «</a:t>
            </a:r>
            <a:r>
              <a:rPr lang="ru-RU" sz="2800" dirty="0" err="1"/>
              <a:t>Індюк</a:t>
            </a:r>
            <a:r>
              <a:rPr lang="ru-RU" sz="2800" dirty="0"/>
              <a:t> </a:t>
            </a:r>
            <a:r>
              <a:rPr lang="ru-RU" sz="2800" dirty="0" err="1"/>
              <a:t>Рекордс</a:t>
            </a:r>
            <a:r>
              <a:rPr lang="ru-RU" sz="2800" dirty="0"/>
              <a:t>»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керівництвом</a:t>
            </a:r>
            <a:r>
              <a:rPr lang="ru-RU" sz="2800" dirty="0"/>
              <a:t> </a:t>
            </a:r>
            <a:r>
              <a:rPr lang="ru-RU" sz="2800" dirty="0" err="1"/>
              <a:t>Олексія</a:t>
            </a:r>
            <a:r>
              <a:rPr lang="ru-RU" sz="2800" dirty="0"/>
              <a:t> Казанцева.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2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3508" y="116632"/>
            <a:ext cx="3851920" cy="67413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</a:t>
            </a:r>
            <a:r>
              <a:rPr lang="ru-RU" dirty="0"/>
              <a:t>ФІОЛЕТ» </a:t>
            </a:r>
            <a:r>
              <a:rPr lang="ru-RU" dirty="0" err="1"/>
              <a:t>відіграв</a:t>
            </a:r>
            <a:r>
              <a:rPr lang="ru-RU" dirty="0"/>
              <a:t> </a:t>
            </a:r>
            <a:r>
              <a:rPr lang="ru-RU" dirty="0" err="1"/>
              <a:t>концерти</a:t>
            </a:r>
            <a:r>
              <a:rPr lang="ru-RU" dirty="0"/>
              <a:t> на фестивалях</a:t>
            </a:r>
            <a:r>
              <a:rPr lang="en-US" dirty="0"/>
              <a:t> </a:t>
            </a:r>
            <a:r>
              <a:rPr lang="ru-RU" dirty="0"/>
              <a:t>«</a:t>
            </a:r>
            <a:r>
              <a:rPr lang="ru-RU" dirty="0" err="1"/>
              <a:t>Червона</a:t>
            </a:r>
            <a:r>
              <a:rPr lang="ru-RU" dirty="0"/>
              <a:t> Рута»,</a:t>
            </a:r>
            <a:r>
              <a:rPr lang="en-US" dirty="0"/>
              <a:t> </a:t>
            </a:r>
            <a:r>
              <a:rPr lang="ru-RU" dirty="0"/>
              <a:t>«Молода </a:t>
            </a:r>
            <a:r>
              <a:rPr lang="ru-RU" dirty="0" err="1"/>
              <a:t>Галичина</a:t>
            </a:r>
            <a:r>
              <a:rPr lang="ru-RU" dirty="0"/>
              <a:t>»,</a:t>
            </a:r>
            <a:r>
              <a:rPr lang="en-US" dirty="0"/>
              <a:t> </a:t>
            </a:r>
            <a:r>
              <a:rPr lang="ru-RU" dirty="0"/>
              <a:t>«Мазепа-</a:t>
            </a:r>
            <a:r>
              <a:rPr lang="ru-RU" dirty="0" err="1"/>
              <a:t>фест</a:t>
            </a:r>
            <a:r>
              <a:rPr lang="ru-RU" dirty="0"/>
              <a:t>»,</a:t>
            </a:r>
            <a:r>
              <a:rPr lang="en-US" dirty="0"/>
              <a:t> </a:t>
            </a:r>
            <a:r>
              <a:rPr lang="ru-RU" dirty="0"/>
              <a:t>«Потяг до </a:t>
            </a:r>
            <a:r>
              <a:rPr lang="ru-RU" dirty="0" err="1"/>
              <a:t>Яремче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«</a:t>
            </a:r>
            <a:r>
              <a:rPr lang="ru-RU" dirty="0" err="1"/>
              <a:t>Бандерштат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Захід</a:t>
            </a:r>
            <a:r>
              <a:rPr lang="ru-RU" dirty="0" smtClean="0"/>
              <a:t>»,</a:t>
            </a:r>
            <a:r>
              <a:rPr lang="en-US" dirty="0"/>
              <a:t> </a:t>
            </a:r>
            <a:endParaRPr lang="uk-UA" dirty="0" smtClean="0"/>
          </a:p>
          <a:p>
            <a:r>
              <a:rPr lang="ru-RU" dirty="0" smtClean="0"/>
              <a:t>«</a:t>
            </a:r>
            <a:r>
              <a:rPr lang="ru-RU" dirty="0"/>
              <a:t>Перлина Заходу»,</a:t>
            </a:r>
            <a:r>
              <a:rPr lang="en-US" dirty="0"/>
              <a:t> </a:t>
            </a:r>
            <a:r>
              <a:rPr lang="ru-RU" dirty="0"/>
              <a:t>«</a:t>
            </a:r>
            <a:r>
              <a:rPr lang="ru-RU" dirty="0" err="1"/>
              <a:t>Зорі</a:t>
            </a:r>
            <a:r>
              <a:rPr lang="ru-RU" dirty="0"/>
              <a:t> Калуша»</a:t>
            </a:r>
            <a:r>
              <a:rPr lang="en-US" dirty="0"/>
              <a:t> </a:t>
            </a:r>
            <a:r>
              <a:rPr lang="ru-RU" dirty="0"/>
              <a:t>«</a:t>
            </a:r>
            <a:r>
              <a:rPr lang="ru-RU" dirty="0" err="1"/>
              <a:t>Республіка</a:t>
            </a:r>
            <a:r>
              <a:rPr lang="ru-RU" dirty="0" smtClean="0"/>
              <a:t>» «</a:t>
            </a:r>
            <a:r>
              <a:rPr lang="ru-RU" dirty="0" err="1"/>
              <a:t>Володимир</a:t>
            </a:r>
            <a:r>
              <a:rPr lang="ru-RU" dirty="0"/>
              <a:t>», «Франко-</a:t>
            </a:r>
            <a:r>
              <a:rPr lang="ru-RU" dirty="0" err="1"/>
              <a:t>фест</a:t>
            </a:r>
            <a:r>
              <a:rPr lang="ru-RU" dirty="0"/>
              <a:t>», «Тарас Бульба</a:t>
            </a:r>
            <a:r>
              <a:rPr lang="ru-RU" dirty="0" smtClean="0"/>
              <a:t>». </a:t>
            </a:r>
            <a:r>
              <a:rPr lang="ru-RU" dirty="0"/>
              <a:t>«ФІОЛЕТ» став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хедлайнерів</a:t>
            </a:r>
            <a:r>
              <a:rPr lang="ru-RU" dirty="0"/>
              <a:t> концерту до 100-річчя </a:t>
            </a:r>
            <a:r>
              <a:rPr lang="ru-RU" dirty="0" err="1"/>
              <a:t>ПЛАСТу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D:\фіолет\fest-afi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78" y="3297723"/>
            <a:ext cx="2516951" cy="356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фіолет\ySWGgVNCk2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79" y="0"/>
            <a:ext cx="2523522" cy="32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фіолет\fio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842" y="-1"/>
            <a:ext cx="3065674" cy="43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фіолет\afisha~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" y="4339844"/>
            <a:ext cx="3025512" cy="251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2" y="31237"/>
            <a:ext cx="3744416" cy="201622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1 </a:t>
            </a:r>
            <a:r>
              <a:rPr lang="ru-RU" dirty="0" err="1">
                <a:solidFill>
                  <a:schemeClr val="bg1"/>
                </a:solidFill>
              </a:rPr>
              <a:t>жовтня</a:t>
            </a:r>
            <a:r>
              <a:rPr lang="ru-RU" dirty="0">
                <a:solidFill>
                  <a:schemeClr val="bg1"/>
                </a:solidFill>
              </a:rPr>
              <a:t> 2012-го року </a:t>
            </a:r>
            <a:r>
              <a:rPr lang="ru-RU" dirty="0" err="1">
                <a:solidFill>
                  <a:schemeClr val="bg1"/>
                </a:solidFill>
              </a:rPr>
              <a:t>світ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побачив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другий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студійний</a:t>
            </a:r>
            <a:r>
              <a:rPr lang="ru-RU" dirty="0">
                <a:solidFill>
                  <a:schemeClr val="bg1"/>
                </a:solidFill>
              </a:rPr>
              <a:t> альбом гурту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назвою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u="sng" dirty="0">
                <a:solidFill>
                  <a:schemeClr val="bg1"/>
                </a:solidFill>
              </a:rPr>
              <a:t>«</a:t>
            </a:r>
            <a:r>
              <a:rPr lang="ru-RU" u="sng" dirty="0" err="1">
                <a:solidFill>
                  <a:schemeClr val="bg1"/>
                </a:solidFill>
              </a:rPr>
              <a:t>Rock'n'love</a:t>
            </a:r>
            <a:r>
              <a:rPr lang="ru-RU" u="sng" dirty="0">
                <a:solidFill>
                  <a:schemeClr val="bg1"/>
                </a:solidFill>
              </a:rPr>
              <a:t>»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підтримку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якого</a:t>
            </a:r>
            <a:r>
              <a:rPr lang="ru-RU" dirty="0">
                <a:solidFill>
                  <a:schemeClr val="bg1"/>
                </a:solidFill>
              </a:rPr>
              <a:t> команда </a:t>
            </a:r>
            <a:r>
              <a:rPr lang="ru-RU" dirty="0" err="1">
                <a:solidFill>
                  <a:schemeClr val="bg1"/>
                </a:solidFill>
              </a:rPr>
              <a:t>об’їхала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всеукраїнським</a:t>
            </a:r>
            <a:r>
              <a:rPr lang="ru-RU" dirty="0">
                <a:solidFill>
                  <a:schemeClr val="bg1"/>
                </a:solidFill>
              </a:rPr>
              <a:t> туром (+ </a:t>
            </a:r>
            <a:r>
              <a:rPr lang="ru-RU" dirty="0" err="1">
                <a:solidFill>
                  <a:schemeClr val="bg1"/>
                </a:solidFill>
              </a:rPr>
              <a:t>Мінськ</a:t>
            </a:r>
            <a:r>
              <a:rPr lang="ru-RU" dirty="0">
                <a:solidFill>
                  <a:schemeClr val="bg1"/>
                </a:solidFill>
              </a:rPr>
              <a:t>) 15 </a:t>
            </a:r>
            <a:r>
              <a:rPr lang="ru-RU" dirty="0" err="1">
                <a:solidFill>
                  <a:schemeClr val="bg1"/>
                </a:solidFill>
              </a:rPr>
              <a:t>міст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7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293</Words>
  <Application>Microsoft Office PowerPoint</Application>
  <PresentationFormat>Экран (4:3)</PresentationFormat>
  <Paragraphs>20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Фіолет — музичний гурт з міста Луцька який виник у 2009-му році.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Maksim-Bodak</dc:creator>
  <cp:lastModifiedBy>Maksim-Bodak</cp:lastModifiedBy>
  <cp:revision>7</cp:revision>
  <dcterms:created xsi:type="dcterms:W3CDTF">2013-11-28T17:52:08Z</dcterms:created>
  <dcterms:modified xsi:type="dcterms:W3CDTF">2013-11-28T19:31:24Z</dcterms:modified>
</cp:coreProperties>
</file>