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D60093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285861"/>
            <a:ext cx="7772400" cy="1214446"/>
          </a:xfrm>
        </p:spPr>
        <p:txBody>
          <a:bodyPr/>
          <a:lstStyle>
            <a:lvl1pPr>
              <a:defRPr>
                <a:solidFill>
                  <a:srgbClr val="D60093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35718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99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99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10" y="1600200"/>
            <a:ext cx="38528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528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10" y="1535113"/>
            <a:ext cx="385447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10" y="2174875"/>
            <a:ext cx="385447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85606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85606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792961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714356"/>
            <a:ext cx="2822603" cy="72074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14356"/>
            <a:ext cx="4926040" cy="54118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10" y="1500174"/>
            <a:ext cx="2822603" cy="4625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57231"/>
            <a:ext cx="5486400" cy="38703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990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92961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10" y="1600200"/>
            <a:ext cx="78581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ECB78-09D0-4BEF-BBCC-7C71EAC5E3AD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826BA-FE90-4795-AAAA-69635F0B8A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D6009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rgbClr val="FF0000"/>
                </a:solidFill>
              </a:rPr>
              <a:t>Менделєєв та розвиток нафтохімічної промисловості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8024" y="4149080"/>
            <a:ext cx="3672408" cy="2232248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Виконала</a:t>
            </a:r>
            <a:r>
              <a:rPr lang="ru-RU" b="1" dirty="0" smtClean="0"/>
              <a:t>:</a:t>
            </a:r>
            <a:br>
              <a:rPr lang="ru-RU" b="1" dirty="0" smtClean="0"/>
            </a:br>
            <a:r>
              <a:rPr lang="ru-RU" b="1" dirty="0" err="1" smtClean="0"/>
              <a:t>учениця</a:t>
            </a:r>
            <a:r>
              <a:rPr lang="ru-RU" b="1" dirty="0" smtClean="0"/>
              <a:t> 11-Акласу</a:t>
            </a:r>
          </a:p>
          <a:p>
            <a:r>
              <a:rPr lang="uk-UA" b="1" dirty="0" err="1" smtClean="0"/>
              <a:t>Твердохліб</a:t>
            </a:r>
            <a:r>
              <a:rPr lang="uk-UA" b="1" dirty="0" smtClean="0"/>
              <a:t> Анжеліка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29618" cy="86895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Д.І. Менделєєв</a:t>
            </a:r>
            <a:br>
              <a:rPr lang="uk-UA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(1834 – 1907)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7984" y="1600200"/>
            <a:ext cx="407310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8лютого</a:t>
            </a:r>
            <a:r>
              <a:rPr lang="ru-RU" dirty="0" smtClean="0"/>
              <a:t> </a:t>
            </a:r>
            <a:r>
              <a:rPr lang="ru-RU" dirty="0" smtClean="0"/>
              <a:t>1834,†</a:t>
            </a:r>
            <a:r>
              <a:rPr lang="ru-RU" dirty="0" smtClean="0"/>
              <a:t>20 </a:t>
            </a:r>
            <a:r>
              <a:rPr lang="ru-RU" dirty="0" err="1" smtClean="0"/>
              <a:t>січня</a:t>
            </a:r>
            <a:r>
              <a:rPr lang="ru-RU" dirty="0" smtClean="0"/>
              <a:t>  </a:t>
            </a:r>
            <a:r>
              <a:rPr lang="ru-RU" dirty="0" smtClean="0"/>
              <a:t>1907</a:t>
            </a:r>
            <a:r>
              <a:rPr lang="ru-RU" dirty="0" smtClean="0"/>
              <a:t> — </a:t>
            </a:r>
            <a:r>
              <a:rPr lang="ru-RU" dirty="0" err="1" smtClean="0"/>
              <a:t>російський</a:t>
            </a:r>
            <a:r>
              <a:rPr lang="ru-RU" dirty="0" smtClean="0"/>
              <a:t> </a:t>
            </a:r>
            <a:r>
              <a:rPr lang="ru-RU" dirty="0" err="1" smtClean="0"/>
              <a:t>хімік</a:t>
            </a:r>
            <a:r>
              <a:rPr lang="ru-RU" dirty="0" smtClean="0"/>
              <a:t>, один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авторів</a:t>
            </a:r>
            <a:r>
              <a:rPr lang="ru-RU" dirty="0" smtClean="0"/>
              <a:t> </a:t>
            </a:r>
            <a:r>
              <a:rPr lang="ru-RU" dirty="0" err="1" smtClean="0"/>
              <a:t>періодичної</a:t>
            </a:r>
            <a:r>
              <a:rPr lang="ru-RU" dirty="0" smtClean="0"/>
              <a:t> </a:t>
            </a:r>
            <a:r>
              <a:rPr lang="ru-RU" dirty="0" err="1" smtClean="0"/>
              <a:t>таблиці</a:t>
            </a:r>
            <a:r>
              <a:rPr lang="ru-RU" dirty="0" smtClean="0"/>
              <a:t> </a:t>
            </a:r>
            <a:r>
              <a:rPr lang="ru-RU" dirty="0" err="1" smtClean="0"/>
              <a:t>хімічних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. </a:t>
            </a:r>
            <a:endParaRPr lang="ru-RU" dirty="0"/>
          </a:p>
        </p:txBody>
      </p:sp>
      <p:pic>
        <p:nvPicPr>
          <p:cNvPr id="1026" name="Picture 2" descr="C:\Users\Anzhela\Desktop\хімія\mendelee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772816"/>
            <a:ext cx="2448272" cy="324036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/>
              <a:t>Нафтохімія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16016" y="1600200"/>
            <a:ext cx="378507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err="1" smtClean="0"/>
              <a:t>Нафтохімія</a:t>
            </a:r>
            <a:r>
              <a:rPr lang="ru-RU" b="1" i="1" dirty="0" smtClean="0"/>
              <a:t> </a:t>
            </a:r>
            <a:r>
              <a:rPr lang="en-US" b="1" i="1" dirty="0" smtClean="0"/>
              <a:t>— </a:t>
            </a:r>
            <a:r>
              <a:rPr lang="ru-RU" b="1" i="1" dirty="0" err="1" smtClean="0"/>
              <a:t>галузь</a:t>
            </a:r>
            <a:r>
              <a:rPr lang="ru-RU" b="1" i="1" dirty="0" smtClean="0"/>
              <a:t> науки, яка </a:t>
            </a:r>
            <a:r>
              <a:rPr lang="ru-RU" b="1" i="1" dirty="0" err="1" smtClean="0"/>
              <a:t>займається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питаннями</a:t>
            </a:r>
            <a:r>
              <a:rPr lang="ru-RU" b="1" i="1" dirty="0" smtClean="0"/>
              <a:t> </a:t>
            </a:r>
            <a:r>
              <a:rPr lang="ru-RU" b="1" i="1" dirty="0" err="1" smtClean="0"/>
              <a:t>хімічної</a:t>
            </a:r>
            <a:r>
              <a:rPr lang="ru-RU" b="1" i="1" dirty="0" smtClean="0"/>
              <a:t>  </a:t>
            </a:r>
            <a:r>
              <a:rPr lang="ru-RU" b="1" i="1" dirty="0" err="1" smtClean="0"/>
              <a:t>переробки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нафти</a:t>
            </a:r>
            <a:r>
              <a:rPr lang="ru-RU" b="1" i="1" dirty="0" smtClean="0"/>
              <a:t> та </a:t>
            </a:r>
            <a:r>
              <a:rPr lang="ru-RU" b="1" i="1" dirty="0" err="1" smtClean="0"/>
              <a:t>її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компонентів</a:t>
            </a:r>
            <a:r>
              <a:rPr lang="ru-RU" b="1" i="1" dirty="0" smtClean="0"/>
              <a:t>.</a:t>
            </a:r>
            <a:endParaRPr lang="ru-RU" b="1" i="1" dirty="0"/>
          </a:p>
        </p:txBody>
      </p:sp>
      <p:pic>
        <p:nvPicPr>
          <p:cNvPr id="2050" name="Picture 2" descr="C:\Users\Anzhela\Desktop\хімія\8418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3905250" cy="3600400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FF0000"/>
                </a:solidFill>
              </a:rPr>
              <a:t>Технологія Менделєєва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072" y="1600200"/>
            <a:ext cx="328101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600" b="1" i="1" dirty="0" smtClean="0"/>
              <a:t>Забезпечила високу якість пального і різноманітність її складу</a:t>
            </a:r>
            <a:endParaRPr lang="ru-RU" sz="3600" b="1" i="1" dirty="0"/>
          </a:p>
        </p:txBody>
      </p:sp>
      <p:pic>
        <p:nvPicPr>
          <p:cNvPr id="3074" name="Picture 2" descr="C:\Users\Anzhela\Desktop\хімія\Two-new-heavy-elements-get-official-nam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4464496" cy="4248472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/>
              <a:t>Перші нафтопереробки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b="1" i="1" dirty="0" smtClean="0"/>
              <a:t>Менделєєв запропонував досконалу технологію переробки нафти в пальне. Раніше на заводах в основному виробляли керосин, потреба в якому була велика, але, від об</a:t>
            </a:r>
            <a:r>
              <a:rPr lang="en-US" b="1" i="1" dirty="0" smtClean="0"/>
              <a:t>’</a:t>
            </a:r>
            <a:r>
              <a:rPr lang="uk-UA" b="1" i="1" dirty="0" err="1" smtClean="0"/>
              <a:t>єму</a:t>
            </a:r>
            <a:r>
              <a:rPr lang="uk-UA" b="1" i="1" dirty="0" smtClean="0"/>
              <a:t> сировини виходило лише 30% керосину.</a:t>
            </a:r>
            <a:endParaRPr lang="ru-RU" b="1" i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/>
              <a:t>Умови підйому нафтової промисловості 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smtClean="0"/>
              <a:t>           На </a:t>
            </a:r>
            <a:r>
              <a:rPr lang="ru-RU" i="1" dirty="0" err="1" smtClean="0"/>
              <a:t>підставі</a:t>
            </a:r>
            <a:r>
              <a:rPr lang="ru-RU" i="1" dirty="0" smtClean="0"/>
              <a:t> </a:t>
            </a:r>
            <a:r>
              <a:rPr lang="ru-RU" i="1" dirty="0" err="1" smtClean="0"/>
              <a:t>багаторічних</a:t>
            </a:r>
            <a:r>
              <a:rPr lang="ru-RU" i="1" dirty="0" smtClean="0"/>
              <a:t> </a:t>
            </a:r>
            <a:r>
              <a:rPr lang="ru-RU" i="1" dirty="0" err="1" smtClean="0"/>
              <a:t>комплексних</a:t>
            </a:r>
            <a:r>
              <a:rPr lang="ru-RU" i="1" dirty="0" smtClean="0"/>
              <a:t> </a:t>
            </a:r>
            <a:r>
              <a:rPr lang="ru-RU" i="1" dirty="0" err="1" smtClean="0"/>
              <a:t>досліджень</a:t>
            </a:r>
            <a:r>
              <a:rPr lang="ru-RU" i="1" dirty="0" smtClean="0"/>
              <a:t> </a:t>
            </a:r>
            <a:r>
              <a:rPr lang="ru-RU" i="1" dirty="0" err="1" smtClean="0"/>
              <a:t>вчений</a:t>
            </a:r>
            <a:r>
              <a:rPr lang="ru-RU" i="1" dirty="0" smtClean="0"/>
              <a:t> </a:t>
            </a:r>
            <a:r>
              <a:rPr lang="ru-RU" i="1" dirty="0" err="1" smtClean="0"/>
              <a:t>сформулював</a:t>
            </a:r>
            <a:r>
              <a:rPr lang="ru-RU" i="1" dirty="0" smtClean="0"/>
              <a:t> </a:t>
            </a:r>
            <a:r>
              <a:rPr lang="ru-RU" i="1" dirty="0" err="1" smtClean="0"/>
              <a:t>основні</a:t>
            </a:r>
            <a:r>
              <a:rPr lang="ru-RU" i="1" dirty="0" smtClean="0"/>
              <a:t> </a:t>
            </a:r>
            <a:r>
              <a:rPr lang="ru-RU" i="1" dirty="0" err="1" smtClean="0"/>
              <a:t>умови</a:t>
            </a:r>
            <a:r>
              <a:rPr lang="ru-RU" i="1" dirty="0" smtClean="0"/>
              <a:t> </a:t>
            </a:r>
            <a:r>
              <a:rPr lang="ru-RU" i="1" dirty="0" err="1" smtClean="0"/>
              <a:t>підйому</a:t>
            </a:r>
            <a:r>
              <a:rPr lang="ru-RU" i="1" dirty="0" smtClean="0"/>
              <a:t> </a:t>
            </a:r>
            <a:r>
              <a:rPr lang="ru-RU" i="1" dirty="0" err="1" smtClean="0"/>
              <a:t>вітчизняної</a:t>
            </a:r>
            <a:r>
              <a:rPr lang="ru-RU" i="1" dirty="0" smtClean="0"/>
              <a:t> </a:t>
            </a:r>
            <a:r>
              <a:rPr lang="ru-RU" i="1" dirty="0" err="1" smtClean="0"/>
              <a:t>нафтової</a:t>
            </a:r>
            <a:r>
              <a:rPr lang="ru-RU" i="1" dirty="0" smtClean="0"/>
              <a:t> </a:t>
            </a:r>
            <a:r>
              <a:rPr lang="ru-RU" i="1" dirty="0" err="1" smtClean="0"/>
              <a:t>промисловості</a:t>
            </a:r>
            <a:r>
              <a:rPr lang="ru-RU" i="1" dirty="0" smtClean="0"/>
              <a:t>:</a:t>
            </a:r>
          </a:p>
          <a:p>
            <a:r>
              <a:rPr lang="ru-RU" i="1" dirty="0" smtClean="0"/>
              <a:t>-- </a:t>
            </a:r>
            <a:r>
              <a:rPr lang="ru-RU" i="1" dirty="0" err="1" smtClean="0"/>
              <a:t>розвиток</a:t>
            </a:r>
            <a:r>
              <a:rPr lang="ru-RU" i="1" dirty="0" smtClean="0"/>
              <a:t> </a:t>
            </a:r>
            <a:r>
              <a:rPr lang="ru-RU" i="1" dirty="0" err="1" smtClean="0"/>
              <a:t>техніки</a:t>
            </a:r>
            <a:r>
              <a:rPr lang="ru-RU" i="1" dirty="0" smtClean="0"/>
              <a:t> </a:t>
            </a:r>
            <a:r>
              <a:rPr lang="ru-RU" i="1" dirty="0" err="1" smtClean="0"/>
              <a:t>з</a:t>
            </a:r>
            <a:r>
              <a:rPr lang="ru-RU" i="1" dirty="0" smtClean="0"/>
              <a:t> </a:t>
            </a:r>
            <a:r>
              <a:rPr lang="ru-RU" i="1" dirty="0" err="1" smtClean="0"/>
              <a:t>поглиблення</a:t>
            </a:r>
            <a:r>
              <a:rPr lang="ru-RU" i="1" dirty="0" smtClean="0"/>
              <a:t> </a:t>
            </a:r>
            <a:r>
              <a:rPr lang="ru-RU" i="1" dirty="0" err="1" smtClean="0"/>
              <a:t>буріння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включення</a:t>
            </a:r>
            <a:r>
              <a:rPr lang="ru-RU" i="1" dirty="0" smtClean="0"/>
              <a:t> в </a:t>
            </a:r>
            <a:r>
              <a:rPr lang="ru-RU" i="1" dirty="0" err="1" smtClean="0"/>
              <a:t>роз-ку</a:t>
            </a:r>
            <a:r>
              <a:rPr lang="ru-RU" i="1" dirty="0" smtClean="0"/>
              <a:t>, </a:t>
            </a:r>
            <a:r>
              <a:rPr lang="ru-RU" i="1" dirty="0" err="1" smtClean="0"/>
              <a:t>крім</a:t>
            </a:r>
            <a:r>
              <a:rPr lang="ru-RU" i="1" dirty="0" smtClean="0"/>
              <a:t> Кавказу, </a:t>
            </a:r>
            <a:r>
              <a:rPr lang="ru-RU" i="1" dirty="0" err="1" smtClean="0"/>
              <a:t>інших</a:t>
            </a:r>
            <a:r>
              <a:rPr lang="ru-RU" i="1" dirty="0" smtClean="0"/>
              <a:t> </a:t>
            </a:r>
            <a:r>
              <a:rPr lang="ru-RU" i="1" dirty="0" err="1" smtClean="0"/>
              <a:t>нафтових</a:t>
            </a:r>
            <a:r>
              <a:rPr lang="ru-RU" i="1" dirty="0" smtClean="0"/>
              <a:t> </a:t>
            </a:r>
            <a:r>
              <a:rPr lang="ru-RU" i="1" dirty="0" err="1" smtClean="0"/>
              <a:t>районів</a:t>
            </a:r>
            <a:r>
              <a:rPr lang="ru-RU" i="1" dirty="0" smtClean="0"/>
              <a:t>;</a:t>
            </a:r>
          </a:p>
          <a:p>
            <a:r>
              <a:rPr lang="ru-RU" i="1" dirty="0" smtClean="0"/>
              <a:t>-- </a:t>
            </a:r>
            <a:r>
              <a:rPr lang="ru-RU" i="1" dirty="0" err="1" smtClean="0"/>
              <a:t>перехід</a:t>
            </a:r>
            <a:r>
              <a:rPr lang="ru-RU" i="1" dirty="0" smtClean="0"/>
              <a:t> до </a:t>
            </a:r>
            <a:r>
              <a:rPr lang="ru-RU" i="1" dirty="0" err="1" smtClean="0"/>
              <a:t>повної</a:t>
            </a:r>
            <a:r>
              <a:rPr lang="ru-RU" i="1" dirty="0" smtClean="0"/>
              <a:t> </a:t>
            </a:r>
            <a:r>
              <a:rPr lang="ru-RU" i="1" dirty="0" err="1" smtClean="0"/>
              <a:t>переробки</a:t>
            </a:r>
            <a:r>
              <a:rPr lang="ru-RU" i="1" dirty="0" smtClean="0"/>
              <a:t> </a:t>
            </a:r>
            <a:r>
              <a:rPr lang="ru-RU" i="1" dirty="0" err="1" smtClean="0"/>
              <a:t>нафти</a:t>
            </a:r>
            <a:r>
              <a:rPr lang="ru-RU" i="1" dirty="0" smtClean="0"/>
              <a:t>;</a:t>
            </a:r>
          </a:p>
          <a:p>
            <a:r>
              <a:rPr lang="ru-RU" i="1" dirty="0" smtClean="0"/>
              <a:t>-- </a:t>
            </a:r>
            <a:r>
              <a:rPr lang="ru-RU" i="1" dirty="0" err="1" smtClean="0"/>
              <a:t>спеціалізація</a:t>
            </a:r>
            <a:r>
              <a:rPr lang="ru-RU" i="1" dirty="0" smtClean="0"/>
              <a:t> </a:t>
            </a:r>
            <a:r>
              <a:rPr lang="ru-RU" i="1" dirty="0" err="1" smtClean="0"/>
              <a:t>нафтового</a:t>
            </a:r>
            <a:r>
              <a:rPr lang="ru-RU" i="1" dirty="0" smtClean="0"/>
              <a:t> </a:t>
            </a:r>
            <a:r>
              <a:rPr lang="ru-RU" i="1" dirty="0" err="1" smtClean="0"/>
              <a:t>справи</a:t>
            </a:r>
            <a:r>
              <a:rPr lang="ru-RU" i="1" dirty="0" smtClean="0"/>
              <a:t>;</a:t>
            </a:r>
          </a:p>
          <a:p>
            <a:r>
              <a:rPr lang="ru-RU" i="1" dirty="0" smtClean="0"/>
              <a:t>-- </a:t>
            </a:r>
            <a:r>
              <a:rPr lang="ru-RU" i="1" dirty="0" err="1" smtClean="0"/>
              <a:t>будівництво</a:t>
            </a:r>
            <a:r>
              <a:rPr lang="ru-RU" i="1" dirty="0" smtClean="0"/>
              <a:t> </a:t>
            </a:r>
            <a:r>
              <a:rPr lang="ru-RU" i="1" dirty="0" err="1" smtClean="0"/>
              <a:t>нафтоперегінних</a:t>
            </a:r>
            <a:r>
              <a:rPr lang="ru-RU" i="1" dirty="0" smtClean="0"/>
              <a:t> </a:t>
            </a:r>
            <a:r>
              <a:rPr lang="ru-RU" i="1" dirty="0" err="1" smtClean="0"/>
              <a:t>заводів</a:t>
            </a:r>
            <a:r>
              <a:rPr lang="ru-RU" i="1" dirty="0" smtClean="0"/>
              <a:t> поза Баку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перевлаштування</a:t>
            </a:r>
            <a:r>
              <a:rPr lang="ru-RU" i="1" dirty="0" smtClean="0"/>
              <a:t> </a:t>
            </a:r>
            <a:r>
              <a:rPr lang="ru-RU" i="1" dirty="0" err="1" smtClean="0"/>
              <a:t>бакинських</a:t>
            </a:r>
            <a:r>
              <a:rPr lang="ru-RU" i="1" dirty="0" smtClean="0"/>
              <a:t> </a:t>
            </a:r>
            <a:r>
              <a:rPr lang="ru-RU" i="1" dirty="0" err="1" smtClean="0"/>
              <a:t>підприємств</a:t>
            </a:r>
            <a:r>
              <a:rPr lang="ru-RU" i="1" dirty="0" smtClean="0"/>
              <a:t>;</a:t>
            </a:r>
          </a:p>
          <a:p>
            <a:r>
              <a:rPr lang="ru-RU" i="1" dirty="0" smtClean="0"/>
              <a:t>-- </a:t>
            </a:r>
            <a:r>
              <a:rPr lang="ru-RU" i="1" dirty="0" err="1" smtClean="0"/>
              <a:t>вихід</a:t>
            </a:r>
            <a:r>
              <a:rPr lang="ru-RU" i="1" dirty="0" smtClean="0"/>
              <a:t> </a:t>
            </a:r>
            <a:r>
              <a:rPr lang="ru-RU" i="1" dirty="0" err="1" smtClean="0"/>
              <a:t>російських</a:t>
            </a:r>
            <a:r>
              <a:rPr lang="ru-RU" i="1" dirty="0" smtClean="0"/>
              <a:t> </a:t>
            </a:r>
            <a:r>
              <a:rPr lang="ru-RU" i="1" dirty="0" err="1" smtClean="0"/>
              <a:t>нафтопродуктів</a:t>
            </a:r>
            <a:r>
              <a:rPr lang="ru-RU" i="1" dirty="0" smtClean="0"/>
              <a:t> на </a:t>
            </a:r>
            <a:r>
              <a:rPr lang="ru-RU" i="1" dirty="0" err="1" smtClean="0"/>
              <a:t>світовий</a:t>
            </a:r>
            <a:r>
              <a:rPr lang="ru-RU" i="1" dirty="0" smtClean="0"/>
              <a:t> </a:t>
            </a:r>
            <a:r>
              <a:rPr lang="ru-RU" i="1" dirty="0" err="1" smtClean="0"/>
              <a:t>ринок</a:t>
            </a:r>
            <a:r>
              <a:rPr lang="ru-RU" i="1" dirty="0" smtClean="0"/>
              <a:t>.</a:t>
            </a:r>
            <a:endParaRPr lang="ru-RU" i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204864"/>
            <a:ext cx="7858180" cy="19008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8000" b="1" i="1" dirty="0" smtClean="0">
                <a:solidFill>
                  <a:srgbClr val="FF0000"/>
                </a:solidFill>
              </a:rPr>
              <a:t>Дякую за увагу!</a:t>
            </a:r>
            <a:endParaRPr lang="ru-RU" sz="80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38996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8F42B2D-C424-48C3-8C8D-02AD688B82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TS010389964</Template>
  <TotalTime>69</TotalTime>
  <Words>133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TS010389964</vt:lpstr>
      <vt:lpstr>Менделєєв та розвиток нафтохімічної промисловості</vt:lpstr>
      <vt:lpstr>Д.І. Менделєєв (1834 – 1907)</vt:lpstr>
      <vt:lpstr>Нафтохімія</vt:lpstr>
      <vt:lpstr>Технологія Менделєєва</vt:lpstr>
      <vt:lpstr>Перші нафтопереробки</vt:lpstr>
      <vt:lpstr>Умови підйому нафтової промисловості </vt:lpstr>
      <vt:lpstr>Слайд 7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Менделєєв та розвиток нафтохімічної промисловості</dc:title>
  <dc:subject>Шаблон оформления</dc:subject>
  <dc:creator>Anzhela</dc:creator>
  <dc:description>Корпорация Майкрософт
Шаблон оформления</dc:description>
  <cp:lastModifiedBy>Anzhela</cp:lastModifiedBy>
  <cp:revision>7</cp:revision>
  <dcterms:created xsi:type="dcterms:W3CDTF">2013-10-20T12:53:50Z</dcterms:created>
  <dcterms:modified xsi:type="dcterms:W3CDTF">2013-10-20T14:03:17Z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TC103899649990</vt:lpwstr>
  </property>
</Properties>
</file>