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6.jpeg"/><Relationship Id="rId7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ru-RU" sz="9800" dirty="0" smtClean="0">
                <a:latin typeface="Franklin Gothic Heavy" pitchFamily="34" charset="0"/>
              </a:rPr>
              <a:t>Стволовые клетки </a:t>
            </a:r>
            <a:r>
              <a:rPr lang="ru-RU" sz="73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KENT\Desktop\стволовые клетки\250px-Human_embryonic_stem_cell_colony_ph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3347576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KENT\Desktop\стволовые клетки\stemcellharv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357298"/>
            <a:ext cx="3262314" cy="3262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KENT\Desktop\стволовые клетки\Стволовые клет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857628"/>
            <a:ext cx="3143272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48" y="5857892"/>
            <a:ext cx="7470648" cy="1143000"/>
          </a:xfrm>
        </p:spPr>
        <p:txBody>
          <a:bodyPr/>
          <a:lstStyle/>
          <a:p>
            <a:r>
              <a:rPr lang="ru-RU" dirty="0" smtClean="0"/>
              <a:t>1 000 000 = 1…</a:t>
            </a:r>
            <a:endParaRPr lang="ru-RU" dirty="0"/>
          </a:p>
        </p:txBody>
      </p:sp>
      <p:pic>
        <p:nvPicPr>
          <p:cNvPr id="11268" name="Picture 4" descr="C:\Users\KENT\Desktop\стволовые клетки\konf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8512"/>
            <a:ext cx="2643206" cy="3404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9" name="Picture 5" descr="C:\Users\KENT\Desktop\стволовые клетки\33-arti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667250" cy="233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1" name="Picture 7" descr="C:\Users\KENT\Desktop\стволовые клетки\4056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57166"/>
            <a:ext cx="3074940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 descr="C:\Users\KENT\Desktop\стволовые клетки\kl45-2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357298"/>
            <a:ext cx="2022270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C:\Users\KENT\Desktop\стволовые клетки\images (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3000372"/>
            <a:ext cx="3800249" cy="2528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6" descr="C:\Users\KENT\Desktop\стволовые клетки\70 ma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5053" y="3288348"/>
            <a:ext cx="2834665" cy="342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571480"/>
            <a:ext cx="4714908" cy="257176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Александр </a:t>
            </a:r>
            <a:br>
              <a:rPr lang="ru-RU" sz="6000" dirty="0" smtClean="0"/>
            </a:br>
            <a:r>
              <a:rPr lang="ru-RU" sz="6000" dirty="0" smtClean="0"/>
              <a:t>Максимов</a:t>
            </a:r>
            <a:endParaRPr lang="ru-RU" sz="6000" dirty="0"/>
          </a:p>
        </p:txBody>
      </p:sp>
      <p:pic>
        <p:nvPicPr>
          <p:cNvPr id="12290" name="Picture 2" descr="C:\Users\KENT\Desktop\стволовые клетки\максим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2640" y="357166"/>
            <a:ext cx="4909525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70" y="274320"/>
            <a:ext cx="9144000" cy="1143000"/>
          </a:xfrm>
        </p:spPr>
        <p:txBody>
          <a:bodyPr>
            <a:noAutofit/>
          </a:bodyPr>
          <a:lstStyle/>
          <a:p>
            <a:r>
              <a:rPr lang="ru-RU" sz="6600" dirty="0" smtClean="0"/>
              <a:t>Чертков и </a:t>
            </a:r>
            <a:r>
              <a:rPr lang="ru-RU" sz="6600" dirty="0" err="1" smtClean="0"/>
              <a:t>Фриденштейн</a:t>
            </a:r>
            <a:endParaRPr lang="ru-RU" sz="6600" dirty="0"/>
          </a:p>
        </p:txBody>
      </p:sp>
      <p:pic>
        <p:nvPicPr>
          <p:cNvPr id="13314" name="Picture 2" descr="C:\Users\KENT\Desktop\стволовые клетки\фриденштей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857364"/>
            <a:ext cx="3311126" cy="4734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 descr="C:\Users\KENT\Desktop\стволовые клетки\chert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3357586" cy="481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ENT\Desktop\стволовые клетки\stvol-klet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533032" cy="3013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 descr="C:\Users\KENT\Desktop\стволовые клетки\stvolovaya-kletk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318000"/>
            <a:ext cx="2540000" cy="25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Picture 6" descr="C:\Users\KENT\Desktop\стволовые клетки\274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929066"/>
            <a:ext cx="4071966" cy="2766955"/>
          </a:xfrm>
          <a:prstGeom prst="rect">
            <a:avLst/>
          </a:prstGeom>
          <a:noFill/>
        </p:spPr>
      </p:pic>
      <p:pic>
        <p:nvPicPr>
          <p:cNvPr id="15367" name="Picture 7" descr="C:\Users\KENT\Desktop\стволовые клетки\193233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28868"/>
            <a:ext cx="2571768" cy="2616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9" name="Picture 9" descr="C:\Users\KENT\Desktop\стволовые клетки\ctvolovaya-kletka-cheloveka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6337" y="214290"/>
            <a:ext cx="3613349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C:\Users\KENT\Desktop\стволовые клетки\Стволовые клетк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1785926"/>
            <a:ext cx="238125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5" name="Picture 5" descr="C:\Users\KENT\Desktop\стволовые клетки\2_dnya_6.jpg"/>
          <p:cNvPicPr>
            <a:picLocks noChangeAspect="1" noChangeArrowheads="1"/>
          </p:cNvPicPr>
          <p:nvPr/>
        </p:nvPicPr>
        <p:blipFill>
          <a:blip r:embed="rId8">
            <a:lum bright="76000"/>
          </a:blip>
          <a:srcRect/>
          <a:stretch>
            <a:fillRect/>
          </a:stretch>
        </p:blipFill>
        <p:spPr bwMode="auto">
          <a:xfrm>
            <a:off x="3929058" y="3907597"/>
            <a:ext cx="1785950" cy="1307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286248" y="4286256"/>
            <a:ext cx="969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500694" y="4929198"/>
            <a:ext cx="1143008" cy="57150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Эмбриональная ткань…</a:t>
            </a:r>
            <a:endParaRPr lang="ru-RU" dirty="0"/>
          </a:p>
        </p:txBody>
      </p:sp>
      <p:pic>
        <p:nvPicPr>
          <p:cNvPr id="14338" name="Picture 2" descr="C:\Users\KENT\Desktop\стволовые клетки\01_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5881176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ENT\Desktop\стволовые клетки\ddddddddddddddddddddd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4404940" cy="492922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86380" y="285728"/>
            <a:ext cx="3357586" cy="3000396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Вечная </a:t>
            </a:r>
            <a:br>
              <a:rPr lang="ru-RU" sz="6600" dirty="0" smtClean="0"/>
            </a:br>
            <a:r>
              <a:rPr lang="ru-RU" sz="6600" dirty="0" smtClean="0"/>
              <a:t>жизнь…?</a:t>
            </a:r>
            <a:endParaRPr lang="ru-RU" sz="6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KENT\Desktop\стволовые клетки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184451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C:\Users\KENT\Desktop\стволовые клетки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58146"/>
            <a:ext cx="3357586" cy="2527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5" descr="C:\Users\KENT\Desktop\стволовые клетки\images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8850" y="4043379"/>
            <a:ext cx="4122306" cy="2743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4" name="Picture 6" descr="C:\Users\KENT\Desktop\стволовые клетки\images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34510"/>
            <a:ext cx="3429024" cy="2947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0" name="Picture 2" descr="C:\Users\KENT\Desktop\стволовые клетки\images (1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000240"/>
            <a:ext cx="3786214" cy="2519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KENT\Desktop\стволовые клетки\stemce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7470648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Franklin Gothic Heavy" pitchFamily="34" charset="0"/>
              </a:rPr>
              <a:t>Зигота…</a:t>
            </a:r>
            <a:endParaRPr lang="ru-RU" sz="8800" dirty="0">
              <a:latin typeface="Franklin Gothic Heavy" pitchFamily="34" charset="0"/>
            </a:endParaRPr>
          </a:p>
        </p:txBody>
      </p:sp>
      <p:pic>
        <p:nvPicPr>
          <p:cNvPr id="3074" name="Picture 2" descr="C:\Users\KENT\Desktop\стволовые клетки\2_dnya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28"/>
            <a:ext cx="3643338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KENT\Desktop\стволовые клетки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12356"/>
            <a:ext cx="4214841" cy="3459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ENT\Desktop\стволовые клетки\gemoglubinu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5041900" cy="397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85776"/>
            <a:ext cx="7470648" cy="2214554"/>
          </a:xfrm>
        </p:spPr>
        <p:txBody>
          <a:bodyPr>
            <a:normAutofit/>
          </a:bodyPr>
          <a:lstStyle/>
          <a:p>
            <a:r>
              <a:rPr lang="ru-RU" dirty="0" smtClean="0"/>
              <a:t>Все виды </a:t>
            </a:r>
            <a:br>
              <a:rPr lang="ru-RU" dirty="0" smtClean="0"/>
            </a:br>
            <a:r>
              <a:rPr lang="ru-RU" dirty="0" smtClean="0"/>
              <a:t>клеток…</a:t>
            </a:r>
            <a:endParaRPr lang="ru-RU" dirty="0"/>
          </a:p>
        </p:txBody>
      </p:sp>
      <p:pic>
        <p:nvPicPr>
          <p:cNvPr id="4098" name="Picture 2" descr="C:\Users\KENT\Desktop\стволовые клетки\нннннннннннннннннннннн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14290"/>
            <a:ext cx="5000625" cy="3238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C:\Users\KENT\Desktop\стволовые клетки\yyyyyyy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8171" y="2643182"/>
            <a:ext cx="2415829" cy="2300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KENT\Desktop\стволовые клетки\нннннннннннн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2156" y="3786190"/>
            <a:ext cx="2658720" cy="203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C:\Users\KENT\Desktop\стволовые клетки\нннннннннннннап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5214950"/>
            <a:ext cx="2428892" cy="1574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6000768"/>
            <a:ext cx="7470648" cy="1071546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latin typeface="+mj-lt"/>
                <a:ea typeface="+mj-ea"/>
                <a:cs typeface="+mj-cs"/>
              </a:rPr>
              <a:t>Более 220…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ENT\Desktop\стволовые клетки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00075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642918"/>
            <a:ext cx="3000364" cy="164307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Стволовые клетки</a:t>
            </a:r>
            <a:endParaRPr lang="ru-RU" sz="4800" dirty="0">
              <a:solidFill>
                <a:srgbClr val="00B05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3559508" y="2428868"/>
            <a:ext cx="2727004" cy="175759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>
            <a:off x="3286120" y="4286258"/>
            <a:ext cx="3143269" cy="78581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3" name="Picture 3" descr="C:\Users\KENT\Desktop\стволовые клетки\stvol-klet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500570"/>
            <a:ext cx="2285984" cy="1949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KENT\Desktop\стволовые клетки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ENT\Desktop\стволовые клетки\cute-ba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5286412" cy="3964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 descr="C:\Users\KENT\Desktop\стволовые клетки\innocent-baby-boy-slee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28"/>
            <a:ext cx="3749697" cy="2827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5790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10 000 </a:t>
            </a:r>
            <a:r>
              <a:rPr lang="ru-RU" sz="4000" dirty="0" smtClean="0"/>
              <a:t>кроветворных</a:t>
            </a:r>
            <a:r>
              <a:rPr lang="ru-RU" dirty="0" smtClean="0"/>
              <a:t> = 1 </a:t>
            </a:r>
            <a:r>
              <a:rPr lang="ru-RU" sz="4000" dirty="0" smtClean="0"/>
              <a:t>стволовой</a:t>
            </a:r>
            <a:endParaRPr lang="ru-RU" sz="4000" dirty="0"/>
          </a:p>
        </p:txBody>
      </p:sp>
      <p:pic>
        <p:nvPicPr>
          <p:cNvPr id="8195" name="Picture 3" descr="C:\Users\KENT\Desktop\стволовые клетки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665056"/>
            <a:ext cx="3738198" cy="2478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Users\KENT\Desktop\стволовые клетки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21336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KENT\Desktop\стволовые клетки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85728"/>
            <a:ext cx="3885176" cy="5838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C:\Users\KENT\Desktop\стволовые клетки\big_7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00372"/>
            <a:ext cx="4714908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29338"/>
            <a:ext cx="7470648" cy="1143000"/>
          </a:xfrm>
        </p:spPr>
        <p:txBody>
          <a:bodyPr/>
          <a:lstStyle/>
          <a:p>
            <a:r>
              <a:rPr lang="ru-RU" sz="4100" dirty="0" smtClean="0"/>
              <a:t>100 000 = 1 </a:t>
            </a:r>
            <a:r>
              <a:rPr lang="ru-RU" sz="3600" dirty="0" smtClean="0"/>
              <a:t>стволовой</a:t>
            </a:r>
            <a:endParaRPr lang="ru-RU" sz="3600" dirty="0"/>
          </a:p>
        </p:txBody>
      </p:sp>
      <p:pic>
        <p:nvPicPr>
          <p:cNvPr id="9218" name="Picture 2" descr="C:\Users\KENT\Desktop\стволовые клетки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0"/>
            <a:ext cx="4500574" cy="2520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KENT\Desktop\стволовые клетки\l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3810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C:\Users\KENT\Desktop\стволовые клетки\pricheski-posle-50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3000396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C:\Users\KENT\Desktop\стволовые клетки\dcb5ef90dd71cd090354f8dae861f3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321" y="142852"/>
            <a:ext cx="4397835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6" name="Picture 6" descr="C:\Users\KENT\Desktop\стволовые клетки\article_image-image-artic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357298"/>
            <a:ext cx="2643206" cy="4067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24" y="5857892"/>
            <a:ext cx="7470648" cy="1143000"/>
          </a:xfrm>
        </p:spPr>
        <p:txBody>
          <a:bodyPr/>
          <a:lstStyle/>
          <a:p>
            <a:r>
              <a:rPr lang="ru-RU" dirty="0" smtClean="0"/>
              <a:t>500 000 = 1…</a:t>
            </a:r>
            <a:endParaRPr lang="ru-RU" dirty="0"/>
          </a:p>
        </p:txBody>
      </p:sp>
      <p:pic>
        <p:nvPicPr>
          <p:cNvPr id="10245" name="Picture 5" descr="C:\Users\KENT\Desktop\стволовые клетки\smile-2205-sm-04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545048"/>
            <a:ext cx="3071834" cy="2098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128</TotalTime>
  <Words>42</Words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Стволовые клетки   </vt:lpstr>
      <vt:lpstr>Слайд 2</vt:lpstr>
      <vt:lpstr>Зигота…</vt:lpstr>
      <vt:lpstr>Все виды  клеток…</vt:lpstr>
      <vt:lpstr>Стволовые клетки</vt:lpstr>
      <vt:lpstr>Слайд 6</vt:lpstr>
      <vt:lpstr>10 000 кроветворных = 1 стволовой</vt:lpstr>
      <vt:lpstr>100 000 = 1 стволовой</vt:lpstr>
      <vt:lpstr>500 000 = 1…</vt:lpstr>
      <vt:lpstr>1 000 000 = 1…</vt:lpstr>
      <vt:lpstr>Александр  Максимов</vt:lpstr>
      <vt:lpstr>Чертков и Фриденштейн</vt:lpstr>
      <vt:lpstr>Слайд 13</vt:lpstr>
      <vt:lpstr>Эмбриональная ткань…</vt:lpstr>
      <vt:lpstr>Вечная  жизнь…?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Стволовые клетки   </dc:title>
  <dc:creator>Настюшка</dc:creator>
  <cp:lastModifiedBy>Liss</cp:lastModifiedBy>
  <cp:revision>12</cp:revision>
  <dcterms:created xsi:type="dcterms:W3CDTF">2012-12-05T13:10:24Z</dcterms:created>
  <dcterms:modified xsi:type="dcterms:W3CDTF">2014-04-21T10:17:23Z</dcterms:modified>
</cp:coreProperties>
</file>