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002060"/>
                </a:solidFill>
                <a:latin typeface="Arial Black" pitchFamily="34" charset="0"/>
              </a:rPr>
              <a:t>Капрон</a:t>
            </a:r>
            <a:endParaRPr lang="ru-RU" sz="600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Ксюша\AppData\Local\Microsoft\Windows\Temporary Internet Files\Content.IE5\4Y5DP832\scienc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117040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93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962664" y="1966245"/>
            <a:ext cx="5650992" cy="1207509"/>
          </a:xfrm>
        </p:spPr>
        <p:txBody>
          <a:bodyPr/>
          <a:lstStyle/>
          <a:p>
            <a:r>
              <a:rPr lang="ru-RU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</a:p>
        </p:txBody>
      </p:sp>
      <p:pic>
        <p:nvPicPr>
          <p:cNvPr id="8194" name="Picture 2" descr="C:\Users\Ксюша\AppData\Local\Microsoft\Windows\Temporary Internet Files\Content.IE5\8YOQ0XKC\0511-0712-3016-0955_Boy_Scientist_clipart_image[1]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92542" cy="91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9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960440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/>
              <a:t>Вироби з капрону, і в поєднанні з капроном, стали вже звичними в нашому побуті. З капронових ниток шиють одяг, який коштує набагато дешевше, ніж одяг з натуральних природних матеріалів. З капрону роблять </a:t>
            </a:r>
            <a:r>
              <a:rPr lang="ru-RU"/>
              <a:t>рибальські </a:t>
            </a:r>
            <a:r>
              <a:rPr lang="ru-RU" smtClean="0"/>
              <a:t>сітки, фільтрувальні </a:t>
            </a:r>
            <a:r>
              <a:rPr lang="ru-RU"/>
              <a:t>матеріали, кордну тканину. З кордної тканини роблять каркаси авто-і авіапокришок. Шини з кордом з капрону більш зносостійкі, ніж шини з віскозним та бавовняним кордом. Капронова смола використовується для отримання пластмас, з яких виготовляють різні деталі машин, шестерні, вкладиші для підшипників і т. ін.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8260"/>
            <a:ext cx="2267744" cy="15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51141"/>
            <a:ext cx="2785492" cy="147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626" y="4293096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1674362" cy="254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75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341" y="262348"/>
            <a:ext cx="433266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Капрон</a:t>
            </a:r>
            <a:r>
              <a:rPr lang="ru-RU" sz="2400"/>
              <a:t> </a:t>
            </a: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(Нейлон-6, або полікапролактам, на заході також часто відомий як перлон) — полімер розроблений Павлом Шлаком на підприємстві 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 Farben </a:t>
            </a: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 відтворює властивості нейлону 66, не порушуючи патент на його виробництво. Капрон відноситься до поліамідних волокон.</a:t>
            </a:r>
          </a:p>
        </p:txBody>
      </p:sp>
      <p:sp>
        <p:nvSpPr>
          <p:cNvPr id="5" name="Овал 4"/>
          <p:cNvSpPr/>
          <p:nvPr/>
        </p:nvSpPr>
        <p:spPr>
          <a:xfrm>
            <a:off x="5111597" y="764704"/>
            <a:ext cx="3434680" cy="3096344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/>
              <a:t> Поліамідні </a:t>
            </a:r>
            <a:r>
              <a:rPr lang="ru-RU" sz="2000" b="1"/>
              <a:t>волокна - синтетичні волокна, формовані з розплавів або розчинів поліамідів. До таких волокон належать капрон, анид, етант.</a:t>
            </a:r>
          </a:p>
        </p:txBody>
      </p:sp>
    </p:spTree>
    <p:extLst>
      <p:ext uri="{BB962C8B-B14F-4D97-AF65-F5344CB8AC3E}">
        <p14:creationId xmlns:p14="http://schemas.microsoft.com/office/powerpoint/2010/main" val="413012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89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Пауль </a:t>
            </a:r>
            <a:r>
              <a:rPr lang="ru-RU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Шлак 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mtClean="0"/>
              <a:t>немецкий </a:t>
            </a:r>
            <a:r>
              <a:rPr lang="ru-RU"/>
              <a:t>химик. Родился в Штуттгарте. Окончил обучение в Техническом университете Штутгарта в 1921 году. Работал химиком-исследователем в Копенгагене в течение года, затем вернулся в Штутгарт. Получил докторскую степень в 1924 году. Примерно в это время он развил живой интерес к химии амидов</a:t>
            </a:r>
            <a:r>
              <a:rPr lang="ru-RU"/>
              <a:t>. </a:t>
            </a:r>
            <a:endParaRPr lang="ru-RU" smtClean="0"/>
          </a:p>
          <a:p>
            <a:r>
              <a:rPr lang="ru-RU"/>
              <a:t>Работал в компании И.Г.Фарбениндустри (I.G. Farben). 29 января 1938 года он впервые синтезировал поликапролактам (нейлон 6) как полимер для формования полиамидного волокна, который широко известен своим торговым названием «перлон». Умер в Лайнфелден-Эхтердингене, Германия, 19 декабря 1987 года.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7476"/>
            <a:ext cx="3600854" cy="425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5157192"/>
            <a:ext cx="4406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Пауль Шлак (немецкое имя -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Schlack)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68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890656" y="1822229"/>
            <a:ext cx="5650992" cy="1207509"/>
          </a:xfrm>
        </p:spPr>
        <p:txBody>
          <a:bodyPr/>
          <a:lstStyle/>
          <a:p>
            <a:r>
              <a:rPr lang="ru-RU" sz="44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Загальний опис</a:t>
            </a:r>
          </a:p>
        </p:txBody>
      </p:sp>
      <p:pic>
        <p:nvPicPr>
          <p:cNvPr id="6146" name="Picture 2" descr="C:\Users\Ксюша\AppData\Local\Microsoft\Windows\Temporary Internet Files\Content.IE5\EDK23M6Y\13_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8" y="116632"/>
            <a:ext cx="936104" cy="16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30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42" y="116632"/>
            <a:ext cx="89322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  </a:t>
            </a:r>
            <a:r>
              <a:rPr lang="ru-RU" b="1" smtClean="0">
                <a:solidFill>
                  <a:srgbClr val="7030A0"/>
                </a:solidFill>
              </a:rPr>
              <a:t>Капронове </a:t>
            </a:r>
            <a:r>
              <a:rPr lang="ru-RU" b="1">
                <a:solidFill>
                  <a:srgbClr val="7030A0"/>
                </a:solidFill>
              </a:rPr>
              <a:t>волокно </a:t>
            </a:r>
            <a:r>
              <a:rPr lang="ru-RU"/>
              <a:t>має біло-прозоре забарвлення і дуже міцне на розрив. При цьому міцність прозорих </a:t>
            </a:r>
            <a:r>
              <a:rPr lang="ru-RU"/>
              <a:t>сортів </a:t>
            </a:r>
            <a:r>
              <a:rPr lang="ru-RU" smtClean="0"/>
              <a:t>вища, ніж </a:t>
            </a:r>
            <a:r>
              <a:rPr lang="ru-RU"/>
              <a:t>білих чи жовтуватих. Еластичність капрону набагато вища </a:t>
            </a:r>
            <a:r>
              <a:rPr lang="ru-RU"/>
              <a:t>ніж </a:t>
            </a:r>
            <a:r>
              <a:rPr lang="ru-RU" smtClean="0"/>
              <a:t>у </a:t>
            </a:r>
            <a:r>
              <a:rPr lang="ru-RU"/>
              <a:t>шовку</a:t>
            </a:r>
            <a:r>
              <a:rPr lang="ru-RU" smtClean="0"/>
              <a:t>.</a:t>
            </a:r>
            <a:endParaRPr lang="ru-RU"/>
          </a:p>
          <a:p>
            <a:r>
              <a:rPr lang="ru-RU" smtClean="0"/>
              <a:t>  </a:t>
            </a:r>
            <a:r>
              <a:rPr lang="ru-RU" b="1" smtClean="0">
                <a:solidFill>
                  <a:srgbClr val="7030A0"/>
                </a:solidFill>
              </a:rPr>
              <a:t>Вихідна </a:t>
            </a:r>
            <a:r>
              <a:rPr lang="ru-RU" b="1">
                <a:solidFill>
                  <a:srgbClr val="7030A0"/>
                </a:solidFill>
              </a:rPr>
              <a:t>сировина для виготовлення капрону </a:t>
            </a:r>
            <a:r>
              <a:rPr lang="ru-RU"/>
              <a:t>— похідні амінокислот. Капрон можна розглядати як продукт внутрішньо молекулярних взаємодій карбоксильної групи і аміногрупи молекули 6-аміногексановой </a:t>
            </a:r>
            <a:r>
              <a:rPr lang="ru-RU"/>
              <a:t>кислоти</a:t>
            </a:r>
            <a:r>
              <a:rPr lang="ru-RU" smtClean="0"/>
              <a:t>.</a:t>
            </a:r>
            <a:endParaRPr lang="ru-RU"/>
          </a:p>
          <a:p>
            <a:r>
              <a:rPr lang="ru-RU" smtClean="0"/>
              <a:t>  Спрощено </a:t>
            </a:r>
            <a:r>
              <a:rPr lang="ru-RU"/>
              <a:t>перетворення капролактаму в полімер, з якого виробляють капронове волокно, можна подати так: Капролактам у присутності води перетворюється на 6-аміногексанову кислоту, молекули якої реагують один з одним. В результаті цієї реакції утворюється високомолекулярна речовина, макромолекули якого мають лінійну структуру. Окремі ланки полімеру є залишками 6-аміногексанової </a:t>
            </a:r>
            <a:r>
              <a:rPr lang="ru-RU"/>
              <a:t>кислоти</a:t>
            </a:r>
            <a:r>
              <a:rPr lang="ru-RU" smtClean="0"/>
              <a:t>.</a:t>
            </a:r>
            <a:endParaRPr lang="ru-RU"/>
          </a:p>
          <a:p>
            <a:r>
              <a:rPr lang="ru-RU" smtClean="0"/>
              <a:t>  У </a:t>
            </a:r>
            <a:r>
              <a:rPr lang="ru-RU"/>
              <a:t>СРСР Римашевським Ю. А., Кнунянц І. Л. і Роговін З. А. у 1942 році показали можливість полімеризації </a:t>
            </a:r>
            <a:r>
              <a:rPr lang="el-GR"/>
              <a:t>ε-</a:t>
            </a:r>
            <a:r>
              <a:rPr lang="ru-RU"/>
              <a:t>капролактаму в лінійний полімер і здійснили (у 1947 році) серію робіт з синтезу волокнотвірних поліамідів, в ході яких вивчили умови бекмановского перегрупування оксимів циклогексану в капролактам, визначили оптимальні умови полімеризації лактамів і очищення поліаміду від мономера. Перше виробництво полікапролактама в СРСР було запущено в 1948 році.</a:t>
            </a:r>
          </a:p>
        </p:txBody>
      </p:sp>
    </p:spTree>
    <p:extLst>
      <p:ext uri="{BB962C8B-B14F-4D97-AF65-F5344CB8AC3E}">
        <p14:creationId xmlns:p14="http://schemas.microsoft.com/office/powerpoint/2010/main" val="190569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6340200" cy="4286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42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332657"/>
            <a:ext cx="4752528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/>
              <a:t>Сам по собі </a:t>
            </a:r>
            <a:r>
              <a:rPr lang="ru-RU" sz="2000"/>
              <a:t>полімер </a:t>
            </a:r>
            <a:r>
              <a:rPr lang="ru-RU" sz="2000" smtClean="0"/>
              <a:t>капрону - це </a:t>
            </a:r>
            <a:r>
              <a:rPr lang="ru-RU" sz="2000"/>
              <a:t>смола. Для отримання волокон її чистять, пропускають через фільтри. Струмки полімеру охолоджуються потоком холодного повітря і перетворюються на волоконця, при скручуванні яких утворюються нитки. Після цього капрон піддається додатковій хімічній обробці. Міцність капрону залежить від технології і старанності виробництва. Остаточно вироблений капрон біло-прозорий і дуже міцний матеріал. Капронова нитка, діаметром 0,1 міліметра витримує 0,55 кілограмів.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511" y="3198427"/>
            <a:ext cx="2974423" cy="15354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082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1033911" y="1965861"/>
            <a:ext cx="5648623" cy="1204306"/>
          </a:xfrm>
        </p:spPr>
        <p:txBody>
          <a:bodyPr/>
          <a:lstStyle/>
          <a:p>
            <a:r>
              <a:rPr lang="ru-RU" sz="44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</a:p>
        </p:txBody>
      </p:sp>
      <p:pic>
        <p:nvPicPr>
          <p:cNvPr id="7171" name="Picture 3" descr="C:\Users\Ксюша\AppData\Local\Microsoft\Windows\Temporary Internet Files\Content.IE5\6ROPJ0BA\20110928173741_fotolia_scott-rothstein_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854666" cy="1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4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3744416" cy="2400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smtClean="0">
                <a:solidFill>
                  <a:srgbClr val="002060"/>
                </a:solidFill>
              </a:rPr>
              <a:t>Поряд </a:t>
            </a:r>
            <a:r>
              <a:rPr lang="ru-RU" sz="2400" b="1">
                <a:solidFill>
                  <a:srgbClr val="002060"/>
                </a:solidFill>
              </a:rPr>
              <a:t>з високою міцністю капронові волокна </a:t>
            </a:r>
            <a:r>
              <a:rPr lang="ru-RU" sz="2400" b="1">
                <a:solidFill>
                  <a:srgbClr val="002060"/>
                </a:solidFill>
              </a:rPr>
              <a:t>характеризуються </a:t>
            </a:r>
            <a:r>
              <a:rPr lang="ru-RU" sz="2400" b="1" smtClean="0">
                <a:solidFill>
                  <a:srgbClr val="002060"/>
                </a:solidFill>
              </a:rPr>
              <a:t>:</a:t>
            </a:r>
          </a:p>
          <a:p>
            <a:endParaRPr lang="ru-RU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smtClean="0"/>
              <a:t>стійкістю </a:t>
            </a:r>
            <a:r>
              <a:rPr lang="ru-RU" sz="2000"/>
              <a:t>до стирання</a:t>
            </a:r>
            <a:r>
              <a:rPr lang="ru-RU" sz="2000"/>
              <a:t>, </a:t>
            </a:r>
            <a:endParaRPr lang="ru-RU" sz="200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smtClean="0"/>
              <a:t>дії </a:t>
            </a:r>
            <a:r>
              <a:rPr lang="ru-RU" sz="2000"/>
              <a:t>багаторазового деформації (вигинів</a:t>
            </a:r>
            <a:r>
              <a:rPr lang="ru-RU" sz="2000"/>
              <a:t>). </a:t>
            </a:r>
            <a:endParaRPr lang="ru-RU" sz="2000"/>
          </a:p>
        </p:txBody>
      </p:sp>
      <p:sp>
        <p:nvSpPr>
          <p:cNvPr id="3" name="Прямоугольник 2"/>
          <p:cNvSpPr/>
          <p:nvPr/>
        </p:nvSpPr>
        <p:spPr>
          <a:xfrm>
            <a:off x="4647212" y="613921"/>
            <a:ext cx="377345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/>
              <a:t>Капронові волокна не вбирають вологу, тому не втрачають міцності у вологому стані</a:t>
            </a:r>
            <a:r>
              <a:rPr lang="ru-RU"/>
              <a:t>. 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589296"/>
            <a:ext cx="409052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/>
              <a:t>Але є й недоліки. </a:t>
            </a:r>
            <a:r>
              <a:rPr lang="ru-RU"/>
              <a:t>Воно </a:t>
            </a:r>
            <a:r>
              <a:rPr lang="ru-RU" smtClean="0"/>
              <a:t>малостійке до </a:t>
            </a:r>
            <a:r>
              <a:rPr lang="ru-RU"/>
              <a:t>дії кислот — макромолекули капрону піддаються гідролізу за місцем амідних зв'язків. Порівняно невелика і теплостійкість капрону</a:t>
            </a:r>
            <a:r>
              <a:rPr lang="ru-RU"/>
              <a:t>. </a:t>
            </a:r>
            <a:r>
              <a:rPr lang="ru-RU" smtClean="0"/>
              <a:t>При </a:t>
            </a:r>
            <a:r>
              <a:rPr lang="ru-RU"/>
              <a:t>нагріванні його міцність знижується, при 215</a:t>
            </a:r>
            <a:r>
              <a:rPr lang="en-US"/>
              <a:t>o</a:t>
            </a:r>
            <a:r>
              <a:rPr lang="ru-RU"/>
              <a:t>С відбувається плавлення.</a:t>
            </a:r>
          </a:p>
        </p:txBody>
      </p:sp>
    </p:spTree>
    <p:extLst>
      <p:ext uri="{BB962C8B-B14F-4D97-AF65-F5344CB8AC3E}">
        <p14:creationId xmlns:p14="http://schemas.microsoft.com/office/powerpoint/2010/main" val="78642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</TotalTime>
  <Words>610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Капрон</vt:lpstr>
      <vt:lpstr>Презентация PowerPoint</vt:lpstr>
      <vt:lpstr>Презентация PowerPoint</vt:lpstr>
      <vt:lpstr>Загальний опис</vt:lpstr>
      <vt:lpstr>Презентация PowerPoint</vt:lpstr>
      <vt:lpstr>Презентация PowerPoint</vt:lpstr>
      <vt:lpstr>Презентация PowerPoint</vt:lpstr>
      <vt:lpstr>Властивості</vt:lpstr>
      <vt:lpstr>Презентация PowerPoint</vt:lpstr>
      <vt:lpstr>Використання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Капрон</dc:title>
  <dc:creator>Ксюша</dc:creator>
  <cp:lastModifiedBy>Ксюша</cp:lastModifiedBy>
  <cp:revision>5</cp:revision>
  <dcterms:created xsi:type="dcterms:W3CDTF">2015-02-24T16:56:21Z</dcterms:created>
  <dcterms:modified xsi:type="dcterms:W3CDTF">2015-02-24T18:09:25Z</dcterms:modified>
</cp:coreProperties>
</file>