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214818"/>
            <a:ext cx="3257544" cy="2214578"/>
          </a:xfrm>
        </p:spPr>
        <p:txBody>
          <a:bodyPr/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smtClean="0"/>
              <a:t>Учениця </a:t>
            </a:r>
            <a:r>
              <a:rPr lang="uk-UA" dirty="0" smtClean="0"/>
              <a:t>7 (11) класу</a:t>
            </a:r>
          </a:p>
          <a:p>
            <a:r>
              <a:rPr lang="uk-UA" dirty="0" smtClean="0"/>
              <a:t>Голуб </a:t>
            </a:r>
            <a:r>
              <a:rPr lang="uk-UA" dirty="0" smtClean="0"/>
              <a:t>Маргарита</a:t>
            </a:r>
            <a:r>
              <a:rPr lang="uk-UA" dirty="0" smtClean="0"/>
              <a:t>,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b="1" dirty="0" smtClean="0"/>
              <a:t>Куди піти навчатися?</a:t>
            </a:r>
            <a:endParaRPr lang="ru-RU" sz="60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143240" y="0"/>
            <a:ext cx="3929090" cy="19288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Краснопільська</a:t>
            </a:r>
            <a:r>
              <a:rPr kumimoji="0" lang="uk-UA" sz="22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гімназія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uk-UA" sz="2200" spc="100" dirty="0" err="1" smtClean="0">
                <a:solidFill>
                  <a:schemeClr val="tx2"/>
                </a:solidFill>
              </a:rPr>
              <a:t>Краснопільського</a:t>
            </a:r>
            <a:r>
              <a:rPr lang="uk-UA" sz="2200" spc="100" dirty="0" smtClean="0">
                <a:solidFill>
                  <a:schemeClr val="tx2"/>
                </a:solidFill>
              </a:rPr>
              <a:t> району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Сумської</a:t>
            </a:r>
            <a:r>
              <a:rPr kumimoji="0" lang="uk-UA" sz="2200" b="0" i="0" u="none" strike="noStrike" kern="12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області</a:t>
            </a:r>
            <a:endParaRPr kumimoji="0" lang="ru-RU" sz="2200" b="0" i="0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: </a:t>
            </a:r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 </a:t>
            </a:r>
            <a:r>
              <a:rPr lang="ru-RU" dirty="0" err="1" smtClean="0"/>
              <a:t>література</a:t>
            </a:r>
            <a:r>
              <a:rPr lang="ru-RU" dirty="0" smtClean="0"/>
              <a:t>; </a:t>
            </a:r>
            <a:r>
              <a:rPr lang="ru-RU" dirty="0" err="1" smtClean="0"/>
              <a:t>французська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 </a:t>
            </a:r>
            <a:r>
              <a:rPr lang="ru-RU" dirty="0" err="1" smtClean="0"/>
              <a:t>література</a:t>
            </a:r>
            <a:r>
              <a:rPr lang="ru-RU" dirty="0" smtClean="0"/>
              <a:t>; </a:t>
            </a: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 </a:t>
            </a:r>
            <a:r>
              <a:rPr lang="ru-RU" dirty="0" err="1" smtClean="0"/>
              <a:t>література</a:t>
            </a:r>
            <a:r>
              <a:rPr lang="ru-RU" dirty="0" smtClean="0"/>
              <a:t>; </a:t>
            </a:r>
            <a:r>
              <a:rPr lang="ru-RU" dirty="0" err="1" smtClean="0"/>
              <a:t>іспанська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 </a:t>
            </a:r>
            <a:r>
              <a:rPr lang="ru-RU" dirty="0" err="1" smtClean="0"/>
              <a:t>література</a:t>
            </a:r>
            <a:r>
              <a:rPr lang="ru-RU" dirty="0" smtClean="0"/>
              <a:t>; переклад (</a:t>
            </a:r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); </a:t>
            </a:r>
            <a:r>
              <a:rPr lang="ru-RU" dirty="0" err="1" smtClean="0"/>
              <a:t>переклад</a:t>
            </a:r>
            <a:r>
              <a:rPr lang="ru-RU" dirty="0" smtClean="0"/>
              <a:t> (</a:t>
            </a:r>
            <a:r>
              <a:rPr lang="ru-RU" dirty="0" err="1" smtClean="0"/>
              <a:t>французька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); </a:t>
            </a:r>
            <a:r>
              <a:rPr lang="ru-RU" dirty="0" err="1" smtClean="0"/>
              <a:t>переклад</a:t>
            </a:r>
            <a:r>
              <a:rPr lang="ru-RU" dirty="0" smtClean="0"/>
              <a:t> (</a:t>
            </a: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err="1" smtClean="0"/>
              <a:t>Випускники</a:t>
            </a:r>
            <a:r>
              <a:rPr lang="ru-RU" dirty="0" smtClean="0"/>
              <a:t> факультету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викладачами</a:t>
            </a:r>
            <a:r>
              <a:rPr lang="ru-RU" dirty="0" smtClean="0"/>
              <a:t> у 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закладах, учителями та директорами </a:t>
            </a:r>
            <a:r>
              <a:rPr lang="ru-RU" dirty="0" err="1" smtClean="0"/>
              <a:t>шкіл</a:t>
            </a:r>
            <a:r>
              <a:rPr lang="ru-RU" dirty="0" smtClean="0"/>
              <a:t>, </a:t>
            </a:r>
            <a:r>
              <a:rPr lang="ru-RU" dirty="0" err="1" smtClean="0"/>
              <a:t>перекладачами</a:t>
            </a:r>
            <a:r>
              <a:rPr lang="ru-RU" dirty="0" smtClean="0"/>
              <a:t> та референтами на 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у </a:t>
            </a:r>
            <a:r>
              <a:rPr lang="ru-RU" dirty="0" err="1" smtClean="0"/>
              <a:t>державних</a:t>
            </a:r>
            <a:r>
              <a:rPr lang="ru-RU" dirty="0" smtClean="0"/>
              <a:t> закладах,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фірмах</a:t>
            </a:r>
            <a:r>
              <a:rPr lang="ru-RU" dirty="0" smtClean="0"/>
              <a:t>, </a:t>
            </a:r>
            <a:r>
              <a:rPr lang="ru-RU" dirty="0" err="1" smtClean="0"/>
              <a:t>засобах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Філологія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71472" y="5857892"/>
            <a:ext cx="8329642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Буклет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Дніпропетровський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залізничного</a:t>
            </a:r>
            <a:r>
              <a:rPr lang="ru-RU" dirty="0" smtClean="0"/>
              <a:t> транспорту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академіка</a:t>
            </a:r>
            <a:r>
              <a:rPr lang="ru-RU" dirty="0" smtClean="0"/>
              <a:t> В. </a:t>
            </a:r>
            <a:r>
              <a:rPr lang="ru-RU" dirty="0" err="1" smtClean="0"/>
              <a:t>Лазаряна</a:t>
            </a:r>
            <a:r>
              <a:rPr lang="ru-RU" dirty="0" smtClean="0"/>
              <a:t> (ДНУЗТ)\</a:t>
            </a:r>
          </a:p>
          <a:p>
            <a:r>
              <a:rPr lang="ru-RU" dirty="0" err="1" smtClean="0"/>
              <a:t>Донецький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(</a:t>
            </a:r>
            <a:r>
              <a:rPr lang="ru-RU" dirty="0" err="1" smtClean="0"/>
              <a:t>ДонНУ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лінгвістичний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endParaRPr lang="ru-RU" dirty="0" smtClean="0"/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ім.Тараса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 (КНУ)</a:t>
            </a:r>
          </a:p>
          <a:p>
            <a:r>
              <a:rPr lang="ru-RU" b="1" dirty="0" err="1" smtClean="0"/>
              <a:t>Харківський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національний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педагогічний</a:t>
            </a:r>
            <a:r>
              <a:rPr lang="ru-RU" b="1" dirty="0" smtClean="0"/>
              <a:t> </a:t>
            </a:r>
            <a:r>
              <a:rPr lang="ru-RU" b="1" dirty="0" err="1" smtClean="0"/>
              <a:t>університет</a:t>
            </a:r>
            <a:r>
              <a:rPr lang="ru-RU" b="1" dirty="0" smtClean="0"/>
              <a:t> </a:t>
            </a:r>
            <a:r>
              <a:rPr lang="ru-RU" b="1" dirty="0" err="1" smtClean="0"/>
              <a:t>імені</a:t>
            </a:r>
            <a:r>
              <a:rPr lang="ru-RU" b="1" dirty="0" smtClean="0"/>
              <a:t> Г.С.Сковороди (ХНПУ)</a:t>
            </a:r>
          </a:p>
          <a:p>
            <a:r>
              <a:rPr lang="ru-RU" b="1" dirty="0" err="1" smtClean="0"/>
              <a:t>Харківський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національний</a:t>
            </a:r>
            <a:r>
              <a:rPr lang="ru-RU" b="1" dirty="0" smtClean="0"/>
              <a:t> </a:t>
            </a:r>
            <a:r>
              <a:rPr lang="ru-RU" b="1" dirty="0" err="1" smtClean="0"/>
              <a:t>університет</a:t>
            </a:r>
            <a:r>
              <a:rPr lang="ru-RU" b="1" dirty="0" smtClean="0"/>
              <a:t> </a:t>
            </a:r>
            <a:r>
              <a:rPr lang="ru-RU" b="1" dirty="0" err="1" smtClean="0"/>
              <a:t>імені</a:t>
            </a:r>
            <a:r>
              <a:rPr lang="ru-RU" b="1" dirty="0" smtClean="0"/>
              <a:t> В.Н. </a:t>
            </a:r>
            <a:r>
              <a:rPr lang="ru-RU" b="1" dirty="0" err="1" smtClean="0"/>
              <a:t>Каразіна</a:t>
            </a:r>
            <a:r>
              <a:rPr lang="ru-RU" b="1" dirty="0" smtClean="0"/>
              <a:t> (ХНУ)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ВНЗ України з факультетом філології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Випускники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фундаментальну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дготовку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en-US" dirty="0" err="1" smtClean="0"/>
              <a:t>i</a:t>
            </a:r>
            <a:r>
              <a:rPr lang="ru-RU" dirty="0" smtClean="0"/>
              <a:t>в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en-US" dirty="0" err="1" smtClean="0"/>
              <a:t>i</a:t>
            </a:r>
            <a:r>
              <a:rPr lang="ru-RU" dirty="0" err="1" smtClean="0"/>
              <a:t>зики</a:t>
            </a:r>
            <a:r>
              <a:rPr lang="ru-RU" dirty="0" smtClean="0"/>
              <a:t> та математики, </a:t>
            </a:r>
            <a:r>
              <a:rPr lang="ru-RU" dirty="0" err="1" smtClean="0"/>
              <a:t>поглиблену</a:t>
            </a:r>
            <a:r>
              <a:rPr lang="ru-RU" dirty="0" smtClean="0"/>
              <a:t> </a:t>
            </a:r>
            <a:r>
              <a:rPr lang="ru-RU" dirty="0" err="1" smtClean="0"/>
              <a:t>комп'ютерну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дготовку</a:t>
            </a:r>
            <a:r>
              <a:rPr lang="ru-RU" dirty="0" smtClean="0"/>
              <a:t> та </a:t>
            </a:r>
            <a:r>
              <a:rPr lang="ru-RU" dirty="0" err="1" smtClean="0"/>
              <a:t>досв</a:t>
            </a:r>
            <a:r>
              <a:rPr lang="en-US" dirty="0" err="1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err="1" smtClean="0"/>
              <a:t>нструментар</a:t>
            </a:r>
            <a:r>
              <a:rPr lang="en-US" dirty="0" err="1" smtClean="0"/>
              <a:t>i</a:t>
            </a:r>
            <a:r>
              <a:rPr lang="ru-RU" dirty="0" err="1" smtClean="0"/>
              <a:t>ю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err="1" smtClean="0"/>
              <a:t>нформац</a:t>
            </a:r>
            <a:r>
              <a:rPr lang="en-US" dirty="0" err="1" smtClean="0"/>
              <a:t>i</a:t>
            </a:r>
            <a:r>
              <a:rPr lang="ru-RU" dirty="0" err="1" smtClean="0"/>
              <a:t>йних</a:t>
            </a:r>
            <a:r>
              <a:rPr lang="ru-RU" dirty="0" smtClean="0"/>
              <a:t> технолог</a:t>
            </a:r>
            <a:r>
              <a:rPr lang="en-US" dirty="0" err="1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на </a:t>
            </a:r>
            <a:r>
              <a:rPr lang="ru-RU" dirty="0" err="1" smtClean="0"/>
              <a:t>високому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en-US" dirty="0" err="1" smtClean="0"/>
              <a:t>i</a:t>
            </a:r>
            <a:r>
              <a:rPr lang="ru-RU" dirty="0" err="1" smtClean="0"/>
              <a:t>вн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теоретичними</a:t>
            </a:r>
            <a:r>
              <a:rPr lang="ru-RU" dirty="0" smtClean="0"/>
              <a:t> та </a:t>
            </a:r>
            <a:r>
              <a:rPr lang="ru-RU" dirty="0" err="1" smtClean="0"/>
              <a:t>експериментальними</a:t>
            </a:r>
            <a:r>
              <a:rPr lang="ru-RU" dirty="0" smtClean="0"/>
              <a:t> </a:t>
            </a:r>
            <a:r>
              <a:rPr lang="ru-RU" dirty="0" err="1" smtClean="0"/>
              <a:t>досл</a:t>
            </a:r>
            <a:r>
              <a:rPr lang="en-US" dirty="0" err="1" smtClean="0"/>
              <a:t>i</a:t>
            </a:r>
            <a:r>
              <a:rPr lang="ru-RU" dirty="0" err="1" smtClean="0"/>
              <a:t>дженнями</a:t>
            </a:r>
            <a:r>
              <a:rPr lang="ru-RU" dirty="0" smtClean="0"/>
              <a:t>, </a:t>
            </a:r>
            <a:r>
              <a:rPr lang="ru-RU" dirty="0" err="1" smtClean="0"/>
              <a:t>викладати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en-US" dirty="0" err="1" smtClean="0"/>
              <a:t>i</a:t>
            </a:r>
            <a:r>
              <a:rPr lang="ru-RU" dirty="0" err="1" smtClean="0"/>
              <a:t>зики</a:t>
            </a:r>
            <a:r>
              <a:rPr lang="ru-RU" dirty="0" smtClean="0"/>
              <a:t>, математики та </a:t>
            </a:r>
            <a:r>
              <a:rPr lang="en-US" dirty="0" err="1" smtClean="0"/>
              <a:t>i</a:t>
            </a:r>
            <a:r>
              <a:rPr lang="ru-RU" dirty="0" err="1" smtClean="0"/>
              <a:t>нформатики</a:t>
            </a:r>
            <a:r>
              <a:rPr lang="ru-RU" dirty="0" smtClean="0"/>
              <a:t>,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анал</a:t>
            </a:r>
            <a:r>
              <a:rPr lang="en-US" dirty="0" err="1" smtClean="0"/>
              <a:t>i</a:t>
            </a:r>
            <a:r>
              <a:rPr lang="ru-RU" dirty="0" err="1" smtClean="0"/>
              <a:t>зувати</a:t>
            </a:r>
            <a:r>
              <a:rPr lang="ru-RU" dirty="0" smtClean="0"/>
              <a:t> </a:t>
            </a:r>
            <a:r>
              <a:rPr lang="ru-RU" dirty="0" err="1" smtClean="0"/>
              <a:t>математичн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комп'ютерн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модел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процес</a:t>
            </a:r>
            <a:r>
              <a:rPr lang="en-US" dirty="0" err="1" smtClean="0"/>
              <a:t>i</a:t>
            </a:r>
            <a:r>
              <a:rPr lang="ru-RU" dirty="0" smtClean="0"/>
              <a:t>в,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об'єкт</a:t>
            </a:r>
            <a:r>
              <a:rPr lang="en-US" dirty="0" err="1" smtClean="0"/>
              <a:t>i</a:t>
            </a:r>
            <a:r>
              <a:rPr lang="ru-RU" dirty="0" smtClean="0"/>
              <a:t>в.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Випускники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науковцями</a:t>
            </a:r>
            <a:r>
              <a:rPr lang="ru-RU" dirty="0" smtClean="0"/>
              <a:t>, </a:t>
            </a:r>
            <a:r>
              <a:rPr lang="ru-RU" dirty="0" err="1" smtClean="0"/>
              <a:t>викладачами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</a:t>
            </a:r>
            <a:r>
              <a:rPr lang="en-US" dirty="0" err="1" smtClean="0"/>
              <a:t>i</a:t>
            </a:r>
            <a:r>
              <a:rPr lang="ru-RU" dirty="0" smtClean="0"/>
              <a:t>в ус</a:t>
            </a:r>
            <a:r>
              <a:rPr lang="en-US" dirty="0" err="1" smtClean="0"/>
              <a:t>i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en-US" dirty="0" err="1" smtClean="0"/>
              <a:t>i</a:t>
            </a:r>
            <a:r>
              <a:rPr lang="ru-RU" dirty="0" err="1" smtClean="0"/>
              <a:t>вн</a:t>
            </a:r>
            <a:r>
              <a:rPr lang="en-US" dirty="0" err="1" smtClean="0"/>
              <a:t>i</a:t>
            </a:r>
            <a:r>
              <a:rPr lang="ru-RU" dirty="0" smtClean="0"/>
              <a:t>в </a:t>
            </a:r>
            <a:r>
              <a:rPr lang="ru-RU" dirty="0" err="1" smtClean="0"/>
              <a:t>акредитац</a:t>
            </a:r>
            <a:r>
              <a:rPr lang="en-US" dirty="0" err="1" smtClean="0"/>
              <a:t>i</a:t>
            </a:r>
            <a:r>
              <a:rPr lang="ru-RU" dirty="0" err="1" smtClean="0"/>
              <a:t>ї</a:t>
            </a:r>
            <a:r>
              <a:rPr lang="ru-RU" dirty="0" smtClean="0"/>
              <a:t>, </a:t>
            </a:r>
            <a:r>
              <a:rPr lang="ru-RU" dirty="0" err="1" smtClean="0"/>
              <a:t>кер</a:t>
            </a:r>
            <a:r>
              <a:rPr lang="en-US" dirty="0" err="1" smtClean="0"/>
              <a:t>i</a:t>
            </a:r>
            <a:r>
              <a:rPr lang="ru-RU" dirty="0" err="1" smtClean="0"/>
              <a:t>вниками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математичних</a:t>
            </a:r>
            <a:r>
              <a:rPr lang="ru-RU" dirty="0" smtClean="0"/>
              <a:t> моделей у </a:t>
            </a:r>
            <a:r>
              <a:rPr lang="ru-RU" dirty="0" err="1" smtClean="0"/>
              <a:t>наукових</a:t>
            </a:r>
            <a:r>
              <a:rPr lang="ru-RU" dirty="0" smtClean="0"/>
              <a:t>, </a:t>
            </a:r>
            <a:r>
              <a:rPr lang="ru-RU" dirty="0" err="1" smtClean="0"/>
              <a:t>виробничих</a:t>
            </a:r>
            <a:r>
              <a:rPr lang="ru-RU" dirty="0" smtClean="0"/>
              <a:t>, </a:t>
            </a:r>
            <a:r>
              <a:rPr lang="ru-RU" dirty="0" err="1" smtClean="0"/>
              <a:t>комерц</a:t>
            </a:r>
            <a:r>
              <a:rPr lang="en-US" dirty="0" err="1" smtClean="0"/>
              <a:t>i</a:t>
            </a:r>
            <a:r>
              <a:rPr lang="ru-RU" dirty="0" err="1" smtClean="0"/>
              <a:t>йних</a:t>
            </a:r>
            <a:r>
              <a:rPr lang="ru-RU" dirty="0" smtClean="0"/>
              <a:t> та банк</a:t>
            </a:r>
            <a:r>
              <a:rPr lang="en-US" dirty="0" err="1" smtClean="0"/>
              <a:t>i</a:t>
            </a:r>
            <a:r>
              <a:rPr lang="ru-RU" dirty="0" err="1" smtClean="0"/>
              <a:t>вських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та за кордоном.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Фізико-математичний факультет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28596" y="6072182"/>
            <a:ext cx="8329642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Плакат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Драгоманова</a:t>
            </a:r>
            <a:r>
              <a:rPr lang="ru-RU" dirty="0" smtClean="0"/>
              <a:t> (НПУ)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авіаційний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(НАУ)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"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політехнічний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" (НТУ ХПІ)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"</a:t>
            </a: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політехнічний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" (НТУУ КПІ)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"</a:t>
            </a:r>
            <a:r>
              <a:rPr lang="ru-RU" dirty="0" err="1" smtClean="0"/>
              <a:t>Києво-Могилянська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" (</a:t>
            </a:r>
            <a:r>
              <a:rPr lang="ru-RU" dirty="0" err="1" smtClean="0"/>
              <a:t>НаУКМА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ВНЗ України з фізико-математичним  факультетом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214842"/>
          </a:xfrm>
        </p:spPr>
        <p:txBody>
          <a:bodyPr>
            <a:noAutofit/>
          </a:bodyPr>
          <a:lstStyle/>
          <a:p>
            <a:pPr marL="36000" algn="just">
              <a:buNone/>
            </a:pPr>
            <a:r>
              <a:rPr lang="ru-RU" sz="1800" dirty="0" smtClean="0"/>
              <a:t>		Ус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кафедри</a:t>
            </a:r>
            <a:r>
              <a:rPr lang="ru-RU" sz="1800" dirty="0" smtClean="0"/>
              <a:t> факультету оснащен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сучасною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комп’ютерною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</a:t>
            </a:r>
            <a:r>
              <a:rPr lang="en-US" sz="1800" dirty="0" err="1" smtClean="0"/>
              <a:t>i</a:t>
            </a:r>
            <a:r>
              <a:rPr lang="ru-RU" sz="1800" dirty="0" smtClean="0"/>
              <a:t>кою, </a:t>
            </a:r>
            <a:r>
              <a:rPr lang="ru-RU" sz="1800" dirty="0" err="1" smtClean="0"/>
              <a:t>що</a:t>
            </a:r>
            <a:r>
              <a:rPr lang="ru-RU" sz="1800" dirty="0" smtClean="0"/>
              <a:t> </a:t>
            </a:r>
            <a:r>
              <a:rPr lang="ru-RU" sz="1800" dirty="0" err="1" smtClean="0"/>
              <a:t>дозволяє</a:t>
            </a:r>
            <a:r>
              <a:rPr lang="ru-RU" sz="1800" dirty="0" smtClean="0"/>
              <a:t> широко </a:t>
            </a:r>
            <a:r>
              <a:rPr lang="ru-RU" sz="1800" dirty="0" err="1" smtClean="0"/>
              <a:t>впроваджувати</a:t>
            </a:r>
            <a:r>
              <a:rPr lang="ru-RU" sz="1800" dirty="0" smtClean="0"/>
              <a:t> в </a:t>
            </a:r>
            <a:r>
              <a:rPr lang="ru-RU" sz="1800" dirty="0" err="1" smtClean="0"/>
              <a:t>навчальний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процес</a:t>
            </a:r>
            <a:r>
              <a:rPr lang="ru-RU" sz="1800" dirty="0" smtClean="0"/>
              <a:t> </a:t>
            </a:r>
            <a:r>
              <a:rPr lang="ru-RU" sz="1800" dirty="0" err="1" smtClean="0"/>
              <a:t>тестування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знань</a:t>
            </a:r>
            <a:r>
              <a:rPr lang="ru-RU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практичних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навичок</a:t>
            </a:r>
            <a:r>
              <a:rPr lang="ru-RU" sz="1800" dirty="0" smtClean="0"/>
              <a:t> у студент</a:t>
            </a:r>
            <a:r>
              <a:rPr lang="en-US" sz="1800" dirty="0" err="1" smtClean="0"/>
              <a:t>i</a:t>
            </a:r>
            <a:r>
              <a:rPr lang="ru-RU" sz="1800" dirty="0" smtClean="0"/>
              <a:t>в.</a:t>
            </a:r>
          </a:p>
          <a:p>
            <a:pPr marL="36000" algn="just">
              <a:buNone/>
            </a:pPr>
            <a:r>
              <a:rPr lang="ru-RU" sz="1800" dirty="0" smtClean="0"/>
              <a:t>		</a:t>
            </a:r>
            <a:r>
              <a:rPr lang="ru-RU" sz="1800" dirty="0" err="1" smtClean="0"/>
              <a:t>Кожна</a:t>
            </a:r>
            <a:r>
              <a:rPr lang="ru-RU" sz="1800" dirty="0" smtClean="0"/>
              <a:t> кафедра факультету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науковим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колективом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 </a:t>
            </a:r>
            <a:r>
              <a:rPr lang="ru-RU" sz="1800" dirty="0" err="1" smtClean="0"/>
              <a:t>самост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планує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наукову</a:t>
            </a:r>
            <a:r>
              <a:rPr lang="ru-RU" sz="1800" dirty="0" smtClean="0"/>
              <a:t> роботу, до </a:t>
            </a:r>
            <a:r>
              <a:rPr lang="ru-RU" sz="1800" dirty="0" err="1" smtClean="0"/>
              <a:t>виконання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залучаються</a:t>
            </a:r>
            <a:r>
              <a:rPr lang="ru-RU" sz="1800" dirty="0" smtClean="0"/>
              <a:t> члени </a:t>
            </a:r>
            <a:r>
              <a:rPr lang="ru-RU" sz="1800" dirty="0" err="1" smtClean="0"/>
              <a:t>студентського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товариства</a:t>
            </a:r>
            <a:r>
              <a:rPr lang="ru-RU" sz="1800" dirty="0" smtClean="0"/>
              <a:t>. Тому, </a:t>
            </a:r>
            <a:r>
              <a:rPr lang="ru-RU" sz="1800" dirty="0" err="1" smtClean="0"/>
              <a:t>вже</a:t>
            </a:r>
            <a:r>
              <a:rPr lang="ru-RU" sz="1800" dirty="0" smtClean="0"/>
              <a:t> </a:t>
            </a:r>
            <a:r>
              <a:rPr lang="ru-RU" sz="1800" dirty="0" err="1" smtClean="0"/>
              <a:t>з</a:t>
            </a:r>
            <a:r>
              <a:rPr lang="en-US" sz="1800" dirty="0" err="1" smtClean="0"/>
              <a:t>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err="1" smtClean="0"/>
              <a:t>студентської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лави</a:t>
            </a:r>
            <a:r>
              <a:rPr lang="ru-RU" sz="1800" dirty="0" smtClean="0"/>
              <a:t> у </a:t>
            </a:r>
            <a:r>
              <a:rPr lang="ru-RU" sz="1800" dirty="0" err="1" smtClean="0"/>
              <a:t>майбутн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науковц</a:t>
            </a:r>
            <a:r>
              <a:rPr lang="en-US" sz="1800" dirty="0" err="1" smtClean="0"/>
              <a:t>i</a:t>
            </a:r>
            <a:r>
              <a:rPr lang="ru-RU" sz="1800" dirty="0" smtClean="0"/>
              <a:t>в </a:t>
            </a:r>
            <a:r>
              <a:rPr lang="ru-RU" sz="1800" dirty="0" err="1" smtClean="0"/>
              <a:t>формуються</a:t>
            </a:r>
            <a:r>
              <a:rPr lang="ru-RU" sz="1800" dirty="0" smtClean="0"/>
              <a:t> спец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альн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,</a:t>
            </a:r>
            <a:br>
              <a:rPr lang="ru-RU" sz="1800" dirty="0" smtClean="0"/>
            </a:br>
            <a:r>
              <a:rPr lang="ru-RU" sz="1800" dirty="0" smtClean="0"/>
              <a:t>а </a:t>
            </a:r>
            <a:r>
              <a:rPr lang="ru-RU" sz="1800" dirty="0" err="1" smtClean="0"/>
              <a:t>щор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чн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п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дсумков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науков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err="1" smtClean="0"/>
              <a:t>конференц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молодих</a:t>
            </a:r>
            <a:r>
              <a:rPr lang="ru-RU" sz="1800" dirty="0" smtClean="0"/>
              <a:t> </a:t>
            </a:r>
            <a:r>
              <a:rPr lang="ru-RU" sz="1800" dirty="0" err="1" smtClean="0"/>
              <a:t>учених</a:t>
            </a:r>
            <a:r>
              <a:rPr lang="ru-RU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smtClean="0"/>
              <a:t>студент</a:t>
            </a:r>
            <a:r>
              <a:rPr lang="en-US" sz="1800" dirty="0" err="1" smtClean="0"/>
              <a:t>i</a:t>
            </a:r>
            <a:r>
              <a:rPr lang="ru-RU" sz="1800" dirty="0" smtClean="0"/>
              <a:t>в</a:t>
            </a:r>
            <a:br>
              <a:rPr lang="ru-RU" sz="1800" dirty="0" smtClean="0"/>
            </a:br>
            <a:r>
              <a:rPr lang="ru-RU" sz="1800" dirty="0" smtClean="0"/>
              <a:t>в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дбуваються</a:t>
            </a:r>
            <a:r>
              <a:rPr lang="ru-RU" sz="1800" dirty="0" smtClean="0"/>
              <a:t> в </a:t>
            </a:r>
            <a:r>
              <a:rPr lang="ru-RU" sz="1800" dirty="0" err="1" smtClean="0"/>
              <a:t>оснащених</a:t>
            </a:r>
            <a:r>
              <a:rPr lang="ru-RU" sz="1800" dirty="0" smtClean="0"/>
              <a:t> аудитор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ях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кувально-консультативну</a:t>
            </a:r>
            <a:r>
              <a:rPr lang="ru-RU" sz="1800" dirty="0" smtClean="0"/>
              <a:t> роботу</a:t>
            </a:r>
            <a:br>
              <a:rPr lang="ru-RU" sz="1800" dirty="0" smtClean="0"/>
            </a:br>
            <a:r>
              <a:rPr lang="ru-RU" sz="1800" dirty="0" err="1" smtClean="0"/>
              <a:t>фах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вц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ru-RU" sz="1800" dirty="0" smtClean="0"/>
              <a:t>факультету </a:t>
            </a:r>
            <a:r>
              <a:rPr lang="ru-RU" sz="1800" dirty="0" err="1" smtClean="0"/>
              <a:t>проводять</a:t>
            </a:r>
            <a:r>
              <a:rPr lang="ru-RU" sz="1800" dirty="0" smtClean="0"/>
              <a:t> у </a:t>
            </a:r>
            <a:r>
              <a:rPr lang="ru-RU" sz="1800" dirty="0" err="1" smtClean="0"/>
              <a:t>базових</a:t>
            </a:r>
            <a:r>
              <a:rPr lang="ru-RU" sz="1800" dirty="0" smtClean="0"/>
              <a:t> в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дд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леннях</a:t>
            </a:r>
            <a:r>
              <a:rPr lang="ru-RU" sz="1800" dirty="0" smtClean="0"/>
              <a:t> 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карень</a:t>
            </a:r>
            <a:r>
              <a:rPr lang="ru-RU" sz="1800" dirty="0" smtClean="0"/>
              <a:t>,</a:t>
            </a:r>
            <a:br>
              <a:rPr lang="ru-RU" sz="1800" dirty="0" smtClean="0"/>
            </a:br>
            <a:r>
              <a:rPr lang="ru-RU" sz="1800" dirty="0" smtClean="0"/>
              <a:t>пол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кл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н</a:t>
            </a:r>
            <a:r>
              <a:rPr lang="en-US" sz="1800" dirty="0" err="1" smtClean="0"/>
              <a:t>i</a:t>
            </a:r>
            <a:r>
              <a:rPr lang="ru-RU" sz="1800" dirty="0" smtClean="0"/>
              <a:t>к. </a:t>
            </a:r>
            <a:r>
              <a:rPr lang="ru-RU" sz="1800" dirty="0" err="1" smtClean="0"/>
              <a:t>Кр</a:t>
            </a:r>
            <a:r>
              <a:rPr lang="en-US" sz="1800" dirty="0" err="1" smtClean="0"/>
              <a:t>i</a:t>
            </a:r>
            <a:r>
              <a:rPr lang="ru-RU" sz="1800" dirty="0" smtClean="0"/>
              <a:t>м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, ними в </a:t>
            </a:r>
            <a:r>
              <a:rPr lang="ru-RU" sz="1800" dirty="0" err="1" smtClean="0"/>
              <a:t>кл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н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чну</a:t>
            </a:r>
            <a:r>
              <a:rPr lang="ru-RU" sz="1800" dirty="0" smtClean="0"/>
              <a:t> практику </a:t>
            </a:r>
            <a:r>
              <a:rPr lang="ru-RU" sz="1800" dirty="0" err="1" smtClean="0"/>
              <a:t>щор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впроваджується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десятки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агностичних</a:t>
            </a:r>
            <a:r>
              <a:rPr lang="ru-RU" sz="1800" dirty="0" smtClean="0"/>
              <a:t> та л</a:t>
            </a:r>
            <a:r>
              <a:rPr lang="en-US" sz="1800" dirty="0" err="1" smtClean="0"/>
              <a:t>i</a:t>
            </a:r>
            <a:r>
              <a:rPr lang="ru-RU" sz="1800" dirty="0" err="1" smtClean="0"/>
              <a:t>кувальних</a:t>
            </a:r>
            <a:r>
              <a:rPr lang="ru-RU" sz="1800" dirty="0" smtClean="0"/>
              <a:t> методик</a:t>
            </a:r>
          </a:p>
          <a:p>
            <a:pPr marL="36000">
              <a:buNone/>
            </a:pPr>
            <a:endParaRPr lang="ru-RU" sz="1800" dirty="0" smtClean="0"/>
          </a:p>
          <a:p>
            <a:pPr marL="36000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Медичний факультет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00034" y="6072206"/>
            <a:ext cx="8229600" cy="5000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Брошура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Івано-Франківський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(ІФНМУ)</a:t>
            </a:r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УАНМ (КМУ УАНМ)</a:t>
            </a:r>
          </a:p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 та </a:t>
            </a:r>
            <a:r>
              <a:rPr lang="ru-RU" dirty="0" err="1" smtClean="0"/>
              <a:t>медицини</a:t>
            </a:r>
            <a:endParaRPr lang="ru-RU" dirty="0" smtClean="0"/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Богомольця</a:t>
            </a:r>
            <a:r>
              <a:rPr lang="ru-RU" dirty="0" smtClean="0"/>
              <a:t> (НМУ)</a:t>
            </a:r>
          </a:p>
          <a:p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(ХНМУ)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ВНЗ України з медичним факультетом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28596" y="200024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0"/>
            <a:ext cx="5214942" cy="6858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Часто </a:t>
            </a:r>
            <a:r>
              <a:rPr lang="ru-RU" dirty="0" err="1" smtClean="0"/>
              <a:t>чується</a:t>
            </a:r>
            <a:r>
              <a:rPr lang="ru-RU" dirty="0" smtClean="0"/>
              <a:t> фраза «як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летить</a:t>
            </a:r>
            <a:r>
              <a:rPr lang="ru-RU" dirty="0" smtClean="0"/>
              <a:t> час».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так. </a:t>
            </a:r>
            <a:r>
              <a:rPr lang="ru-RU" dirty="0" err="1" smtClean="0"/>
              <a:t>Судіть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недавно </a:t>
            </a:r>
            <a:r>
              <a:rPr lang="ru-RU" dirty="0" err="1" smtClean="0"/>
              <a:t>ви</a:t>
            </a:r>
            <a:r>
              <a:rPr lang="ru-RU" dirty="0" smtClean="0"/>
              <a:t> могли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сидіти</a:t>
            </a:r>
            <a:r>
              <a:rPr lang="ru-RU" dirty="0" smtClean="0"/>
              <a:t> за </a:t>
            </a:r>
            <a:r>
              <a:rPr lang="ru-RU" dirty="0" err="1" smtClean="0"/>
              <a:t>комп’ютером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у футбол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друзями</a:t>
            </a:r>
            <a:r>
              <a:rPr lang="ru-RU" dirty="0" smtClean="0"/>
              <a:t> у </a:t>
            </a:r>
            <a:r>
              <a:rPr lang="ru-RU" dirty="0" err="1" smtClean="0"/>
              <a:t>дворі</a:t>
            </a:r>
            <a:r>
              <a:rPr lang="ru-RU" dirty="0" smtClean="0"/>
              <a:t>. </a:t>
            </a:r>
            <a:r>
              <a:rPr lang="ru-RU" dirty="0" err="1" smtClean="0"/>
              <a:t>Роздуми</a:t>
            </a:r>
            <a:r>
              <a:rPr lang="ru-RU" dirty="0" smtClean="0"/>
              <a:t> на тему «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поступати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11 </a:t>
            </a:r>
            <a:r>
              <a:rPr lang="ru-RU" dirty="0" err="1" smtClean="0"/>
              <a:t>класу</a:t>
            </a:r>
            <a:r>
              <a:rPr lang="ru-RU" dirty="0" smtClean="0"/>
              <a:t>» </a:t>
            </a:r>
            <a:r>
              <a:rPr lang="ru-RU" dirty="0" err="1" smtClean="0"/>
              <a:t>виникають</a:t>
            </a:r>
            <a:r>
              <a:rPr lang="ru-RU" dirty="0" smtClean="0"/>
              <a:t> далеко до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вони </a:t>
            </a:r>
            <a:r>
              <a:rPr lang="ru-RU" dirty="0" err="1" smtClean="0"/>
              <a:t>відкладаються</a:t>
            </a:r>
            <a:r>
              <a:rPr lang="ru-RU" dirty="0" smtClean="0"/>
              <a:t>. Часто </a:t>
            </a:r>
            <a:r>
              <a:rPr lang="ru-RU" dirty="0" err="1" smtClean="0"/>
              <a:t>школярі</a:t>
            </a:r>
            <a:r>
              <a:rPr lang="ru-RU" dirty="0" smtClean="0"/>
              <a:t> </a:t>
            </a:r>
            <a:r>
              <a:rPr lang="ru-RU" dirty="0" err="1" smtClean="0"/>
              <a:t>відтягують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важливого</a:t>
            </a:r>
            <a:r>
              <a:rPr lang="ru-RU" dirty="0" smtClean="0"/>
              <a:t> у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не </a:t>
            </a:r>
            <a:r>
              <a:rPr lang="ru-RU" dirty="0" err="1" smtClean="0"/>
              <a:t>розуміючи</a:t>
            </a:r>
            <a:r>
              <a:rPr lang="ru-RU" dirty="0" smtClean="0"/>
              <a:t> </a:t>
            </a:r>
            <a:r>
              <a:rPr lang="ru-RU" dirty="0" err="1" smtClean="0"/>
              <a:t>серйозності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 «Ось </a:t>
            </a:r>
            <a:r>
              <a:rPr lang="ru-RU" dirty="0" err="1" smtClean="0"/>
              <a:t>ближче</a:t>
            </a:r>
            <a:r>
              <a:rPr lang="ru-RU" dirty="0" smtClean="0"/>
              <a:t> до </a:t>
            </a:r>
            <a:r>
              <a:rPr lang="ru-RU" dirty="0" err="1" smtClean="0"/>
              <a:t>випускного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буде видно,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вступити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коледжу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» –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думка.</a:t>
            </a:r>
            <a:endParaRPr lang="ru-RU" dirty="0"/>
          </a:p>
        </p:txBody>
      </p:sp>
      <p:pic>
        <p:nvPicPr>
          <p:cNvPr id="3074" name="Picture 2" descr="http://www.studyguide.ru/pdir/11aft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4000496" cy="38671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714356"/>
            <a:ext cx="4929190" cy="614364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500" b="1" dirty="0" smtClean="0"/>
              <a:t>1. Пробуй </a:t>
            </a:r>
            <a:r>
              <a:rPr lang="ru-RU" sz="2500" b="1" dirty="0" err="1" smtClean="0"/>
              <a:t>вступати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відразу</a:t>
            </a:r>
            <a:r>
              <a:rPr lang="ru-RU" sz="2500" b="1" dirty="0" smtClean="0"/>
              <a:t> в </a:t>
            </a:r>
            <a:r>
              <a:rPr lang="ru-RU" sz="2500" b="1" dirty="0" err="1" smtClean="0"/>
              <a:t>кілька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вузів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2. Не </a:t>
            </a:r>
            <a:r>
              <a:rPr lang="ru-RU" sz="2500" b="1" dirty="0" err="1" smtClean="0"/>
              <a:t>поспішай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вступати</a:t>
            </a:r>
            <a:r>
              <a:rPr lang="ru-RU" sz="2500" b="1" dirty="0" smtClean="0"/>
              <a:t> на </a:t>
            </a:r>
            <a:r>
              <a:rPr lang="ru-RU" sz="2500" b="1" dirty="0" err="1" smtClean="0"/>
              <a:t>платне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відділення</a:t>
            </a:r>
            <a:r>
              <a:rPr lang="ru-RU" sz="2500" b="1" dirty="0" smtClean="0"/>
              <a:t> </a:t>
            </a:r>
            <a:endParaRPr lang="en-US" sz="2500" dirty="0" smtClean="0"/>
          </a:p>
          <a:p>
            <a:pPr fontAlgn="base">
              <a:buNone/>
            </a:pPr>
            <a:r>
              <a:rPr lang="ru-RU" sz="2500" b="1" dirty="0" smtClean="0"/>
              <a:t>3. </a:t>
            </a:r>
            <a:r>
              <a:rPr lang="ru-RU" sz="2500" b="1" dirty="0" err="1" smtClean="0"/>
              <a:t>Побоюйся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шахраїв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4. </a:t>
            </a:r>
            <a:r>
              <a:rPr lang="ru-RU" sz="2500" b="1" dirty="0" err="1" smtClean="0"/>
              <a:t>Апелюй</a:t>
            </a:r>
            <a:r>
              <a:rPr lang="ru-RU" sz="2500" b="1" dirty="0" smtClean="0"/>
              <a:t>, </a:t>
            </a:r>
            <a:r>
              <a:rPr lang="ru-RU" sz="2500" b="1" dirty="0" err="1" smtClean="0"/>
              <a:t>але</a:t>
            </a:r>
            <a:r>
              <a:rPr lang="ru-RU" sz="2500" b="1" dirty="0" smtClean="0"/>
              <a:t> в </a:t>
            </a:r>
            <a:r>
              <a:rPr lang="ru-RU" sz="2500" b="1" dirty="0" err="1" smtClean="0"/>
              <a:t>міру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5. Запасайся </a:t>
            </a:r>
            <a:r>
              <a:rPr lang="ru-RU" sz="2500" b="1" dirty="0" err="1" smtClean="0"/>
              <a:t>довідками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6. Не </a:t>
            </a:r>
            <a:r>
              <a:rPr lang="ru-RU" sz="2500" b="1" dirty="0" err="1" smtClean="0"/>
              <a:t>забувай</a:t>
            </a:r>
            <a:r>
              <a:rPr lang="ru-RU" sz="2500" b="1" dirty="0" smtClean="0"/>
              <a:t> про </a:t>
            </a:r>
            <a:r>
              <a:rPr lang="ru-RU" sz="2500" b="1" dirty="0" err="1" smtClean="0"/>
              <a:t>пільги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7. Не </a:t>
            </a:r>
            <a:r>
              <a:rPr lang="ru-RU" sz="2500" b="1" dirty="0" err="1" smtClean="0"/>
              <a:t>женися</a:t>
            </a:r>
            <a:r>
              <a:rPr lang="ru-RU" sz="2500" b="1" dirty="0" smtClean="0"/>
              <a:t> за </a:t>
            </a:r>
            <a:r>
              <a:rPr lang="ru-RU" sz="2500" b="1" dirty="0" err="1" smtClean="0"/>
              <a:t>престижністю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8. Будь </a:t>
            </a:r>
            <a:r>
              <a:rPr lang="ru-RU" sz="2500" b="1" dirty="0" err="1" smtClean="0"/>
              <a:t>скромніше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9. Обери ВНЗ за </a:t>
            </a:r>
            <a:r>
              <a:rPr lang="ru-RU" sz="2500" b="1" dirty="0" err="1" smtClean="0"/>
              <a:t>інтересами</a:t>
            </a:r>
            <a:endParaRPr lang="ru-RU" sz="2500" dirty="0" smtClean="0"/>
          </a:p>
          <a:p>
            <a:pPr fontAlgn="base">
              <a:buNone/>
            </a:pPr>
            <a:r>
              <a:rPr lang="ru-RU" sz="2500" b="1" dirty="0" smtClean="0"/>
              <a:t>10. Забудь про телефон </a:t>
            </a:r>
            <a:r>
              <a:rPr lang="ru-RU" sz="2500" b="1" dirty="0" err="1" smtClean="0"/>
              <a:t>і</a:t>
            </a:r>
            <a:r>
              <a:rPr lang="ru-RU" sz="2500" b="1" dirty="0" smtClean="0"/>
              <a:t> шпаргалку</a:t>
            </a:r>
            <a:endParaRPr lang="ru-RU" sz="2500" dirty="0" smtClean="0"/>
          </a:p>
          <a:p>
            <a:pPr fontAlgn="base">
              <a:buNone/>
            </a:pPr>
            <a:endParaRPr lang="ru-RU" sz="25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10 </a:t>
            </a:r>
            <a:r>
              <a:rPr lang="ru-RU" b="1" dirty="0" err="1" smtClean="0"/>
              <a:t>порад</a:t>
            </a:r>
            <a:r>
              <a:rPr lang="ru-RU" b="1" dirty="0" smtClean="0"/>
              <a:t> для </a:t>
            </a:r>
            <a:r>
              <a:rPr lang="ru-RU" b="1" dirty="0" err="1" smtClean="0"/>
              <a:t>вступника</a:t>
            </a:r>
            <a:r>
              <a:rPr lang="ru-RU" b="1" dirty="0" smtClean="0"/>
              <a:t> до ВНЗ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 descr="http://images.stopgame.ru/uploads/images/247792/form/1308747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42984"/>
            <a:ext cx="3828556" cy="543176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501122" cy="250033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Шевченка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Каразіна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Франка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Одеський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Мечникова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"</a:t>
            </a:r>
            <a:r>
              <a:rPr lang="ru-RU" dirty="0" err="1" smtClean="0"/>
              <a:t>Київский</a:t>
            </a:r>
            <a:r>
              <a:rPr lang="ru-RU" dirty="0" smtClean="0"/>
              <a:t> </a:t>
            </a:r>
            <a:r>
              <a:rPr lang="ru-RU" dirty="0" err="1" smtClean="0"/>
              <a:t>політехнічний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"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ТОП 5 ВНЗ України</a:t>
            </a:r>
            <a:endParaRPr lang="ru-RU" dirty="0"/>
          </a:p>
        </p:txBody>
      </p:sp>
      <p:pic>
        <p:nvPicPr>
          <p:cNvPr id="18434" name="Picture 2" descr="http://n.itnews.com.ua/news/pic/a/0/a0c9a0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643290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5715008" cy="5643602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Культура</a:t>
            </a:r>
          </a:p>
          <a:p>
            <a:r>
              <a:rPr lang="ru-RU" sz="2000" dirty="0" err="1" smtClean="0"/>
              <a:t>Машинобудування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матеріалообробка</a:t>
            </a:r>
            <a:endParaRPr lang="ru-RU" sz="2000" dirty="0" smtClean="0"/>
          </a:p>
          <a:p>
            <a:r>
              <a:rPr lang="ru-RU" sz="2000" dirty="0" smtClean="0"/>
              <a:t>Медицина</a:t>
            </a:r>
          </a:p>
          <a:p>
            <a:r>
              <a:rPr lang="ru-RU" sz="2000" dirty="0" smtClean="0"/>
              <a:t>Менеджмент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адміністрування</a:t>
            </a:r>
            <a:endParaRPr lang="ru-RU" sz="2000" dirty="0" smtClean="0"/>
          </a:p>
          <a:p>
            <a:r>
              <a:rPr lang="ru-RU" sz="2000" dirty="0" err="1" smtClean="0"/>
              <a:t>Металургія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матеріалознавство</a:t>
            </a:r>
            <a:endParaRPr lang="ru-RU" sz="2000" dirty="0" smtClean="0"/>
          </a:p>
          <a:p>
            <a:r>
              <a:rPr lang="ru-RU" sz="2000" dirty="0" err="1" smtClean="0"/>
              <a:t>Метрологія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вимірювальна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техніка</a:t>
            </a:r>
            <a:endParaRPr lang="ru-RU" sz="2000" dirty="0" smtClean="0"/>
          </a:p>
          <a:p>
            <a:r>
              <a:rPr lang="ru-RU" sz="2000" dirty="0" err="1" smtClean="0"/>
              <a:t>Мистецтво</a:t>
            </a:r>
            <a:endParaRPr lang="ru-RU" sz="2000" dirty="0" smtClean="0"/>
          </a:p>
          <a:p>
            <a:r>
              <a:rPr lang="ru-RU" sz="2000" dirty="0" err="1" smtClean="0"/>
              <a:t>Міжнародні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відносини</a:t>
            </a:r>
            <a:endParaRPr lang="ru-RU" sz="2000" dirty="0" smtClean="0"/>
          </a:p>
          <a:p>
            <a:r>
              <a:rPr lang="ru-RU" sz="2000" dirty="0" err="1" smtClean="0"/>
              <a:t>Морська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техніка</a:t>
            </a:r>
            <a:endParaRPr lang="ru-RU" sz="2000" dirty="0" smtClean="0"/>
          </a:p>
          <a:p>
            <a:r>
              <a:rPr lang="ru-RU" sz="2000" dirty="0" err="1" smtClean="0"/>
              <a:t>Оброблювання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деревини</a:t>
            </a:r>
            <a:endParaRPr lang="ru-RU" sz="2000" dirty="0" smtClean="0"/>
          </a:p>
          <a:p>
            <a:r>
              <a:rPr lang="ru-RU" sz="2000" dirty="0" err="1" smtClean="0"/>
              <a:t>Педагогічна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освіта</a:t>
            </a:r>
            <a:endParaRPr lang="ru-RU" sz="2000" dirty="0" smtClean="0"/>
          </a:p>
          <a:p>
            <a:r>
              <a:rPr lang="ru-RU" sz="2000" dirty="0" smtClean="0"/>
              <a:t>Право</a:t>
            </a:r>
          </a:p>
          <a:p>
            <a:r>
              <a:rPr lang="ru-RU" sz="2000" dirty="0" err="1" smtClean="0"/>
              <a:t>Природничі</a:t>
            </a:r>
            <a:r>
              <a:rPr lang="ru-RU" sz="2000" dirty="0" smtClean="0"/>
              <a:t> науки</a:t>
            </a:r>
          </a:p>
          <a:p>
            <a:r>
              <a:rPr lang="ru-RU" sz="2000" dirty="0" err="1" smtClean="0"/>
              <a:t>Радіотехніка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зв’язок</a:t>
            </a:r>
            <a:endParaRPr lang="ru-RU" sz="2000" dirty="0" smtClean="0"/>
          </a:p>
          <a:p>
            <a:r>
              <a:rPr lang="ru-RU" sz="2000" dirty="0" err="1" smtClean="0"/>
              <a:t>Рибне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господарство</a:t>
            </a:r>
            <a:r>
              <a:rPr lang="ru-RU" sz="2000" dirty="0" smtClean="0"/>
              <a:t> та </a:t>
            </a:r>
            <a:r>
              <a:rPr lang="ru-RU" sz="2000" dirty="0" err="1" smtClean="0"/>
              <a:t>аквакультура</a:t>
            </a:r>
            <a:endParaRPr lang="ru-RU" sz="2000" dirty="0" smtClean="0"/>
          </a:p>
          <a:p>
            <a:r>
              <a:rPr lang="ru-RU" sz="2000" dirty="0" err="1" smtClean="0"/>
              <a:t>Розробка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копалин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uk-UA" dirty="0" smtClean="0"/>
              <a:t>Факультети</a:t>
            </a:r>
            <a:endParaRPr lang="ru-RU" dirty="0"/>
          </a:p>
        </p:txBody>
      </p:sp>
      <p:pic>
        <p:nvPicPr>
          <p:cNvPr id="4" name="Picture 4" descr="http://userdata.forums.tut.by/2010/09/23/tb14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9110" y="1142984"/>
            <a:ext cx="3974890" cy="50562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857884" cy="657227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err="1" smtClean="0"/>
              <a:t>Інформатика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обчислювальна</a:t>
            </a:r>
            <a:r>
              <a:rPr lang="ru-RU" sz="9600" dirty="0" smtClean="0"/>
              <a:t> </a:t>
            </a:r>
            <a:r>
              <a:rPr lang="ru-RU" sz="9600" dirty="0" err="1" smtClean="0"/>
              <a:t>техніка</a:t>
            </a:r>
            <a:endParaRPr lang="ru-RU" sz="9600" dirty="0" smtClean="0"/>
          </a:p>
          <a:p>
            <a:r>
              <a:rPr lang="ru-RU" sz="9600" dirty="0" err="1" smtClean="0"/>
              <a:t>Гуманітарні</a:t>
            </a:r>
            <a:r>
              <a:rPr lang="ru-RU" sz="9600" dirty="0" smtClean="0"/>
              <a:t> науки</a:t>
            </a:r>
          </a:p>
          <a:p>
            <a:r>
              <a:rPr lang="ru-RU" sz="9600" dirty="0" err="1" smtClean="0"/>
              <a:t>Військові</a:t>
            </a:r>
            <a:r>
              <a:rPr lang="ru-RU" sz="9600" dirty="0" smtClean="0"/>
              <a:t> науки, </a:t>
            </a:r>
            <a:r>
              <a:rPr lang="ru-RU" sz="9600" dirty="0" err="1" smtClean="0"/>
              <a:t>національна</a:t>
            </a:r>
            <a:r>
              <a:rPr lang="ru-RU" sz="9600" dirty="0" smtClean="0"/>
              <a:t> </a:t>
            </a:r>
            <a:r>
              <a:rPr lang="ru-RU" sz="9600" dirty="0" err="1" smtClean="0"/>
              <a:t>безпека</a:t>
            </a:r>
            <a:endParaRPr lang="ru-RU" sz="9600" dirty="0" smtClean="0"/>
          </a:p>
          <a:p>
            <a:r>
              <a:rPr lang="ru-RU" sz="9600" dirty="0" err="1" smtClean="0"/>
              <a:t>Біотехнологія</a:t>
            </a:r>
            <a:endParaRPr lang="ru-RU" sz="9600" dirty="0" smtClean="0"/>
          </a:p>
          <a:p>
            <a:r>
              <a:rPr lang="ru-RU" sz="9600" dirty="0" smtClean="0"/>
              <a:t>Автоматика та </a:t>
            </a:r>
            <a:r>
              <a:rPr lang="ru-RU" sz="9600" dirty="0" err="1" smtClean="0"/>
              <a:t>управління</a:t>
            </a:r>
            <a:endParaRPr lang="ru-RU" sz="9600" dirty="0" smtClean="0"/>
          </a:p>
          <a:p>
            <a:r>
              <a:rPr lang="ru-RU" sz="9600" dirty="0" err="1" smtClean="0"/>
              <a:t>Електротехніка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електромеханіка</a:t>
            </a:r>
            <a:endParaRPr lang="ru-RU" sz="9600" dirty="0" smtClean="0"/>
          </a:p>
          <a:p>
            <a:r>
              <a:rPr lang="ru-RU" sz="9600" dirty="0" err="1" smtClean="0"/>
              <a:t>Електроніка</a:t>
            </a:r>
            <a:endParaRPr lang="ru-RU" sz="9600" dirty="0" smtClean="0"/>
          </a:p>
          <a:p>
            <a:r>
              <a:rPr lang="ru-RU" sz="9600" dirty="0" err="1" smtClean="0"/>
              <a:t>Економіка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підприємництво</a:t>
            </a:r>
            <a:endParaRPr lang="ru-RU" sz="9600" dirty="0" smtClean="0"/>
          </a:p>
          <a:p>
            <a:r>
              <a:rPr lang="ru-RU" sz="9600" dirty="0" err="1" smtClean="0"/>
              <a:t>Інформаційна</a:t>
            </a:r>
            <a:r>
              <a:rPr lang="ru-RU" sz="9600" dirty="0" smtClean="0"/>
              <a:t> </a:t>
            </a:r>
            <a:r>
              <a:rPr lang="ru-RU" sz="9600" dirty="0" err="1" smtClean="0"/>
              <a:t>безпека</a:t>
            </a:r>
            <a:endParaRPr lang="ru-RU" sz="9600" dirty="0" smtClean="0"/>
          </a:p>
          <a:p>
            <a:r>
              <a:rPr lang="ru-RU" sz="9600" dirty="0" err="1" smtClean="0"/>
              <a:t>Геодезія</a:t>
            </a:r>
            <a:r>
              <a:rPr lang="ru-RU" sz="9600" dirty="0" smtClean="0"/>
              <a:t> та </a:t>
            </a:r>
            <a:r>
              <a:rPr lang="ru-RU" sz="9600" dirty="0" err="1" smtClean="0"/>
              <a:t>землеустрій</a:t>
            </a:r>
            <a:endParaRPr lang="ru-RU" sz="9600" dirty="0" smtClean="0"/>
          </a:p>
          <a:p>
            <a:r>
              <a:rPr lang="ru-RU" sz="9600" dirty="0" err="1" smtClean="0"/>
              <a:t>Видавничо-поліграфічна</a:t>
            </a:r>
            <a:r>
              <a:rPr lang="ru-RU" sz="9600" dirty="0" smtClean="0"/>
              <a:t> справа</a:t>
            </a:r>
          </a:p>
          <a:p>
            <a:r>
              <a:rPr lang="ru-RU" sz="9600" dirty="0" err="1" smtClean="0"/>
              <a:t>Авіаційна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ракетно-космічна</a:t>
            </a:r>
            <a:r>
              <a:rPr lang="ru-RU" sz="9600" dirty="0" smtClean="0"/>
              <a:t> </a:t>
            </a:r>
            <a:r>
              <a:rPr lang="ru-RU" sz="9600" dirty="0" err="1" smtClean="0"/>
              <a:t>техніка</a:t>
            </a:r>
            <a:endParaRPr lang="ru-RU" sz="9600" dirty="0" smtClean="0"/>
          </a:p>
          <a:p>
            <a:r>
              <a:rPr lang="ru-RU" sz="9600" dirty="0" err="1" smtClean="0"/>
              <a:t>Ветеринарія</a:t>
            </a:r>
            <a:endParaRPr lang="ru-RU" sz="9600" dirty="0" smtClean="0"/>
          </a:p>
          <a:p>
            <a:r>
              <a:rPr lang="ru-RU" sz="9600" dirty="0" err="1" smtClean="0"/>
              <a:t>Будівництво</a:t>
            </a:r>
            <a:r>
              <a:rPr lang="ru-RU" sz="9600" dirty="0" smtClean="0"/>
              <a:t> та </a:t>
            </a:r>
            <a:r>
              <a:rPr lang="ru-RU" sz="9600" dirty="0" err="1" smtClean="0"/>
              <a:t>архітектура</a:t>
            </a:r>
            <a:endParaRPr lang="ru-RU" sz="9600" dirty="0" smtClean="0"/>
          </a:p>
          <a:p>
            <a:r>
              <a:rPr lang="ru-RU" sz="9600" dirty="0" err="1" smtClean="0"/>
              <a:t>Журналістика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інформація</a:t>
            </a:r>
            <a:endParaRPr lang="ru-RU" sz="9600" dirty="0" smtClean="0"/>
          </a:p>
          <a:p>
            <a:r>
              <a:rPr lang="ru-RU" sz="9600" dirty="0" err="1" smtClean="0"/>
              <a:t>Енергетика</a:t>
            </a:r>
            <a:r>
              <a:rPr lang="ru-RU" sz="9600" dirty="0" smtClean="0"/>
              <a:t> та </a:t>
            </a:r>
            <a:r>
              <a:rPr lang="ru-RU" sz="9600" dirty="0" err="1" smtClean="0"/>
              <a:t>енергетичне</a:t>
            </a:r>
            <a:r>
              <a:rPr lang="ru-RU" sz="9600" dirty="0" smtClean="0"/>
              <a:t> </a:t>
            </a:r>
            <a:r>
              <a:rPr lang="ru-RU" sz="9600" dirty="0" err="1" smtClean="0"/>
              <a:t>машинобудування</a:t>
            </a:r>
            <a:endParaRPr lang="ru-RU" sz="9600" dirty="0" smtClean="0"/>
          </a:p>
          <a:p>
            <a:pPr fontAlgn="base">
              <a:buNone/>
            </a:pPr>
            <a:endParaRPr lang="ru-RU" dirty="0" smtClean="0"/>
          </a:p>
        </p:txBody>
      </p:sp>
      <p:pic>
        <p:nvPicPr>
          <p:cNvPr id="1026" name="Picture 2" descr="http://s61.radikal.ru/i173/1302/41/58dc923303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193" y="1857364"/>
            <a:ext cx="361952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5186370" cy="5667396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Системні</a:t>
            </a:r>
            <a:r>
              <a:rPr lang="ru-RU" sz="2800" dirty="0" smtClean="0"/>
              <a:t> науки та </a:t>
            </a:r>
            <a:r>
              <a:rPr lang="ru-RU" sz="2800" dirty="0" err="1" smtClean="0"/>
              <a:t>кібернетика</a:t>
            </a:r>
            <a:endParaRPr lang="ru-RU" sz="2800" dirty="0" smtClean="0"/>
          </a:p>
          <a:p>
            <a:r>
              <a:rPr lang="ru-RU" sz="2800" dirty="0" err="1" smtClean="0"/>
              <a:t>Сільське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лісництво</a:t>
            </a:r>
            <a:endParaRPr lang="ru-RU" sz="2800" dirty="0" smtClean="0"/>
          </a:p>
          <a:p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забезпечення</a:t>
            </a:r>
            <a:endParaRPr lang="ru-RU" sz="2800" dirty="0" smtClean="0"/>
          </a:p>
          <a:p>
            <a:r>
              <a:rPr lang="ru-RU" sz="2800" dirty="0" err="1" smtClean="0"/>
              <a:t>Соціально-політичні</a:t>
            </a:r>
            <a:r>
              <a:rPr lang="ru-RU" sz="2800" dirty="0" smtClean="0"/>
              <a:t> науки</a:t>
            </a:r>
          </a:p>
          <a:p>
            <a:r>
              <a:rPr lang="ru-RU" sz="2800" dirty="0" smtClean="0"/>
              <a:t>Сфера </a:t>
            </a:r>
            <a:r>
              <a:rPr lang="ru-RU" sz="2800" dirty="0" err="1" smtClean="0"/>
              <a:t>обслуговування</a:t>
            </a:r>
            <a:endParaRPr lang="ru-RU" sz="2800" dirty="0" smtClean="0"/>
          </a:p>
          <a:p>
            <a:r>
              <a:rPr lang="ru-RU" sz="2800" dirty="0" err="1" smtClean="0"/>
              <a:t>Текстильна</a:t>
            </a:r>
            <a:r>
              <a:rPr lang="ru-RU" sz="2800" dirty="0" smtClean="0"/>
              <a:t> та легка </a:t>
            </a:r>
            <a:r>
              <a:rPr lang="ru-RU" sz="2800" dirty="0" err="1" smtClean="0"/>
              <a:t>промисловість</a:t>
            </a:r>
            <a:endParaRPr lang="ru-RU" sz="2800" dirty="0" smtClean="0"/>
          </a:p>
          <a:p>
            <a:r>
              <a:rPr lang="ru-RU" sz="2800" dirty="0" err="1" smtClean="0"/>
              <a:t>Техніка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енергетика</a:t>
            </a:r>
            <a:r>
              <a:rPr lang="ru-RU" sz="2800" dirty="0" smtClean="0"/>
              <a:t> аграрного </a:t>
            </a:r>
            <a:r>
              <a:rPr lang="ru-RU" sz="2800" dirty="0" err="1" smtClean="0"/>
              <a:t>виробництва</a:t>
            </a:r>
            <a:endParaRPr lang="ru-RU" sz="2800" dirty="0" smtClean="0"/>
          </a:p>
          <a:p>
            <a:r>
              <a:rPr lang="ru-RU" sz="2800" dirty="0" smtClean="0"/>
              <a:t>Транспорт </a:t>
            </a:r>
            <a:r>
              <a:rPr lang="ru-RU" sz="2800" dirty="0" err="1" smtClean="0"/>
              <a:t>і</a:t>
            </a:r>
            <a:r>
              <a:rPr lang="ru-RU" sz="2800" dirty="0" smtClean="0"/>
              <a:t> транспортна </a:t>
            </a:r>
            <a:r>
              <a:rPr lang="ru-RU" sz="2800" dirty="0" err="1" smtClean="0"/>
              <a:t>інфраструктура</a:t>
            </a:r>
            <a:endParaRPr lang="ru-RU" sz="2800" dirty="0" smtClean="0"/>
          </a:p>
          <a:p>
            <a:r>
              <a:rPr lang="ru-RU" sz="2800" dirty="0" err="1" smtClean="0"/>
              <a:t>Фармація</a:t>
            </a:r>
            <a:endParaRPr lang="ru-RU" sz="2800" dirty="0" smtClean="0"/>
          </a:p>
          <a:p>
            <a:r>
              <a:rPr lang="ru-RU" sz="2800" dirty="0" err="1" smtClean="0"/>
              <a:t>Фізико-математичні</a:t>
            </a:r>
            <a:r>
              <a:rPr lang="ru-RU" sz="2800" dirty="0" smtClean="0"/>
              <a:t> науки</a:t>
            </a:r>
          </a:p>
          <a:p>
            <a:r>
              <a:rPr lang="ru-RU" sz="2800" dirty="0" err="1" smtClean="0"/>
              <a:t>Фізичне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, спорт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здоров’я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endParaRPr lang="ru-RU" sz="2800" dirty="0" smtClean="0"/>
          </a:p>
          <a:p>
            <a:r>
              <a:rPr lang="ru-RU" sz="2800" dirty="0" err="1" smtClean="0"/>
              <a:t>Харчова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промисловість</a:t>
            </a:r>
            <a:endParaRPr lang="ru-RU" sz="2800" dirty="0" smtClean="0"/>
          </a:p>
          <a:p>
            <a:r>
              <a:rPr lang="ru-RU" sz="2800" dirty="0" err="1" smtClean="0"/>
              <a:t>Хімічна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інженерія</a:t>
            </a:r>
            <a:endParaRPr lang="ru-RU" sz="2800" dirty="0" smtClean="0"/>
          </a:p>
          <a:p>
            <a:r>
              <a:rPr lang="ru-RU" sz="2800" dirty="0" err="1" smtClean="0"/>
              <a:t>Цивільна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безпека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http://slovomame.ru/img/2a/09/a3/84a3c60edacab217f68c32f32a3092a5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142984"/>
            <a:ext cx="3786182" cy="283963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45720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err="1" smtClean="0"/>
              <a:t>Найбільший</a:t>
            </a:r>
            <a:r>
              <a:rPr lang="ru-RU" dirty="0" smtClean="0"/>
              <a:t> та </a:t>
            </a:r>
            <a:r>
              <a:rPr lang="ru-RU" dirty="0" err="1" smtClean="0"/>
              <a:t>найдавніший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. Тут </a:t>
            </a:r>
            <a:r>
              <a:rPr lang="ru-RU" dirty="0" err="1" smtClean="0"/>
              <a:t>навчаються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семисот </a:t>
            </a:r>
            <a:r>
              <a:rPr lang="ru-RU" dirty="0" err="1" smtClean="0"/>
              <a:t>студентів</a:t>
            </a:r>
            <a:r>
              <a:rPr lang="ru-RU" dirty="0" smtClean="0"/>
              <a:t>. За </a:t>
            </a:r>
            <a:r>
              <a:rPr lang="ru-RU" dirty="0" err="1" smtClean="0"/>
              <a:t>напрямом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«</a:t>
            </a:r>
            <a:r>
              <a:rPr lang="ru-RU" dirty="0" err="1" smtClean="0"/>
              <a:t>журналістика</a:t>
            </a:r>
            <a:r>
              <a:rPr lang="ru-RU" dirty="0" smtClean="0"/>
              <a:t>»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готує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пресової</a:t>
            </a:r>
            <a:r>
              <a:rPr lang="ru-RU" dirty="0" smtClean="0"/>
              <a:t>, </a:t>
            </a:r>
            <a:r>
              <a:rPr lang="ru-RU" dirty="0" err="1" smtClean="0"/>
              <a:t>агенційної</a:t>
            </a:r>
            <a:r>
              <a:rPr lang="ru-RU" dirty="0" smtClean="0"/>
              <a:t>, теле-, фото-, </a:t>
            </a:r>
            <a:r>
              <a:rPr lang="ru-RU" dirty="0" err="1" smtClean="0"/>
              <a:t>радіожурналістики</a:t>
            </a:r>
            <a:r>
              <a:rPr lang="ru-RU" dirty="0" smtClean="0"/>
              <a:t>, </a:t>
            </a:r>
            <a:r>
              <a:rPr lang="ru-RU" dirty="0" err="1" smtClean="0"/>
              <a:t>міжнародної</a:t>
            </a:r>
            <a:r>
              <a:rPr lang="ru-RU" dirty="0" smtClean="0"/>
              <a:t> та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  <a:r>
              <a:rPr lang="ru-RU" dirty="0" err="1" smtClean="0"/>
              <a:t>новітніх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проходять</a:t>
            </a:r>
            <a:r>
              <a:rPr lang="ru-RU" dirty="0" smtClean="0"/>
              <a:t> практику в </a:t>
            </a:r>
            <a:r>
              <a:rPr lang="ru-RU" dirty="0" err="1" smtClean="0"/>
              <a:t>редакціях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 та </a:t>
            </a:r>
            <a:r>
              <a:rPr lang="ru-RU" dirty="0" err="1" smtClean="0"/>
              <a:t>телебачення</a:t>
            </a:r>
            <a:r>
              <a:rPr lang="ru-RU" dirty="0" smtClean="0"/>
              <a:t>, в журналах та газетах, на </a:t>
            </a:r>
            <a:r>
              <a:rPr lang="ru-RU" dirty="0" err="1" smtClean="0"/>
              <a:t>медіа-порталах</a:t>
            </a:r>
            <a:r>
              <a:rPr lang="ru-RU" dirty="0" smtClean="0"/>
              <a:t>, в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агентствах та в </a:t>
            </a:r>
            <a:r>
              <a:rPr lang="ru-RU" dirty="0" err="1" smtClean="0"/>
              <a:t>іноземних</a:t>
            </a:r>
            <a:r>
              <a:rPr lang="ru-RU" dirty="0" smtClean="0"/>
              <a:t> ЗМІ.</a:t>
            </a:r>
          </a:p>
          <a:p>
            <a:pPr algn="just">
              <a:buNone/>
            </a:pP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поєднувати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цікавими</a:t>
            </a:r>
            <a:r>
              <a:rPr lang="ru-RU" dirty="0" smtClean="0"/>
              <a:t> проектами: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,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людьми, </a:t>
            </a:r>
            <a:r>
              <a:rPr lang="ru-RU" dirty="0" err="1" smtClean="0"/>
              <a:t>брати</a:t>
            </a:r>
            <a:r>
              <a:rPr lang="ru-RU" dirty="0" smtClean="0"/>
              <a:t> участь у </a:t>
            </a:r>
            <a:r>
              <a:rPr lang="ru-RU" dirty="0" err="1" smtClean="0"/>
              <a:t>майстер-класах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стати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студентської</a:t>
            </a:r>
            <a:r>
              <a:rPr lang="ru-RU" dirty="0" smtClean="0"/>
              <a:t> </a:t>
            </a:r>
            <a:r>
              <a:rPr lang="ru-RU" dirty="0" err="1" smtClean="0"/>
              <a:t>радіостанції</a:t>
            </a:r>
            <a:r>
              <a:rPr lang="ru-RU" dirty="0" smtClean="0"/>
              <a:t> «</a:t>
            </a:r>
            <a:r>
              <a:rPr lang="ru-RU" dirty="0" err="1" smtClean="0"/>
              <a:t>Campus</a:t>
            </a:r>
            <a:r>
              <a:rPr lang="ru-RU" dirty="0" smtClean="0"/>
              <a:t> </a:t>
            </a:r>
            <a:r>
              <a:rPr lang="ru-RU" dirty="0" err="1" smtClean="0"/>
              <a:t>radio</a:t>
            </a:r>
            <a:r>
              <a:rPr lang="ru-RU" dirty="0" smtClean="0"/>
              <a:t>» та телеканалу «ІЖ-TV».</a:t>
            </a:r>
          </a:p>
          <a:p>
            <a:pPr algn="just">
              <a:buNone/>
            </a:pPr>
            <a:r>
              <a:rPr lang="ru-RU" dirty="0" err="1" smtClean="0"/>
              <a:t>Випускники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«</a:t>
            </a:r>
            <a:r>
              <a:rPr lang="ru-RU" dirty="0" err="1" smtClean="0"/>
              <a:t>Журналістика</a:t>
            </a:r>
            <a:r>
              <a:rPr lang="ru-RU" dirty="0" smtClean="0"/>
              <a:t>» </a:t>
            </a:r>
            <a:r>
              <a:rPr lang="ru-RU" dirty="0" err="1" smtClean="0"/>
              <a:t>працюють</a:t>
            </a:r>
            <a:r>
              <a:rPr lang="ru-RU" dirty="0" smtClean="0"/>
              <a:t> авторами та </a:t>
            </a:r>
            <a:r>
              <a:rPr lang="ru-RU" dirty="0" err="1" smtClean="0"/>
              <a:t>ведучими</a:t>
            </a:r>
            <a:r>
              <a:rPr lang="ru-RU" dirty="0" smtClean="0"/>
              <a:t> теле- та </a:t>
            </a:r>
            <a:r>
              <a:rPr lang="ru-RU" dirty="0" err="1" smtClean="0"/>
              <a:t>радіопрограм</a:t>
            </a:r>
            <a:r>
              <a:rPr lang="ru-RU" dirty="0" smtClean="0"/>
              <a:t>, </a:t>
            </a:r>
            <a:r>
              <a:rPr lang="ru-RU" dirty="0" err="1" smtClean="0"/>
              <a:t>оглядачами</a:t>
            </a:r>
            <a:r>
              <a:rPr lang="ru-RU" dirty="0" smtClean="0"/>
              <a:t>, </a:t>
            </a:r>
            <a:r>
              <a:rPr lang="ru-RU" dirty="0" err="1" smtClean="0"/>
              <a:t>міжнародними</a:t>
            </a:r>
            <a:r>
              <a:rPr lang="ru-RU" dirty="0" smtClean="0"/>
              <a:t> </a:t>
            </a:r>
            <a:r>
              <a:rPr lang="ru-RU" dirty="0" err="1" smtClean="0"/>
              <a:t>журналістами</a:t>
            </a:r>
            <a:r>
              <a:rPr lang="ru-RU" dirty="0" smtClean="0"/>
              <a:t>, </a:t>
            </a:r>
            <a:r>
              <a:rPr lang="ru-RU" dirty="0" err="1" smtClean="0"/>
              <a:t>кореспондентами</a:t>
            </a:r>
            <a:r>
              <a:rPr lang="ru-RU" dirty="0" smtClean="0"/>
              <a:t>, </a:t>
            </a:r>
            <a:r>
              <a:rPr lang="ru-RU" dirty="0" err="1" smtClean="0"/>
              <a:t>журналістами</a:t>
            </a:r>
            <a:r>
              <a:rPr lang="ru-RU" dirty="0" smtClean="0"/>
              <a:t> на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телебаченні</a:t>
            </a:r>
            <a:r>
              <a:rPr lang="ru-RU" dirty="0" smtClean="0"/>
              <a:t>, у </a:t>
            </a:r>
            <a:r>
              <a:rPr lang="ru-RU" dirty="0" err="1" smtClean="0"/>
              <a:t>друкованих</a:t>
            </a:r>
            <a:r>
              <a:rPr lang="ru-RU" dirty="0" smtClean="0"/>
              <a:t> ЗМІ та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Журналістика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71472" y="5500702"/>
            <a:ext cx="8329642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Календар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Дніпропетровський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Гончара (ДНУ)</a:t>
            </a:r>
          </a:p>
          <a:p>
            <a:r>
              <a:rPr lang="ru-RU" dirty="0" err="1" smtClean="0"/>
              <a:t>Івано-Франківський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права </a:t>
            </a:r>
            <a:r>
              <a:rPr lang="ru-RU" dirty="0" err="1" smtClean="0"/>
              <a:t>імені</a:t>
            </a:r>
            <a:r>
              <a:rPr lang="ru-RU" dirty="0" smtClean="0"/>
              <a:t> Короля Данила </a:t>
            </a:r>
            <a:r>
              <a:rPr lang="ru-RU" dirty="0" err="1" smtClean="0"/>
              <a:t>Галицького</a:t>
            </a:r>
            <a:r>
              <a:rPr lang="ru-RU" dirty="0" smtClean="0"/>
              <a:t> (ІФУП)</a:t>
            </a:r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(</a:t>
            </a:r>
            <a:r>
              <a:rPr lang="ru-RU" dirty="0" err="1" smtClean="0"/>
              <a:t>КиМУ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(КНУ)</a:t>
            </a:r>
          </a:p>
          <a:p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(</a:t>
            </a:r>
            <a:r>
              <a:rPr lang="ru-RU" dirty="0" err="1" smtClean="0"/>
              <a:t>КНУКіМ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Каразіна</a:t>
            </a:r>
            <a:r>
              <a:rPr lang="ru-RU" dirty="0" smtClean="0"/>
              <a:t> (ХНУ)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ВНЗ України з факультетом журналістики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497</Words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Куди піти навчатися?</vt:lpstr>
      <vt:lpstr>Слайд 2</vt:lpstr>
      <vt:lpstr>10 порад для вступника до ВНЗ </vt:lpstr>
      <vt:lpstr>ТОП 5 ВНЗ України</vt:lpstr>
      <vt:lpstr>Факультети</vt:lpstr>
      <vt:lpstr>Слайд 6</vt:lpstr>
      <vt:lpstr>Слайд 7</vt:lpstr>
      <vt:lpstr>Журналістика </vt:lpstr>
      <vt:lpstr>ВНЗ України з факультетом журналістики</vt:lpstr>
      <vt:lpstr>Філологія</vt:lpstr>
      <vt:lpstr>ВНЗ України з факультетом філології</vt:lpstr>
      <vt:lpstr>Фізико-математичний факультет</vt:lpstr>
      <vt:lpstr>ВНЗ України з фізико-математичним  факультетом</vt:lpstr>
      <vt:lpstr>Медичний факультет</vt:lpstr>
      <vt:lpstr>ВНЗ України з медичним факультетом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2014-06-03T14:16:17Z</dcterms:modified>
</cp:coreProperties>
</file>