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116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Права дитини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28662" y="4857760"/>
            <a:ext cx="7406640" cy="128588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214422"/>
            <a:ext cx="857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принципами, </a:t>
            </a:r>
            <a:r>
              <a:rPr lang="ru-RU" sz="2000" dirty="0" err="1" smtClean="0"/>
              <a:t>проголошеними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Статуті</a:t>
            </a:r>
            <a:r>
              <a:rPr lang="ru-RU" sz="2000" dirty="0" smtClean="0"/>
              <a:t> ООН, у </a:t>
            </a:r>
            <a:r>
              <a:rPr lang="ru-RU" sz="2000" dirty="0" err="1" smtClean="0"/>
              <a:t>Загальній</a:t>
            </a:r>
            <a:endParaRPr lang="ru-RU" sz="2000" dirty="0" smtClean="0"/>
          </a:p>
          <a:p>
            <a:r>
              <a:rPr lang="ru-RU" sz="2000" dirty="0" err="1" smtClean="0"/>
              <a:t>декларації</a:t>
            </a:r>
            <a:r>
              <a:rPr lang="ru-RU" sz="2000" dirty="0" smtClean="0"/>
              <a:t> прав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Міжнародних</a:t>
            </a:r>
            <a:r>
              <a:rPr lang="ru-RU" sz="2000" dirty="0" smtClean="0"/>
              <a:t> пактах про права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кожна</a:t>
            </a:r>
            <a:endParaRPr lang="ru-RU" sz="2000" dirty="0" smtClean="0"/>
          </a:p>
          <a:p>
            <a:r>
              <a:rPr lang="ru-RU" sz="2000" dirty="0" err="1" smtClean="0"/>
              <a:t>людина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володіти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всіма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зазначеними</a:t>
            </a:r>
            <a:r>
              <a:rPr lang="ru-RU" sz="2000" dirty="0" smtClean="0"/>
              <a:t> у них правами </a:t>
            </a:r>
            <a:r>
              <a:rPr lang="ru-RU" sz="2000" dirty="0" err="1" smtClean="0"/>
              <a:t>і</a:t>
            </a:r>
            <a:r>
              <a:rPr lang="ru-RU" sz="2000" dirty="0" smtClean="0"/>
              <a:t> свободами без</a:t>
            </a:r>
          </a:p>
          <a:p>
            <a:r>
              <a:rPr lang="ru-RU" sz="2000" dirty="0" err="1" smtClean="0"/>
              <a:t>будь-якої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різниці</a:t>
            </a:r>
            <a:r>
              <a:rPr lang="ru-RU" sz="2000" dirty="0" smtClean="0"/>
              <a:t> за такими </a:t>
            </a:r>
            <a:r>
              <a:rPr lang="ru-RU" sz="2000" dirty="0" err="1" smtClean="0"/>
              <a:t>ознаками</a:t>
            </a:r>
            <a:r>
              <a:rPr lang="ru-RU" sz="2000" dirty="0" smtClean="0"/>
              <a:t>, як раса, </a:t>
            </a:r>
            <a:r>
              <a:rPr lang="ru-RU" sz="2000" dirty="0" err="1" smtClean="0"/>
              <a:t>колір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шкіри</a:t>
            </a:r>
            <a:r>
              <a:rPr lang="ru-RU" sz="2000" dirty="0" smtClean="0"/>
              <a:t>, стать,</a:t>
            </a:r>
          </a:p>
          <a:p>
            <a:r>
              <a:rPr lang="ru-RU" sz="2000" dirty="0" err="1" smtClean="0"/>
              <a:t>релігія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політичні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переконання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національне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соціальне</a:t>
            </a:r>
            <a:endParaRPr lang="ru-RU" sz="2000" dirty="0" smtClean="0"/>
          </a:p>
          <a:p>
            <a:r>
              <a:rPr lang="ru-RU" sz="2000" dirty="0" err="1" smtClean="0"/>
              <a:t>походження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майновий</a:t>
            </a:r>
            <a:r>
              <a:rPr lang="ru-RU" sz="2000" dirty="0" smtClean="0"/>
              <a:t> стан, </a:t>
            </a:r>
            <a:r>
              <a:rPr lang="ru-RU" sz="2000" dirty="0" err="1" smtClean="0"/>
              <a:t>народження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обставини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5786454"/>
            <a:ext cx="592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ратифікувала</a:t>
            </a:r>
            <a:r>
              <a:rPr lang="ru-RU" dirty="0" smtClean="0"/>
              <a:t> </a:t>
            </a:r>
            <a:r>
              <a:rPr lang="ru-RU" dirty="0" err="1" smtClean="0"/>
              <a:t>Конвенцію</a:t>
            </a:r>
            <a:r>
              <a:rPr lang="ru-RU" dirty="0" smtClean="0"/>
              <a:t> ООН про права </a:t>
            </a:r>
            <a:r>
              <a:rPr lang="ru-RU" dirty="0" err="1" smtClean="0"/>
              <a:t>дитини</a:t>
            </a:r>
            <a:r>
              <a:rPr lang="ru-RU" dirty="0" smtClean="0"/>
              <a:t> в перший же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Діти мають право на медичну допомогу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227139" cy="33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85765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Діти мають право на повноцінне харчування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2500"/>
          <a:stretch>
            <a:fillRect/>
          </a:stretch>
        </p:blipFill>
        <p:spPr bwMode="auto">
          <a:xfrm>
            <a:off x="285720" y="1785926"/>
            <a:ext cx="400052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0"/>
            <a:ext cx="4429124" cy="354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b="37942"/>
          <a:stretch>
            <a:fillRect/>
          </a:stretch>
        </p:blipFill>
        <p:spPr bwMode="auto">
          <a:xfrm rot="14255174">
            <a:off x="6451631" y="883006"/>
            <a:ext cx="2798779" cy="128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 t="14999"/>
          <a:stretch>
            <a:fillRect/>
          </a:stretch>
        </p:blipFill>
        <p:spPr bwMode="auto">
          <a:xfrm>
            <a:off x="142844" y="1785926"/>
            <a:ext cx="381476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28654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Діти мають право висловлювати свої погляди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b="11181"/>
          <a:stretch>
            <a:fillRect/>
          </a:stretch>
        </p:blipFill>
        <p:spPr bwMode="auto">
          <a:xfrm>
            <a:off x="4357686" y="3000372"/>
            <a:ext cx="4471162" cy="370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00438"/>
            <a:ext cx="4300108" cy="313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Діти мають право на відпочинок та дозвілля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41910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8621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Діти мають право на свободу совісті та </a:t>
            </a:r>
            <a:r>
              <a:rPr lang="uk-UA" dirty="0" err="1" smtClean="0"/>
              <a:t>релігї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051458" cy="505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Дитина має право на вільне спілкування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3786214" cy="473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47573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Діти мають право на інформацію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894" y="1428736"/>
            <a:ext cx="36083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4310081" cy="45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Особлива увага дітям інвалідам</a:t>
            </a:r>
            <a:endParaRPr lang="ru-RU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51994"/>
            <a:ext cx="3500462" cy="515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Особлива увага дітям-біженцям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90887"/>
            <a:ext cx="71438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429264"/>
            <a:ext cx="4071966" cy="1143000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000108"/>
            <a:ext cx="692948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Пам’ятайте</a:t>
            </a:r>
            <a:r>
              <a:rPr lang="ru-RU" sz="2800" dirty="0" smtClean="0"/>
              <a:t>, 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кращий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зробити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дітей</a:t>
            </a:r>
            <a:r>
              <a:rPr lang="ru-RU" sz="2800" dirty="0" smtClean="0"/>
              <a:t> хорошими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зробити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щасливими</a:t>
            </a:r>
            <a:r>
              <a:rPr lang="ru-RU" sz="2800" dirty="0" smtClean="0"/>
              <a:t>.</a:t>
            </a:r>
          </a:p>
          <a:p>
            <a:r>
              <a:rPr lang="ru-RU" dirty="0" smtClean="0"/>
              <a:t>                                                                                            </a:t>
            </a:r>
            <a:r>
              <a:rPr lang="ru-RU" sz="3200" dirty="0" smtClean="0"/>
              <a:t>Оскар </a:t>
            </a:r>
            <a:r>
              <a:rPr lang="ru-RU" sz="3200" dirty="0" err="1" smtClean="0"/>
              <a:t>Уальд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Всі діти рівні у правах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858048" cy="520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Кожна дитина має право на якісну освіту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2380" y="2857496"/>
            <a:ext cx="356510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973" y="1785926"/>
            <a:ext cx="48397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Кожна дитина має право на любов і піклування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6511" y="1618844"/>
            <a:ext cx="3625423" cy="4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571900" cy="500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Жодна дитина не повинна бути примусово залучена до праці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666"/>
          <a:stretch>
            <a:fillRect/>
          </a:stretch>
        </p:blipFill>
        <p:spPr bwMode="auto">
          <a:xfrm>
            <a:off x="214282" y="1857364"/>
            <a:ext cx="43053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b="5563"/>
          <a:stretch>
            <a:fillRect/>
          </a:stretch>
        </p:blipFill>
        <p:spPr bwMode="auto">
          <a:xfrm>
            <a:off x="4643438" y="3429000"/>
            <a:ext cx="43053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Жодна дитина не повинна бути </a:t>
            </a:r>
            <a:r>
              <a:rPr lang="uk-UA" dirty="0" err="1" smtClean="0"/>
              <a:t>скр</a:t>
            </a:r>
            <a:r>
              <a:rPr lang="ru-RU" dirty="0" smtClean="0"/>
              <a:t>и</a:t>
            </a:r>
            <a:r>
              <a:rPr lang="uk-UA" dirty="0" err="1" smtClean="0"/>
              <a:t>вджена</a:t>
            </a:r>
            <a:r>
              <a:rPr lang="uk-UA" dirty="0" smtClean="0"/>
              <a:t> і зневажена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643182"/>
            <a:ext cx="3929408" cy="39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2576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Жодна дитина не повинна бути об’єктом сексуальних домагань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166" r="8806"/>
          <a:stretch>
            <a:fillRect/>
          </a:stretch>
        </p:blipFill>
        <p:spPr bwMode="auto">
          <a:xfrm>
            <a:off x="142844" y="1571612"/>
            <a:ext cx="43577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4"/>
            <a:ext cx="41422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Дитина не повинна бути жертвою війни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357298"/>
            <a:ext cx="4099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4143404" cy="337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19291"/>
          <a:stretch>
            <a:fillRect/>
          </a:stretch>
        </p:blipFill>
        <p:spPr bwMode="auto">
          <a:xfrm>
            <a:off x="1928794" y="3357562"/>
            <a:ext cx="3478232" cy="330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Особлива увага дітям без сімей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429689"/>
            <a:ext cx="7604864" cy="505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</TotalTime>
  <Words>213</Words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Права дитини</vt:lpstr>
      <vt:lpstr>Всі діти рівні у правах</vt:lpstr>
      <vt:lpstr>Кожна дитина має право на якісну освіту</vt:lpstr>
      <vt:lpstr>Кожна дитина має право на любов і піклування</vt:lpstr>
      <vt:lpstr>Жодна дитина не повинна бути примусово залучена до праці</vt:lpstr>
      <vt:lpstr>Жодна дитина не повинна бути скривджена і зневажена</vt:lpstr>
      <vt:lpstr>Жодна дитина не повинна бути об’єктом сексуальних домагань</vt:lpstr>
      <vt:lpstr>Дитина не повинна бути жертвою війни</vt:lpstr>
      <vt:lpstr>Особлива увага дітям без сімей</vt:lpstr>
      <vt:lpstr>Діти мають право на медичну допомогу </vt:lpstr>
      <vt:lpstr>Діти мають право на повноцінне харчування</vt:lpstr>
      <vt:lpstr>Діти мають право висловлювати свої погляди</vt:lpstr>
      <vt:lpstr>Діти мають право на відпочинок та дозвілля</vt:lpstr>
      <vt:lpstr>Діти мають право на свободу совісті та релігї</vt:lpstr>
      <vt:lpstr>Дитина має право на вільне спілкування</vt:lpstr>
      <vt:lpstr>Діти мають право на інформацію</vt:lpstr>
      <vt:lpstr>Особлива увага дітям інвалідам</vt:lpstr>
      <vt:lpstr>Особлива увага дітям-біженцям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дитини. </dc:title>
  <cp:lastModifiedBy>Admin</cp:lastModifiedBy>
  <cp:revision>11</cp:revision>
  <dcterms:modified xsi:type="dcterms:W3CDTF">2011-11-26T20:43:17Z</dcterms:modified>
</cp:coreProperties>
</file>