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15"/>
  </p:notesMasterIdLst>
  <p:sldIdLst>
    <p:sldId id="256" r:id="rId3"/>
    <p:sldId id="260" r:id="rId4"/>
    <p:sldId id="261" r:id="rId5"/>
    <p:sldId id="262" r:id="rId6"/>
    <p:sldId id="264" r:id="rId7"/>
    <p:sldId id="263" r:id="rId8"/>
    <p:sldId id="267" r:id="rId9"/>
    <p:sldId id="265" r:id="rId10"/>
    <p:sldId id="266" r:id="rId11"/>
    <p:sldId id="257" r:id="rId12"/>
    <p:sldId id="258" r:id="rId13"/>
    <p:sldId id="259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/>
    <p:restoredTop sz="94600"/>
  </p:normalViewPr>
  <p:slideViewPr>
    <p:cSldViewPr>
      <p:cViewPr>
        <p:scale>
          <a:sx n="54" d="100"/>
          <a:sy n="54" d="100"/>
        </p:scale>
        <p:origin x="1176" y="1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506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FCFCBD2-4F1C-42C2-B095-1C467528F5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845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3BA2FD6-C1DB-4CEA-977D-1F72D06631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57D9E2-4CAC-49A3-AAEF-CA1FFC49D6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901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78DCCE-3D48-4581-A063-5DC29FBCEF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504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596B163-1CCB-44ED-9021-AE2CB15CCD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BD2CB3-B845-4BD6-90AD-60ED03F331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3154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B3A1ED-1432-46C7-9147-AA6E921753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9489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0F5CE7-4C26-47AE-8E83-0418998981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4624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26AB83-2B72-49F6-BFEA-81E5037B7C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7484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E1BAAF-D02F-40E8-9410-C7B1922C70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520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C33E33-ADBC-455D-8351-27EE5F989F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477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6473A3-1A3C-46DA-ACBE-A42D118D6E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915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7E2E0A-6DA4-4392-B0AD-32AF4AFA08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4963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A7449E-A22E-4494-8D67-E3437901DF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2945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A8A934-2008-4D5C-A833-5C13CD94FC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3285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DDB012-AC31-43EC-8B87-8A67F5801D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534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23E80A-B64A-409B-AB0E-6918D3F1B0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896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4AED44-8948-4FC2-A500-31367F8CA3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213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BE4E91-C204-47D7-BA76-F55D04A63F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321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B314CC-0DBE-4ABE-92CF-F9FECF7A31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722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95F94B-5EAF-4132-8178-1D14CA2D61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37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8F2E73-7C6F-4883-A457-9B964F47FA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154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23323A-2BA6-46D4-AE4C-0E696BACA0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377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FB915CB-0EDE-4D7E-AD61-58A286616AEF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83E5589-3E14-4C50-80DA-9660033043D5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99592" y="188640"/>
            <a:ext cx="7344816" cy="1470025"/>
          </a:xfrm>
        </p:spPr>
        <p:txBody>
          <a:bodyPr/>
          <a:lstStyle/>
          <a:p>
            <a:r>
              <a:rPr lang="ru-RU" sz="6600" dirty="0" err="1" smtClean="0"/>
              <a:t>Ясунар</a:t>
            </a:r>
            <a:r>
              <a:rPr lang="uk-UA" sz="6600" dirty="0" smtClean="0"/>
              <a:t>і </a:t>
            </a:r>
            <a:r>
              <a:rPr lang="uk-UA" sz="6600" dirty="0" err="1" smtClean="0"/>
              <a:t>Кавабата</a:t>
            </a:r>
            <a:endParaRPr lang="ru-RU" sz="6600" dirty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560" y="3933056"/>
            <a:ext cx="4114800" cy="1752600"/>
          </a:xfrm>
        </p:spPr>
        <p:txBody>
          <a:bodyPr/>
          <a:lstStyle/>
          <a:p>
            <a:r>
              <a:rPr lang="uk-UA" dirty="0" smtClean="0"/>
              <a:t>    Підготувала</a:t>
            </a:r>
          </a:p>
          <a:p>
            <a:r>
              <a:rPr lang="uk-UA" dirty="0" smtClean="0"/>
              <a:t> Учениця 11 А класу</a:t>
            </a:r>
            <a:br>
              <a:rPr lang="uk-UA" dirty="0" smtClean="0"/>
            </a:br>
            <a:r>
              <a:rPr lang="uk-UA" dirty="0" smtClean="0"/>
              <a:t> </a:t>
            </a:r>
            <a:r>
              <a:rPr lang="uk-UA" dirty="0" err="1" smtClean="0"/>
              <a:t>Дубінської</a:t>
            </a:r>
            <a:r>
              <a:rPr lang="uk-UA" dirty="0" smtClean="0"/>
              <a:t> Оксани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16832"/>
            <a:ext cx="3456384" cy="4617729"/>
          </a:xfrm>
          <a:prstGeom prst="rect">
            <a:avLst/>
          </a:prstGeom>
        </p:spPr>
      </p:pic>
      <p:pic>
        <p:nvPicPr>
          <p:cNvPr id="3" name="Kitaro - Touch the sk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332656"/>
            <a:ext cx="83529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У1968 р. Кавабата </a:t>
            </a:r>
            <a:r>
              <a:rPr lang="ru-RU" sz="2400" dirty="0" err="1" smtClean="0"/>
              <a:t>здобув</a:t>
            </a:r>
            <a:r>
              <a:rPr lang="ru-RU" sz="2400" dirty="0" smtClean="0"/>
              <a:t> </a:t>
            </a:r>
            <a:r>
              <a:rPr lang="ru-RU" sz="2400" dirty="0" err="1" smtClean="0"/>
              <a:t>Нобелівську</a:t>
            </a:r>
            <a:r>
              <a:rPr lang="ru-RU" sz="2400" dirty="0" smtClean="0"/>
              <a:t> </a:t>
            </a:r>
            <a:r>
              <a:rPr lang="ru-RU" sz="2400" dirty="0" err="1" smtClean="0"/>
              <a:t>премію</a:t>
            </a:r>
            <a:r>
              <a:rPr lang="ru-RU" sz="2400" dirty="0" smtClean="0"/>
              <a:t> з </a:t>
            </a:r>
            <a:r>
              <a:rPr lang="ru-RU" sz="2400" dirty="0" err="1" smtClean="0"/>
              <a:t>літератури</a:t>
            </a:r>
            <a:r>
              <a:rPr lang="ru-RU" sz="2400" dirty="0" smtClean="0"/>
              <a:t> «за </a:t>
            </a:r>
            <a:r>
              <a:rPr lang="ru-RU" sz="2400" dirty="0" err="1" smtClean="0"/>
              <a:t>письменницьку</a:t>
            </a:r>
            <a:r>
              <a:rPr lang="ru-RU" sz="2400" dirty="0" smtClean="0"/>
              <a:t> </a:t>
            </a:r>
            <a:r>
              <a:rPr lang="ru-RU" sz="2400" dirty="0" err="1" smtClean="0"/>
              <a:t>майстерність</a:t>
            </a:r>
            <a:r>
              <a:rPr lang="ru-RU" sz="2400" dirty="0" smtClean="0"/>
              <a:t>, яка </a:t>
            </a:r>
            <a:r>
              <a:rPr lang="ru-RU" sz="2400" dirty="0" err="1" smtClean="0"/>
              <a:t>передає</a:t>
            </a:r>
            <a:r>
              <a:rPr lang="ru-RU" sz="2400" dirty="0" smtClean="0"/>
              <a:t> суть </a:t>
            </a:r>
            <a:r>
              <a:rPr lang="ru-RU" sz="2400" dirty="0" err="1" smtClean="0"/>
              <a:t>японської</a:t>
            </a:r>
            <a:r>
              <a:rPr lang="ru-RU" sz="2400" dirty="0" smtClean="0"/>
              <a:t> </a:t>
            </a:r>
            <a:r>
              <a:rPr lang="ru-RU" sz="2400" dirty="0" err="1" smtClean="0"/>
              <a:t>свідомості</a:t>
            </a:r>
            <a:r>
              <a:rPr lang="ru-RU" sz="2400" dirty="0" smtClean="0"/>
              <a:t>». Як перший </a:t>
            </a:r>
            <a:r>
              <a:rPr lang="ru-RU" sz="2400" dirty="0" err="1" smtClean="0"/>
              <a:t>японський</a:t>
            </a:r>
            <a:r>
              <a:rPr lang="ru-RU" sz="2400" dirty="0" smtClean="0"/>
              <a:t> </a:t>
            </a:r>
            <a:r>
              <a:rPr lang="ru-RU" sz="2400" dirty="0" err="1" smtClean="0"/>
              <a:t>письменник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здобув</a:t>
            </a:r>
            <a:r>
              <a:rPr lang="ru-RU" sz="2400" dirty="0" smtClean="0"/>
              <a:t> </a:t>
            </a:r>
            <a:r>
              <a:rPr lang="ru-RU" sz="2400" dirty="0" err="1" smtClean="0"/>
              <a:t>Нобелівську</a:t>
            </a:r>
            <a:r>
              <a:rPr lang="ru-RU" sz="2400" dirty="0" smtClean="0"/>
              <a:t> </a:t>
            </a:r>
            <a:r>
              <a:rPr lang="ru-RU" sz="2400" dirty="0" err="1" smtClean="0"/>
              <a:t>премію</a:t>
            </a:r>
            <a:r>
              <a:rPr lang="ru-RU" sz="2400" dirty="0" smtClean="0"/>
              <a:t>, Кавабата в </a:t>
            </a:r>
            <a:r>
              <a:rPr lang="ru-RU" sz="2400" dirty="0" err="1" smtClean="0"/>
              <a:t>своїй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промові</a:t>
            </a:r>
            <a:r>
              <a:rPr lang="ru-RU" sz="2400" dirty="0" smtClean="0"/>
              <a:t> сказав: «Все </a:t>
            </a:r>
            <a:r>
              <a:rPr lang="ru-RU" sz="2400" dirty="0" err="1" smtClean="0"/>
              <a:t>своє</a:t>
            </a:r>
            <a:r>
              <a:rPr lang="ru-RU" sz="2400" dirty="0" smtClean="0"/>
              <a:t> </a:t>
            </a:r>
            <a:r>
              <a:rPr lang="ru-RU" sz="2400" dirty="0" err="1" smtClean="0"/>
              <a:t>життя</a:t>
            </a:r>
            <a:r>
              <a:rPr lang="ru-RU" sz="2400" dirty="0" smtClean="0"/>
              <a:t> я </a:t>
            </a:r>
            <a:r>
              <a:rPr lang="ru-RU" sz="2400" dirty="0" err="1" smtClean="0"/>
              <a:t>прагнув</a:t>
            </a:r>
            <a:r>
              <a:rPr lang="ru-RU" sz="2400" dirty="0" smtClean="0"/>
              <a:t> до прекрасного і буду </a:t>
            </a:r>
            <a:r>
              <a:rPr lang="ru-RU" sz="2400" dirty="0" err="1" smtClean="0"/>
              <a:t>прагнути</a:t>
            </a:r>
            <a:r>
              <a:rPr lang="ru-RU" sz="2400" dirty="0" smtClean="0"/>
              <a:t> до </a:t>
            </a:r>
            <a:r>
              <a:rPr lang="ru-RU" sz="2400" dirty="0" err="1" smtClean="0"/>
              <a:t>самої</a:t>
            </a:r>
            <a:r>
              <a:rPr lang="ru-RU" sz="2400" dirty="0" smtClean="0"/>
              <a:t> </a:t>
            </a:r>
            <a:r>
              <a:rPr lang="ru-RU" sz="2400" dirty="0" err="1" smtClean="0"/>
              <a:t>смерті</a:t>
            </a:r>
            <a:r>
              <a:rPr lang="ru-RU" sz="2400" dirty="0" smtClean="0"/>
              <a:t>».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716" y="2852936"/>
            <a:ext cx="5400600" cy="36732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005064"/>
            <a:ext cx="82809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1972 року </a:t>
            </a:r>
            <a:r>
              <a:rPr lang="ru-RU" sz="2000" dirty="0" err="1" smtClean="0"/>
              <a:t>тяжкохворий</a:t>
            </a:r>
            <a:r>
              <a:rPr lang="ru-RU" sz="2000" dirty="0" smtClean="0"/>
              <a:t> </a:t>
            </a:r>
            <a:r>
              <a:rPr lang="ru-RU" sz="2000" dirty="0" err="1" smtClean="0"/>
              <a:t>Ясунарі</a:t>
            </a:r>
            <a:r>
              <a:rPr lang="ru-RU" sz="2000" dirty="0" smtClean="0"/>
              <a:t> Кавабата, </a:t>
            </a:r>
            <a:r>
              <a:rPr lang="ru-RU" sz="2000" dirty="0" err="1" smtClean="0"/>
              <a:t>який</a:t>
            </a:r>
            <a:r>
              <a:rPr lang="ru-RU" sz="2000" dirty="0" smtClean="0"/>
              <a:t> </a:t>
            </a:r>
            <a:r>
              <a:rPr lang="ru-RU" sz="2000" dirty="0" err="1" smtClean="0"/>
              <a:t>вийшов</a:t>
            </a:r>
            <a:r>
              <a:rPr lang="ru-RU" sz="2000" dirty="0" smtClean="0"/>
              <a:t> з </a:t>
            </a:r>
            <a:r>
              <a:rPr lang="ru-RU" sz="2000" dirty="0" err="1" smtClean="0"/>
              <a:t>лікарні</a:t>
            </a:r>
            <a:r>
              <a:rPr lang="ru-RU" sz="2000" dirty="0" smtClean="0"/>
              <a:t>, де </a:t>
            </a:r>
            <a:r>
              <a:rPr lang="ru-RU" sz="2000" dirty="0" err="1" smtClean="0"/>
              <a:t>він</a:t>
            </a:r>
            <a:r>
              <a:rPr lang="ru-RU" sz="2000" dirty="0" smtClean="0"/>
              <a:t> </a:t>
            </a:r>
            <a:r>
              <a:rPr lang="ru-RU" sz="2000" dirty="0" err="1" smtClean="0"/>
              <a:t>обстежувався</a:t>
            </a:r>
            <a:r>
              <a:rPr lang="ru-RU" sz="2000" dirty="0" smtClean="0"/>
              <a:t> як наркоман, </a:t>
            </a:r>
            <a:r>
              <a:rPr lang="ru-RU" sz="2000" dirty="0" err="1" smtClean="0"/>
              <a:t>кінчає</a:t>
            </a:r>
            <a:r>
              <a:rPr lang="ru-RU" sz="2000" dirty="0" smtClean="0"/>
              <a:t> </a:t>
            </a:r>
            <a:r>
              <a:rPr lang="ru-RU" sz="2000" dirty="0" err="1" smtClean="0"/>
              <a:t>життя</a:t>
            </a:r>
            <a:r>
              <a:rPr lang="ru-RU" sz="2000" dirty="0" smtClean="0"/>
              <a:t> </a:t>
            </a:r>
            <a:r>
              <a:rPr lang="ru-RU" sz="2000" dirty="0" err="1" smtClean="0"/>
              <a:t>самогубством</a:t>
            </a:r>
            <a:r>
              <a:rPr lang="ru-RU" sz="2000" dirty="0" smtClean="0"/>
              <a:t>.</a:t>
            </a:r>
          </a:p>
          <a:p>
            <a:r>
              <a:rPr lang="ru-RU" sz="2000" dirty="0" err="1" smtClean="0"/>
              <a:t>Він</a:t>
            </a:r>
            <a:r>
              <a:rPr lang="ru-RU" sz="2000" dirty="0" smtClean="0"/>
              <a:t> </a:t>
            </a:r>
            <a:r>
              <a:rPr lang="ru-RU" sz="2000" dirty="0" err="1" smtClean="0"/>
              <a:t>труїться</a:t>
            </a:r>
            <a:r>
              <a:rPr lang="ru-RU" sz="2000" dirty="0" smtClean="0"/>
              <a:t> газом у себе </a:t>
            </a:r>
            <a:r>
              <a:rPr lang="ru-RU" sz="2000" dirty="0" err="1" smtClean="0"/>
              <a:t>вдома</a:t>
            </a:r>
            <a:r>
              <a:rPr lang="ru-RU" sz="2000" dirty="0" smtClean="0"/>
              <a:t> в </a:t>
            </a:r>
            <a:r>
              <a:rPr lang="ru-RU" sz="2000" dirty="0" err="1" smtClean="0"/>
              <a:t>Дзуси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 </a:t>
            </a:r>
            <a:r>
              <a:rPr lang="ru-RU" sz="2000" dirty="0" err="1" smtClean="0"/>
              <a:t>Цей</a:t>
            </a:r>
            <a:r>
              <a:rPr lang="ru-RU" sz="2000" dirty="0" smtClean="0"/>
              <a:t> </a:t>
            </a:r>
            <a:r>
              <a:rPr lang="ru-RU" sz="2000" dirty="0" err="1" smtClean="0"/>
              <a:t>вчинок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приголомшив</a:t>
            </a:r>
            <a:r>
              <a:rPr lang="ru-RU" sz="2000" dirty="0" smtClean="0"/>
              <a:t> всю </a:t>
            </a:r>
            <a:r>
              <a:rPr lang="ru-RU" sz="2000" dirty="0" err="1" smtClean="0"/>
              <a:t>Японію</a:t>
            </a:r>
            <a:r>
              <a:rPr lang="ru-RU" sz="2000" dirty="0" smtClean="0"/>
              <a:t>, весь </a:t>
            </a:r>
            <a:r>
              <a:rPr lang="ru-RU" sz="2000" dirty="0" err="1" smtClean="0"/>
              <a:t>літературний</a:t>
            </a:r>
            <a:r>
              <a:rPr lang="ru-RU" sz="2000" dirty="0" smtClean="0"/>
              <a:t> </a:t>
            </a:r>
            <a:r>
              <a:rPr lang="ru-RU" sz="2000" dirty="0" err="1" smtClean="0"/>
              <a:t>світ</a:t>
            </a:r>
            <a:r>
              <a:rPr lang="ru-RU" sz="2000" dirty="0" smtClean="0"/>
              <a:t>. </a:t>
            </a:r>
            <a:r>
              <a:rPr lang="ru-RU" sz="2000" dirty="0" err="1" smtClean="0"/>
              <a:t>Оскільки</a:t>
            </a:r>
            <a:r>
              <a:rPr lang="ru-RU" sz="2000" dirty="0" smtClean="0"/>
              <a:t> </a:t>
            </a:r>
            <a:r>
              <a:rPr lang="ru-RU" sz="2000" dirty="0" err="1" smtClean="0"/>
              <a:t>письменник</a:t>
            </a:r>
            <a:r>
              <a:rPr lang="ru-RU" sz="2000" dirty="0" smtClean="0"/>
              <a:t> не </a:t>
            </a:r>
            <a:r>
              <a:rPr lang="ru-RU" sz="2000" dirty="0" err="1" smtClean="0"/>
              <a:t>залишив</a:t>
            </a:r>
            <a:r>
              <a:rPr lang="ru-RU" sz="2000" dirty="0" smtClean="0"/>
              <a:t> </a:t>
            </a:r>
            <a:r>
              <a:rPr lang="ru-RU" sz="2000" dirty="0" err="1" smtClean="0"/>
              <a:t>посмертної</a:t>
            </a:r>
            <a:r>
              <a:rPr lang="ru-RU" sz="2000" dirty="0" smtClean="0"/>
              <a:t> записки, </a:t>
            </a:r>
            <a:r>
              <a:rPr lang="ru-RU" sz="2000" dirty="0" err="1" smtClean="0"/>
              <a:t>мотиви</a:t>
            </a:r>
            <a:r>
              <a:rPr lang="ru-RU" sz="2000" dirty="0" smtClean="0"/>
              <a:t> </a:t>
            </a:r>
            <a:r>
              <a:rPr lang="ru-RU" sz="2000" dirty="0" err="1" smtClean="0"/>
              <a:t>самогубства</a:t>
            </a:r>
            <a:r>
              <a:rPr lang="ru-RU" sz="2000" dirty="0" smtClean="0"/>
              <a:t> </a:t>
            </a:r>
            <a:r>
              <a:rPr lang="ru-RU" sz="2000" dirty="0" err="1" smtClean="0"/>
              <a:t>залишилися</a:t>
            </a:r>
            <a:r>
              <a:rPr lang="ru-RU" sz="2000" dirty="0" smtClean="0"/>
              <a:t> </a:t>
            </a:r>
            <a:r>
              <a:rPr lang="ru-RU" sz="2000" dirty="0" err="1" smtClean="0"/>
              <a:t>неясними</a:t>
            </a:r>
            <a:r>
              <a:rPr lang="ru-RU" sz="2000" dirty="0" smtClean="0"/>
              <a:t>, </a:t>
            </a:r>
            <a:r>
              <a:rPr lang="ru-RU" sz="2000" dirty="0" err="1" smtClean="0"/>
              <a:t>хоч</a:t>
            </a:r>
            <a:r>
              <a:rPr lang="ru-RU" sz="2000" dirty="0" smtClean="0"/>
              <a:t> </a:t>
            </a:r>
            <a:r>
              <a:rPr lang="ru-RU" sz="2000" dirty="0" err="1" smtClean="0"/>
              <a:t>висловлювалися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припущення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, </a:t>
            </a:r>
            <a:r>
              <a:rPr lang="ru-RU" sz="2000" dirty="0" err="1" smtClean="0"/>
              <a:t>можливо</a:t>
            </a:r>
            <a:r>
              <a:rPr lang="ru-RU" sz="2000" dirty="0" smtClean="0"/>
              <a:t>, </a:t>
            </a:r>
            <a:r>
              <a:rPr lang="ru-RU" sz="2000" dirty="0" err="1" smtClean="0"/>
              <a:t>самогубство</a:t>
            </a:r>
            <a:r>
              <a:rPr lang="ru-RU" sz="2000" dirty="0" smtClean="0"/>
              <a:t> </a:t>
            </a:r>
            <a:r>
              <a:rPr lang="ru-RU" sz="2000" dirty="0" err="1" smtClean="0"/>
              <a:t>викликане</a:t>
            </a:r>
            <a:r>
              <a:rPr lang="ru-RU" sz="2000" dirty="0" smtClean="0"/>
              <a:t> </a:t>
            </a:r>
            <a:r>
              <a:rPr lang="ru-RU" sz="2000" dirty="0" err="1" smtClean="0"/>
              <a:t>аналогічним</a:t>
            </a:r>
            <a:r>
              <a:rPr lang="ru-RU" sz="2000" dirty="0" smtClean="0"/>
              <a:t> </a:t>
            </a:r>
            <a:r>
              <a:rPr lang="ru-RU" sz="2000" dirty="0" err="1" smtClean="0"/>
              <a:t>вчинком</a:t>
            </a:r>
            <a:r>
              <a:rPr lang="ru-RU" sz="2000" dirty="0" smtClean="0"/>
              <a:t>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друга,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глибоко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приголомшив</a:t>
            </a:r>
            <a:r>
              <a:rPr lang="ru-RU" sz="2000" dirty="0" smtClean="0"/>
              <a:t> </a:t>
            </a:r>
            <a:r>
              <a:rPr lang="ru-RU" sz="2000" dirty="0" err="1" smtClean="0"/>
              <a:t>письменника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8803" y="332656"/>
            <a:ext cx="4746434" cy="35579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1916832"/>
            <a:ext cx="64807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600" dirty="0" smtClean="0"/>
              <a:t>Дякую за увагу!</a:t>
            </a:r>
            <a:endParaRPr lang="ru-RU" sz="9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198" y="404664"/>
            <a:ext cx="5173588" cy="36552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4221088"/>
            <a:ext cx="83529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Кавабата </a:t>
            </a:r>
            <a:r>
              <a:rPr lang="ru-RU" sz="2400" dirty="0" err="1" smtClean="0"/>
              <a:t>Ясунарі</a:t>
            </a:r>
            <a:r>
              <a:rPr lang="ru-RU" sz="2400" dirty="0" smtClean="0"/>
              <a:t> — </a:t>
            </a:r>
            <a:r>
              <a:rPr lang="ru-RU" sz="2400" dirty="0" err="1" smtClean="0"/>
              <a:t>японський</a:t>
            </a:r>
            <a:r>
              <a:rPr lang="ru-RU" sz="2400" dirty="0" smtClean="0"/>
              <a:t> </a:t>
            </a:r>
            <a:r>
              <a:rPr lang="ru-RU" sz="2400" dirty="0" err="1" smtClean="0"/>
              <a:t>письменник</a:t>
            </a:r>
            <a:r>
              <a:rPr lang="ru-RU" sz="2400" dirty="0" smtClean="0"/>
              <a:t>, лауреат </a:t>
            </a:r>
            <a:r>
              <a:rPr lang="ru-RU" sz="2400" dirty="0" err="1" smtClean="0"/>
              <a:t>Нобелівської</a:t>
            </a:r>
            <a:r>
              <a:rPr lang="ru-RU" sz="2400" dirty="0" smtClean="0"/>
              <a:t> </a:t>
            </a:r>
            <a:r>
              <a:rPr lang="ru-RU" sz="2400" dirty="0" err="1" smtClean="0"/>
              <a:t>премії</a:t>
            </a:r>
            <a:r>
              <a:rPr lang="ru-RU" sz="2400" dirty="0" smtClean="0"/>
              <a:t> з </a:t>
            </a:r>
            <a:r>
              <a:rPr lang="ru-RU" sz="2400" dirty="0" err="1" smtClean="0"/>
              <a:t>літератури</a:t>
            </a:r>
            <a:r>
              <a:rPr lang="ru-RU" sz="2400" dirty="0" smtClean="0"/>
              <a:t> 1968 року. Проза </a:t>
            </a:r>
            <a:r>
              <a:rPr lang="ru-RU" sz="2400" dirty="0" err="1" smtClean="0"/>
              <a:t>Кавабати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м'яка</a:t>
            </a:r>
            <a:r>
              <a:rPr lang="ru-RU" sz="2400" dirty="0" smtClean="0"/>
              <a:t>, </a:t>
            </a:r>
            <a:r>
              <a:rPr lang="ru-RU" sz="2400" dirty="0" err="1" smtClean="0"/>
              <a:t>лірична</a:t>
            </a:r>
            <a:r>
              <a:rPr lang="ru-RU" sz="2400" dirty="0" smtClean="0"/>
              <a:t>, </a:t>
            </a:r>
            <a:r>
              <a:rPr lang="ru-RU" sz="2400" dirty="0" err="1" smtClean="0"/>
              <a:t>сповнена</a:t>
            </a:r>
            <a:r>
              <a:rPr lang="ru-RU" sz="2400" dirty="0" smtClean="0"/>
              <a:t> тонких </a:t>
            </a:r>
            <a:r>
              <a:rPr lang="ru-RU" sz="2400" dirty="0" err="1" smtClean="0"/>
              <a:t>нюансів</a:t>
            </a:r>
            <a:r>
              <a:rPr lang="ru-RU" sz="2400" dirty="0" smtClean="0"/>
              <a:t>, </a:t>
            </a:r>
            <a:r>
              <a:rPr lang="ru-RU" sz="2400" dirty="0" err="1" smtClean="0"/>
              <a:t>отримала</a:t>
            </a:r>
            <a:r>
              <a:rPr lang="ru-RU" sz="2400" dirty="0" smtClean="0"/>
              <a:t> </a:t>
            </a:r>
            <a:r>
              <a:rPr lang="ru-RU" sz="2400" dirty="0" err="1" smtClean="0"/>
              <a:t>широке</a:t>
            </a:r>
            <a:r>
              <a:rPr lang="ru-RU" sz="2400" dirty="0" smtClean="0"/>
              <a:t> </a:t>
            </a:r>
            <a:r>
              <a:rPr lang="ru-RU" sz="2400" dirty="0" err="1" smtClean="0"/>
              <a:t>визнання</a:t>
            </a:r>
            <a:r>
              <a:rPr lang="ru-RU" sz="2400" dirty="0" smtClean="0"/>
              <a:t> і </a:t>
            </a:r>
            <a:r>
              <a:rPr lang="ru-RU" sz="2400" dirty="0" err="1" smtClean="0"/>
              <a:t>популярність</a:t>
            </a:r>
            <a:r>
              <a:rPr lang="ru-RU" sz="2400" dirty="0" smtClean="0"/>
              <a:t> у </a:t>
            </a:r>
            <a:r>
              <a:rPr lang="ru-RU" sz="2400" dirty="0" err="1" smtClean="0"/>
              <a:t>всьому</a:t>
            </a:r>
            <a:r>
              <a:rPr lang="ru-RU" sz="2400" dirty="0" smtClean="0"/>
              <a:t> </a:t>
            </a:r>
            <a:r>
              <a:rPr lang="ru-RU" sz="2400" dirty="0" err="1" smtClean="0"/>
              <a:t>світі</a:t>
            </a:r>
            <a:r>
              <a:rPr lang="ru-RU" sz="2400" dirty="0" smtClean="0"/>
              <a:t>. Кавабата </a:t>
            </a:r>
            <a:r>
              <a:rPr lang="ru-RU" sz="2400" dirty="0" err="1" smtClean="0"/>
              <a:t>отримав</a:t>
            </a:r>
            <a:r>
              <a:rPr lang="ru-RU" sz="2400" dirty="0" smtClean="0"/>
              <a:t> </a:t>
            </a:r>
            <a:r>
              <a:rPr lang="ru-RU" sz="2400" dirty="0" err="1" smtClean="0"/>
              <a:t>Нобелівську</a:t>
            </a:r>
            <a:r>
              <a:rPr lang="ru-RU" sz="2400" dirty="0" smtClean="0"/>
              <a:t> </a:t>
            </a:r>
            <a:r>
              <a:rPr lang="ru-RU" sz="2400" dirty="0" err="1" smtClean="0"/>
              <a:t>премію</a:t>
            </a:r>
            <a:r>
              <a:rPr lang="ru-RU" sz="2400" dirty="0" smtClean="0"/>
              <a:t> першим </a:t>
            </a:r>
            <a:r>
              <a:rPr lang="ru-RU" sz="2400" dirty="0" err="1" smtClean="0"/>
              <a:t>із</a:t>
            </a:r>
            <a:r>
              <a:rPr lang="ru-RU" sz="2400" dirty="0" smtClean="0"/>
              <a:t> </a:t>
            </a:r>
            <a:r>
              <a:rPr lang="ru-RU" sz="2400" dirty="0" err="1" smtClean="0"/>
              <a:t>японських</a:t>
            </a:r>
            <a:r>
              <a:rPr lang="ru-RU" sz="2400" dirty="0" smtClean="0"/>
              <a:t> </a:t>
            </a:r>
            <a:r>
              <a:rPr lang="ru-RU" sz="2400" dirty="0" err="1" smtClean="0"/>
              <a:t>письменників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1650423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4293096"/>
            <a:ext cx="79208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/>
              <a:t>Японський</a:t>
            </a:r>
            <a:r>
              <a:rPr lang="ru-RU" sz="2000" dirty="0" smtClean="0"/>
              <a:t> </a:t>
            </a:r>
            <a:r>
              <a:rPr lang="ru-RU" sz="2000" dirty="0" err="1" smtClean="0"/>
              <a:t>письменник</a:t>
            </a:r>
            <a:r>
              <a:rPr lang="ru-RU" sz="2000" dirty="0" smtClean="0"/>
              <a:t> </a:t>
            </a:r>
            <a:r>
              <a:rPr lang="ru-RU" sz="2000" dirty="0" err="1" smtClean="0"/>
              <a:t>Ясунарі</a:t>
            </a:r>
            <a:r>
              <a:rPr lang="ru-RU" sz="2000" dirty="0" smtClean="0"/>
              <a:t> Кавабата </a:t>
            </a:r>
            <a:r>
              <a:rPr lang="ru-RU" sz="2000" dirty="0" err="1" smtClean="0"/>
              <a:t>народився</a:t>
            </a:r>
            <a:r>
              <a:rPr lang="ru-RU" sz="2000" dirty="0" smtClean="0"/>
              <a:t> 11 </a:t>
            </a:r>
            <a:r>
              <a:rPr lang="ru-RU" sz="2000" dirty="0" err="1" smtClean="0"/>
              <a:t>червня</a:t>
            </a:r>
            <a:r>
              <a:rPr lang="ru-RU" sz="2000" dirty="0" smtClean="0"/>
              <a:t> 1899 року в м. </a:t>
            </a:r>
            <a:r>
              <a:rPr lang="ru-RU" sz="2000" dirty="0" err="1" smtClean="0"/>
              <a:t>Осаці</a:t>
            </a:r>
            <a:r>
              <a:rPr lang="ru-RU" sz="2000" dirty="0" smtClean="0"/>
              <a:t> (</a:t>
            </a:r>
            <a:r>
              <a:rPr lang="ru-RU" sz="2000" dirty="0" err="1" smtClean="0"/>
              <a:t>Японія</a:t>
            </a:r>
            <a:r>
              <a:rPr lang="ru-RU" sz="2000" dirty="0" smtClean="0"/>
              <a:t>) в </a:t>
            </a:r>
            <a:r>
              <a:rPr lang="ru-RU" sz="2000" dirty="0" err="1" smtClean="0"/>
              <a:t>багатій</a:t>
            </a:r>
            <a:r>
              <a:rPr lang="ru-RU" sz="2000" dirty="0" smtClean="0"/>
              <a:t> </a:t>
            </a:r>
            <a:r>
              <a:rPr lang="ru-RU" sz="2000" dirty="0" err="1" smtClean="0"/>
              <a:t>сім`ї</a:t>
            </a:r>
            <a:r>
              <a:rPr lang="ru-RU" sz="2000" dirty="0" smtClean="0"/>
              <a:t> </a:t>
            </a:r>
            <a:r>
              <a:rPr lang="ru-RU" sz="2000" dirty="0" err="1" smtClean="0"/>
              <a:t>лікаря</a:t>
            </a:r>
            <a:r>
              <a:rPr lang="ru-RU" sz="2000" dirty="0" smtClean="0"/>
              <a:t>, </a:t>
            </a:r>
            <a:r>
              <a:rPr lang="ru-RU" sz="2000" dirty="0" err="1" smtClean="0"/>
              <a:t>людини</a:t>
            </a:r>
            <a:r>
              <a:rPr lang="ru-RU" sz="2000" dirty="0" smtClean="0"/>
              <a:t> </a:t>
            </a:r>
            <a:r>
              <a:rPr lang="ru-RU" sz="2000" dirty="0" err="1" smtClean="0"/>
              <a:t>високоосвіченої</a:t>
            </a:r>
            <a:r>
              <a:rPr lang="ru-RU" sz="2000" dirty="0" smtClean="0"/>
              <a:t>, </a:t>
            </a:r>
            <a:r>
              <a:rPr lang="ru-RU" sz="2000" dirty="0" err="1" smtClean="0"/>
              <a:t>залюбленої</a:t>
            </a:r>
            <a:r>
              <a:rPr lang="ru-RU" sz="2000" dirty="0" smtClean="0"/>
              <a:t> у </a:t>
            </a:r>
            <a:r>
              <a:rPr lang="ru-RU" sz="2000" dirty="0" err="1" smtClean="0"/>
              <a:t>літературу</a:t>
            </a:r>
            <a:r>
              <a:rPr lang="ru-RU" sz="2000" dirty="0" smtClean="0"/>
              <a:t> та </a:t>
            </a:r>
            <a:r>
              <a:rPr lang="ru-RU" sz="2000" dirty="0" err="1" smtClean="0"/>
              <a:t>мистецтво</a:t>
            </a:r>
            <a:r>
              <a:rPr lang="ru-RU" sz="2000" dirty="0" smtClean="0"/>
              <a:t>. </a:t>
            </a:r>
            <a:r>
              <a:rPr lang="ru-RU" sz="2000" dirty="0" err="1" smtClean="0"/>
              <a:t>Після</a:t>
            </a:r>
            <a:r>
              <a:rPr lang="ru-RU" sz="2000" dirty="0" smtClean="0"/>
              <a:t> </a:t>
            </a:r>
            <a:r>
              <a:rPr lang="ru-RU" sz="2000" dirty="0" err="1" smtClean="0"/>
              <a:t>смерті</a:t>
            </a:r>
            <a:r>
              <a:rPr lang="ru-RU" sz="2000" dirty="0" smtClean="0"/>
              <a:t> </a:t>
            </a:r>
            <a:r>
              <a:rPr lang="ru-RU" sz="2000" dirty="0" err="1" smtClean="0"/>
              <a:t>батьків</a:t>
            </a:r>
            <a:r>
              <a:rPr lang="ru-RU" sz="2000" dirty="0" smtClean="0"/>
              <a:t> </a:t>
            </a:r>
            <a:r>
              <a:rPr lang="ru-RU" sz="2000" dirty="0" err="1" smtClean="0"/>
              <a:t>він</a:t>
            </a:r>
            <a:r>
              <a:rPr lang="ru-RU" sz="2000" dirty="0" smtClean="0"/>
              <a:t> жив у </a:t>
            </a:r>
            <a:r>
              <a:rPr lang="ru-RU" sz="2000" dirty="0" err="1" smtClean="0"/>
              <a:t>дідуся</a:t>
            </a:r>
            <a:r>
              <a:rPr lang="ru-RU" sz="2000" dirty="0" smtClean="0"/>
              <a:t> й </a:t>
            </a:r>
            <a:r>
              <a:rPr lang="ru-RU" sz="2000" dirty="0" err="1" smtClean="0"/>
              <a:t>бабусі</a:t>
            </a:r>
            <a:r>
              <a:rPr lang="ru-RU" sz="2000" dirty="0" smtClean="0"/>
              <a:t>.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старшу</a:t>
            </a:r>
            <a:r>
              <a:rPr lang="ru-RU" sz="2000" dirty="0" smtClean="0"/>
              <a:t> сестру забрала до себе </a:t>
            </a:r>
            <a:r>
              <a:rPr lang="ru-RU" sz="2000" dirty="0" err="1" smtClean="0"/>
              <a:t>тітка</a:t>
            </a:r>
            <a:r>
              <a:rPr lang="ru-RU" sz="2000" dirty="0" smtClean="0"/>
              <a:t>, тому </a:t>
            </a:r>
            <a:r>
              <a:rPr lang="ru-RU" sz="2000" dirty="0" err="1" smtClean="0"/>
              <a:t>він</a:t>
            </a:r>
            <a:r>
              <a:rPr lang="ru-RU" sz="2000" dirty="0" smtClean="0"/>
              <a:t> </a:t>
            </a:r>
            <a:r>
              <a:rPr lang="ru-RU" sz="2000" dirty="0" err="1" smtClean="0"/>
              <a:t>зустрівся</a:t>
            </a:r>
            <a:r>
              <a:rPr lang="ru-RU" sz="2000" dirty="0" smtClean="0"/>
              <a:t> з нею </a:t>
            </a:r>
            <a:r>
              <a:rPr lang="ru-RU" sz="2000" dirty="0" err="1" smtClean="0"/>
              <a:t>тільки</a:t>
            </a:r>
            <a:r>
              <a:rPr lang="ru-RU" sz="2000" dirty="0" smtClean="0"/>
              <a:t> раз в </a:t>
            </a:r>
            <a:r>
              <a:rPr lang="ru-RU" sz="2000" dirty="0" err="1" smtClean="0"/>
              <a:t>житті</a:t>
            </a:r>
            <a:r>
              <a:rPr lang="ru-RU" sz="2000" dirty="0" smtClean="0"/>
              <a:t> у </a:t>
            </a:r>
            <a:r>
              <a:rPr lang="ru-RU" sz="2000" dirty="0" err="1" smtClean="0"/>
              <a:t>віці</a:t>
            </a:r>
            <a:r>
              <a:rPr lang="ru-RU" sz="2000" dirty="0" smtClean="0"/>
              <a:t> 10 </a:t>
            </a:r>
            <a:r>
              <a:rPr lang="ru-RU" sz="2000" dirty="0" err="1" smtClean="0"/>
              <a:t>років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60648"/>
            <a:ext cx="3948272" cy="384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92684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7904" y="0"/>
            <a:ext cx="5256584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                        </a:t>
            </a:r>
            <a:r>
              <a:rPr lang="uk-UA" sz="2800" b="1" dirty="0" smtClean="0"/>
              <a:t>Навчання</a:t>
            </a:r>
          </a:p>
          <a:p>
            <a:r>
              <a:rPr lang="en-GB" sz="2200" dirty="0" smtClean="0"/>
              <a:t>1910—1917 pp. </a:t>
            </a:r>
            <a:r>
              <a:rPr lang="ru-RU" sz="2200" dirty="0" smtClean="0"/>
              <a:t>у </a:t>
            </a:r>
            <a:r>
              <a:rPr lang="ru-RU" sz="2200" dirty="0" err="1" smtClean="0"/>
              <a:t>початковій</a:t>
            </a:r>
            <a:r>
              <a:rPr lang="ru-RU" sz="2200" dirty="0" smtClean="0"/>
              <a:t> і </a:t>
            </a:r>
            <a:r>
              <a:rPr lang="ru-RU" sz="2200" dirty="0" err="1" smtClean="0"/>
              <a:t>середній</a:t>
            </a:r>
            <a:r>
              <a:rPr lang="ru-RU" sz="2200" dirty="0" smtClean="0"/>
              <a:t> школах м. Осака, Кавабата </a:t>
            </a:r>
            <a:r>
              <a:rPr lang="ru-RU" sz="2200" dirty="0" err="1" smtClean="0"/>
              <a:t>Ясунарі</a:t>
            </a:r>
            <a:r>
              <a:rPr lang="ru-RU" sz="2200" dirty="0" smtClean="0"/>
              <a:t> </a:t>
            </a:r>
            <a:r>
              <a:rPr lang="ru-RU" sz="2200" dirty="0" err="1" smtClean="0"/>
              <a:t>зацікавився</a:t>
            </a:r>
            <a:r>
              <a:rPr lang="ru-RU" sz="2200" dirty="0" smtClean="0"/>
              <a:t> </a:t>
            </a:r>
            <a:r>
              <a:rPr lang="ru-RU" sz="2200" dirty="0" err="1" smtClean="0"/>
              <a:t>живописом</a:t>
            </a:r>
            <a:r>
              <a:rPr lang="ru-RU" sz="2200" dirty="0" smtClean="0"/>
              <a:t> та </a:t>
            </a:r>
            <a:r>
              <a:rPr lang="ru-RU" sz="2200" dirty="0" err="1" smtClean="0"/>
              <a:t>літературою</a:t>
            </a:r>
            <a:r>
              <a:rPr lang="ru-RU" sz="2200" dirty="0" smtClean="0"/>
              <a:t>, </a:t>
            </a:r>
            <a:r>
              <a:rPr lang="ru-RU" sz="2200" dirty="0" err="1" smtClean="0"/>
              <a:t>багато</a:t>
            </a:r>
            <a:r>
              <a:rPr lang="ru-RU" sz="2200" dirty="0" smtClean="0"/>
              <a:t> читав, </a:t>
            </a:r>
            <a:r>
              <a:rPr lang="ru-RU" sz="2200" dirty="0" err="1" smtClean="0"/>
              <a:t>віддаючи</a:t>
            </a:r>
            <a:r>
              <a:rPr lang="ru-RU" sz="2200" dirty="0" smtClean="0"/>
              <a:t> </a:t>
            </a:r>
            <a:r>
              <a:rPr lang="ru-RU" sz="2200" dirty="0" err="1" smtClean="0"/>
              <a:t>перевагу</a:t>
            </a:r>
            <a:r>
              <a:rPr lang="ru-RU" sz="2200" dirty="0" smtClean="0"/>
              <a:t> А. </a:t>
            </a:r>
            <a:r>
              <a:rPr lang="ru-RU" sz="2200" dirty="0" err="1" smtClean="0"/>
              <a:t>Стріндбергу</a:t>
            </a:r>
            <a:r>
              <a:rPr lang="ru-RU" sz="2200" dirty="0" smtClean="0"/>
              <a:t>, а з </a:t>
            </a:r>
            <a:r>
              <a:rPr lang="ru-RU" sz="2200" dirty="0" err="1" smtClean="0"/>
              <a:t>японських</a:t>
            </a:r>
            <a:r>
              <a:rPr lang="ru-RU" sz="2200" dirty="0" smtClean="0"/>
              <a:t> </a:t>
            </a:r>
            <a:r>
              <a:rPr lang="ru-RU" sz="2200" dirty="0" err="1" smtClean="0"/>
              <a:t>письменників</a:t>
            </a:r>
            <a:r>
              <a:rPr lang="ru-RU" sz="2200" dirty="0" smtClean="0"/>
              <a:t> — </a:t>
            </a:r>
            <a:r>
              <a:rPr lang="ru-RU" sz="2200" dirty="0" err="1" smtClean="0"/>
              <a:t>Акутагаві</a:t>
            </a:r>
            <a:r>
              <a:rPr lang="ru-RU" sz="2200" dirty="0" smtClean="0"/>
              <a:t> </a:t>
            </a:r>
            <a:r>
              <a:rPr lang="ru-RU" sz="2200" dirty="0" err="1" smtClean="0"/>
              <a:t>Рюноске</a:t>
            </a:r>
            <a:r>
              <a:rPr lang="ru-RU" sz="2200" dirty="0" smtClean="0"/>
              <a:t> та </a:t>
            </a:r>
            <a:r>
              <a:rPr lang="ru-RU" sz="2200" dirty="0" err="1" smtClean="0"/>
              <a:t>Міямото</a:t>
            </a:r>
            <a:r>
              <a:rPr lang="ru-RU" sz="2200" dirty="0" smtClean="0"/>
              <a:t> </a:t>
            </a:r>
            <a:r>
              <a:rPr lang="ru-RU" sz="2200" dirty="0" err="1" smtClean="0"/>
              <a:t>Юріко</a:t>
            </a:r>
            <a:r>
              <a:rPr lang="ru-RU" sz="2200" dirty="0" smtClean="0"/>
              <a:t>. </a:t>
            </a:r>
          </a:p>
          <a:p>
            <a:r>
              <a:rPr lang="ru-RU" sz="2200" dirty="0" smtClean="0"/>
              <a:t>У 1917—1920 </a:t>
            </a:r>
            <a:r>
              <a:rPr lang="en-GB" sz="2200" dirty="0" smtClean="0"/>
              <a:t>pp., </a:t>
            </a:r>
            <a:r>
              <a:rPr lang="ru-RU" sz="2200" dirty="0" err="1" smtClean="0"/>
              <a:t>під</a:t>
            </a:r>
            <a:r>
              <a:rPr lang="ru-RU" sz="2200" dirty="0" smtClean="0"/>
              <a:t> час </a:t>
            </a:r>
            <a:r>
              <a:rPr lang="ru-RU" sz="2200" dirty="0" err="1" smtClean="0"/>
              <a:t>навчання</a:t>
            </a:r>
            <a:r>
              <a:rPr lang="ru-RU" sz="2200" dirty="0" smtClean="0"/>
              <a:t> у </a:t>
            </a:r>
            <a:r>
              <a:rPr lang="ru-RU" sz="2200" dirty="0" err="1" smtClean="0"/>
              <a:t>першому</a:t>
            </a:r>
            <a:r>
              <a:rPr lang="ru-RU" sz="2200" dirty="0" smtClean="0"/>
              <a:t> </a:t>
            </a:r>
            <a:r>
              <a:rPr lang="ru-RU" sz="2200" dirty="0" err="1" smtClean="0"/>
              <a:t>коледжі</a:t>
            </a:r>
            <a:r>
              <a:rPr lang="ru-RU" sz="2200" dirty="0" smtClean="0"/>
              <a:t> </a:t>
            </a:r>
            <a:r>
              <a:rPr lang="ru-RU" sz="2200" dirty="0" err="1" smtClean="0"/>
              <a:t>Токіо</a:t>
            </a:r>
            <a:r>
              <a:rPr lang="ru-RU" sz="2200" dirty="0" smtClean="0"/>
              <a:t>, Кавабата </a:t>
            </a:r>
            <a:r>
              <a:rPr lang="ru-RU" sz="2200" dirty="0" err="1" smtClean="0"/>
              <a:t>Ясунарі</a:t>
            </a:r>
            <a:r>
              <a:rPr lang="ru-RU" sz="2200" dirty="0" smtClean="0"/>
              <a:t> </a:t>
            </a:r>
            <a:r>
              <a:rPr lang="ru-RU" sz="2200" dirty="0" err="1" smtClean="0"/>
              <a:t>ознайомився</a:t>
            </a:r>
            <a:r>
              <a:rPr lang="ru-RU" sz="2200" dirty="0" smtClean="0"/>
              <a:t> з </a:t>
            </a:r>
            <a:r>
              <a:rPr lang="ru-RU" sz="2200" dirty="0" err="1" smtClean="0"/>
              <a:t>російською</a:t>
            </a:r>
            <a:r>
              <a:rPr lang="ru-RU" sz="2200" dirty="0" smtClean="0"/>
              <a:t> </a:t>
            </a:r>
            <a:r>
              <a:rPr lang="ru-RU" sz="2200" dirty="0" err="1" smtClean="0"/>
              <a:t>літературою</a:t>
            </a:r>
            <a:r>
              <a:rPr lang="ru-RU" sz="2200" dirty="0" smtClean="0"/>
              <a:t>, особливо </a:t>
            </a:r>
            <a:r>
              <a:rPr lang="ru-RU" sz="2200" dirty="0" err="1" smtClean="0"/>
              <a:t>вирізнивши</a:t>
            </a:r>
            <a:r>
              <a:rPr lang="ru-RU" sz="2200" dirty="0" smtClean="0"/>
              <a:t> для себе Л. Толстого та А. Чехова.</a:t>
            </a:r>
          </a:p>
          <a:p>
            <a:r>
              <a:rPr lang="ru-RU" sz="2200" dirty="0" smtClean="0"/>
              <a:t>З 1920 по 1924 </a:t>
            </a:r>
            <a:r>
              <a:rPr lang="en-GB" sz="2200" dirty="0" smtClean="0"/>
              <a:t>pp. </a:t>
            </a:r>
            <a:r>
              <a:rPr lang="ru-RU" sz="2200" dirty="0" smtClean="0"/>
              <a:t>Кавабата </a:t>
            </a:r>
            <a:r>
              <a:rPr lang="ru-RU" sz="2200" dirty="0" err="1" smtClean="0"/>
              <a:t>Ясунарі</a:t>
            </a:r>
            <a:r>
              <a:rPr lang="ru-RU" sz="2200" dirty="0" smtClean="0"/>
              <a:t> </a:t>
            </a:r>
            <a:r>
              <a:rPr lang="ru-RU" sz="2200" dirty="0" err="1" smtClean="0"/>
              <a:t>навчався</a:t>
            </a:r>
            <a:r>
              <a:rPr lang="ru-RU" sz="2200" dirty="0" smtClean="0"/>
              <a:t> у </a:t>
            </a:r>
            <a:r>
              <a:rPr lang="ru-RU" sz="2200" dirty="0" err="1" smtClean="0"/>
              <a:t>Токійському</a:t>
            </a:r>
            <a:r>
              <a:rPr lang="ru-RU" sz="2200" dirty="0" smtClean="0"/>
              <a:t> </a:t>
            </a:r>
            <a:r>
              <a:rPr lang="ru-RU" sz="2200" dirty="0" err="1" smtClean="0"/>
              <a:t>університеті</a:t>
            </a:r>
            <a:r>
              <a:rPr lang="ru-RU" sz="2200" dirty="0" smtClean="0"/>
              <a:t> на </a:t>
            </a:r>
            <a:r>
              <a:rPr lang="ru-RU" sz="2200" dirty="0" err="1" smtClean="0"/>
              <a:t>відділенні</a:t>
            </a:r>
            <a:r>
              <a:rPr lang="ru-RU" sz="2200" dirty="0" smtClean="0"/>
              <a:t> </a:t>
            </a:r>
            <a:r>
              <a:rPr lang="ru-RU" sz="2200" dirty="0" err="1" smtClean="0"/>
              <a:t>англійської</a:t>
            </a:r>
            <a:r>
              <a:rPr lang="ru-RU" sz="2200" dirty="0" smtClean="0"/>
              <a:t>, а </a:t>
            </a:r>
            <a:r>
              <a:rPr lang="ru-RU" sz="2200" dirty="0" err="1" smtClean="0"/>
              <a:t>згодом</a:t>
            </a:r>
            <a:r>
              <a:rPr lang="ru-RU" sz="2200" dirty="0" smtClean="0"/>
              <a:t> </a:t>
            </a:r>
            <a:r>
              <a:rPr lang="ru-RU" sz="2200" dirty="0" err="1" smtClean="0"/>
              <a:t>японської</a:t>
            </a:r>
            <a:r>
              <a:rPr lang="ru-RU" sz="2200" dirty="0" smtClean="0"/>
              <a:t> </a:t>
            </a:r>
            <a:r>
              <a:rPr lang="ru-RU" sz="2200" dirty="0" err="1" smtClean="0"/>
              <a:t>літератур</a:t>
            </a:r>
            <a:r>
              <a:rPr lang="ru-RU" sz="2200" dirty="0" smtClean="0"/>
              <a:t>. Тема </a:t>
            </a:r>
            <a:r>
              <a:rPr lang="ru-RU" sz="2200" dirty="0" err="1" smtClean="0"/>
              <a:t>його</a:t>
            </a:r>
            <a:r>
              <a:rPr lang="ru-RU" sz="2200" dirty="0" smtClean="0"/>
              <a:t> </a:t>
            </a:r>
            <a:r>
              <a:rPr lang="ru-RU" sz="2200" dirty="0" err="1" smtClean="0"/>
              <a:t>дипломної</a:t>
            </a:r>
            <a:r>
              <a:rPr lang="ru-RU" sz="2200" dirty="0" smtClean="0"/>
              <a:t> </a:t>
            </a:r>
            <a:r>
              <a:rPr lang="ru-RU" sz="2200" dirty="0" err="1" smtClean="0"/>
              <a:t>роботи</a:t>
            </a:r>
            <a:r>
              <a:rPr lang="ru-RU" sz="2200" dirty="0" smtClean="0"/>
              <a:t> — «Коротка </a:t>
            </a:r>
            <a:r>
              <a:rPr lang="ru-RU" sz="2200" dirty="0" err="1" smtClean="0"/>
              <a:t>історія</a:t>
            </a:r>
            <a:r>
              <a:rPr lang="ru-RU" sz="2200" dirty="0" smtClean="0"/>
              <a:t> </a:t>
            </a:r>
            <a:r>
              <a:rPr lang="ru-RU" sz="2200" dirty="0" err="1" smtClean="0"/>
              <a:t>японського</a:t>
            </a:r>
            <a:r>
              <a:rPr lang="ru-RU" sz="2200" dirty="0" smtClean="0"/>
              <a:t> роману».</a:t>
            </a:r>
            <a:endParaRPr lang="ru-RU" sz="2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64704"/>
            <a:ext cx="3096344" cy="547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3599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79114" y="188640"/>
            <a:ext cx="4608512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 1931 р. Кавабата </a:t>
            </a:r>
            <a:r>
              <a:rPr lang="ru-RU" sz="2400" dirty="0" err="1" smtClean="0"/>
              <a:t>одружується</a:t>
            </a:r>
            <a:r>
              <a:rPr lang="ru-RU" sz="2400" dirty="0" smtClean="0"/>
              <a:t> з </a:t>
            </a:r>
            <a:r>
              <a:rPr lang="ru-RU" sz="2400" dirty="0" err="1" smtClean="0"/>
              <a:t>Хідеко</a:t>
            </a:r>
            <a:r>
              <a:rPr lang="ru-RU" sz="2400" dirty="0" smtClean="0"/>
              <a:t> й </a:t>
            </a:r>
            <a:r>
              <a:rPr lang="ru-RU" sz="2400" dirty="0" err="1" smtClean="0"/>
              <a:t>оселяється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із</a:t>
            </a:r>
            <a:r>
              <a:rPr lang="ru-RU" sz="2400" dirty="0" smtClean="0"/>
              <a:t> дружиною в </a:t>
            </a:r>
            <a:r>
              <a:rPr lang="ru-RU" sz="2400" dirty="0" err="1" smtClean="0"/>
              <a:t>древній</a:t>
            </a:r>
            <a:r>
              <a:rPr lang="ru-RU" sz="2400" dirty="0" smtClean="0"/>
              <a:t> </a:t>
            </a:r>
            <a:r>
              <a:rPr lang="ru-RU" sz="2400" dirty="0" err="1" smtClean="0"/>
              <a:t>самурайській</a:t>
            </a:r>
            <a:r>
              <a:rPr lang="ru-RU" sz="2400" dirty="0" smtClean="0"/>
              <a:t> </a:t>
            </a:r>
            <a:r>
              <a:rPr lang="ru-RU" sz="2400" dirty="0" err="1" smtClean="0"/>
              <a:t>столиці</a:t>
            </a:r>
            <a:r>
              <a:rPr lang="ru-RU" sz="2400" dirty="0" smtClean="0"/>
              <a:t> </a:t>
            </a:r>
            <a:r>
              <a:rPr lang="ru-RU" sz="2400" dirty="0" err="1" smtClean="0"/>
              <a:t>Японії</a:t>
            </a:r>
            <a:r>
              <a:rPr lang="ru-RU" sz="2400" dirty="0" smtClean="0"/>
              <a:t>, у м. </a:t>
            </a:r>
            <a:r>
              <a:rPr lang="ru-RU" sz="2400" dirty="0" err="1" smtClean="0"/>
              <a:t>Камакура</a:t>
            </a:r>
            <a:r>
              <a:rPr lang="ru-RU" sz="2400" dirty="0" smtClean="0"/>
              <a:t>, на </a:t>
            </a:r>
            <a:r>
              <a:rPr lang="ru-RU" sz="2400" dirty="0" err="1" smtClean="0"/>
              <a:t>північ</a:t>
            </a:r>
            <a:r>
              <a:rPr lang="ru-RU" sz="2400" dirty="0" smtClean="0"/>
              <a:t>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</a:t>
            </a:r>
            <a:r>
              <a:rPr lang="ru-RU" sz="2400" dirty="0" err="1" smtClean="0"/>
              <a:t>Токіо</a:t>
            </a:r>
            <a:r>
              <a:rPr lang="ru-RU" sz="2400" dirty="0" smtClean="0"/>
              <a:t>, де в них </a:t>
            </a:r>
            <a:r>
              <a:rPr lang="ru-RU" sz="2400" dirty="0" err="1" smtClean="0"/>
              <a:t>народжується</a:t>
            </a:r>
            <a:r>
              <a:rPr lang="ru-RU" sz="2400" dirty="0" smtClean="0"/>
              <a:t> дочка. </a:t>
            </a:r>
            <a:r>
              <a:rPr lang="ru-RU" sz="2400" dirty="0" err="1" smtClean="0"/>
              <a:t>Літо</a:t>
            </a:r>
            <a:r>
              <a:rPr lang="ru-RU" sz="2400" dirty="0" smtClean="0"/>
              <a:t> вони </a:t>
            </a:r>
            <a:r>
              <a:rPr lang="ru-RU" sz="2400" dirty="0" err="1" smtClean="0"/>
              <a:t>звичайно</a:t>
            </a:r>
            <a:r>
              <a:rPr lang="ru-RU" sz="2400" dirty="0" smtClean="0"/>
              <a:t> проводили на </a:t>
            </a:r>
            <a:r>
              <a:rPr lang="ru-RU" sz="2400" dirty="0" err="1" smtClean="0"/>
              <a:t>гірському</a:t>
            </a:r>
            <a:r>
              <a:rPr lang="ru-RU" sz="2400" dirty="0" smtClean="0"/>
              <a:t> </a:t>
            </a:r>
            <a:r>
              <a:rPr lang="ru-RU" sz="2400" dirty="0" err="1" smtClean="0"/>
              <a:t>курорті</a:t>
            </a:r>
            <a:r>
              <a:rPr lang="ru-RU" sz="2400" dirty="0" smtClean="0"/>
              <a:t> </a:t>
            </a:r>
            <a:r>
              <a:rPr lang="ru-RU" sz="2400" dirty="0" err="1" smtClean="0"/>
              <a:t>Каруйдзава</a:t>
            </a:r>
            <a:r>
              <a:rPr lang="ru-RU" sz="2400" dirty="0" smtClean="0"/>
              <a:t> в </a:t>
            </a:r>
            <a:r>
              <a:rPr lang="ru-RU" sz="2400" dirty="0" err="1" smtClean="0"/>
              <a:t>котеджі</a:t>
            </a:r>
            <a:r>
              <a:rPr lang="ru-RU" sz="2400" dirty="0" smtClean="0"/>
              <a:t> </a:t>
            </a:r>
            <a:r>
              <a:rPr lang="ru-RU" sz="2400" dirty="0" err="1" smtClean="0"/>
              <a:t>західного</a:t>
            </a:r>
            <a:r>
              <a:rPr lang="ru-RU" sz="2400" dirty="0" smtClean="0"/>
              <a:t> типу, а </a:t>
            </a:r>
            <a:r>
              <a:rPr lang="ru-RU" sz="2400" dirty="0" err="1" smtClean="0"/>
              <a:t>взимку</a:t>
            </a:r>
            <a:r>
              <a:rPr lang="ru-RU" sz="2400" dirty="0" smtClean="0"/>
              <a:t> жили в </a:t>
            </a:r>
            <a:r>
              <a:rPr lang="ru-RU" sz="2400" dirty="0" err="1" smtClean="0"/>
              <a:t>будинку</a:t>
            </a:r>
            <a:r>
              <a:rPr lang="ru-RU" sz="2400" dirty="0" smtClean="0"/>
              <a:t> </a:t>
            </a:r>
            <a:r>
              <a:rPr lang="ru-RU" sz="2400" dirty="0" err="1" smtClean="0"/>
              <a:t>японського</a:t>
            </a:r>
            <a:r>
              <a:rPr lang="ru-RU" sz="2400" dirty="0" smtClean="0"/>
              <a:t> стилю в </a:t>
            </a:r>
            <a:r>
              <a:rPr lang="ru-RU" sz="2400" dirty="0" err="1" smtClean="0"/>
              <a:t>Дзусі</a:t>
            </a:r>
            <a:r>
              <a:rPr lang="ru-RU" sz="2400" dirty="0" smtClean="0"/>
              <a:t>. </a:t>
            </a:r>
            <a:r>
              <a:rPr lang="ru-RU" sz="2400" dirty="0" err="1" smtClean="0"/>
              <a:t>Неподалік</a:t>
            </a:r>
            <a:r>
              <a:rPr lang="ru-RU" sz="2400" dirty="0" smtClean="0"/>
              <a:t>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</a:t>
            </a:r>
            <a:r>
              <a:rPr lang="ru-RU" sz="2400" dirty="0" err="1" smtClean="0"/>
              <a:t>Дзусі</a:t>
            </a:r>
            <a:r>
              <a:rPr lang="ru-RU" sz="2400" dirty="0" smtClean="0"/>
              <a:t> в </a:t>
            </a:r>
            <a:r>
              <a:rPr lang="ru-RU" sz="2400" dirty="0" err="1" smtClean="0"/>
              <a:t>Кавабати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була</a:t>
            </a:r>
            <a:r>
              <a:rPr lang="ru-RU" sz="2400" dirty="0" smtClean="0"/>
              <a:t> квартира, де </a:t>
            </a:r>
            <a:r>
              <a:rPr lang="ru-RU" sz="2400" dirty="0" err="1" smtClean="0"/>
              <a:t>він</a:t>
            </a:r>
            <a:r>
              <a:rPr lang="ru-RU" sz="2400" dirty="0" smtClean="0"/>
              <a:t> </a:t>
            </a:r>
            <a:r>
              <a:rPr lang="ru-RU" sz="2400" dirty="0" err="1" smtClean="0"/>
              <a:t>працював</a:t>
            </a:r>
            <a:r>
              <a:rPr lang="ru-RU" sz="2400" dirty="0" smtClean="0"/>
              <a:t> у </a:t>
            </a:r>
            <a:r>
              <a:rPr lang="ru-RU" sz="2400" dirty="0" err="1" smtClean="0"/>
              <a:t>традиційному</a:t>
            </a:r>
            <a:r>
              <a:rPr lang="ru-RU" sz="2400" dirty="0" smtClean="0"/>
              <a:t> </a:t>
            </a:r>
            <a:r>
              <a:rPr lang="ru-RU" sz="2400" dirty="0" err="1" smtClean="0"/>
              <a:t>японському</a:t>
            </a:r>
            <a:r>
              <a:rPr lang="ru-RU" sz="2400" dirty="0" smtClean="0"/>
              <a:t> </a:t>
            </a:r>
            <a:r>
              <a:rPr lang="ru-RU" sz="2400" dirty="0" err="1" smtClean="0"/>
              <a:t>кімоно</a:t>
            </a:r>
            <a:r>
              <a:rPr lang="ru-RU" sz="2400" dirty="0" smtClean="0"/>
              <a:t> й </a:t>
            </a:r>
            <a:r>
              <a:rPr lang="ru-RU" sz="2400" dirty="0" err="1" smtClean="0"/>
              <a:t>дерев'яних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сандаліях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4784"/>
            <a:ext cx="4166476" cy="436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4820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55976" y="188640"/>
            <a:ext cx="4536504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На початку </a:t>
            </a:r>
            <a:r>
              <a:rPr lang="ru-RU" sz="2400" dirty="0" err="1" smtClean="0"/>
              <a:t>своєї</a:t>
            </a:r>
            <a:r>
              <a:rPr lang="ru-RU" sz="2400" dirty="0" smtClean="0"/>
              <a:t> </a:t>
            </a:r>
            <a:r>
              <a:rPr lang="ru-RU" sz="2400" dirty="0" err="1" smtClean="0"/>
              <a:t>письменницької</a:t>
            </a:r>
            <a:r>
              <a:rPr lang="ru-RU" sz="2400" dirty="0" smtClean="0"/>
              <a:t> </a:t>
            </a:r>
            <a:r>
              <a:rPr lang="ru-RU" sz="2400" dirty="0" err="1" smtClean="0"/>
              <a:t>діяльності</a:t>
            </a:r>
            <a:r>
              <a:rPr lang="ru-RU" sz="2400" dirty="0" smtClean="0"/>
              <a:t> Кавабата </a:t>
            </a:r>
            <a:r>
              <a:rPr lang="ru-RU" sz="2400" dirty="0" err="1" smtClean="0"/>
              <a:t>захоплюється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ідеями</a:t>
            </a:r>
            <a:r>
              <a:rPr lang="ru-RU" sz="2400" dirty="0" smtClean="0"/>
              <a:t> </a:t>
            </a:r>
            <a:r>
              <a:rPr lang="ru-RU" sz="2400" dirty="0" err="1" smtClean="0"/>
              <a:t>західного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модернізму</a:t>
            </a:r>
            <a:r>
              <a:rPr lang="ru-RU" sz="2400" dirty="0" smtClean="0"/>
              <a:t> і разом з </a:t>
            </a:r>
            <a:r>
              <a:rPr lang="ru-RU" sz="2400" dirty="0" err="1" smtClean="0"/>
              <a:t>іншими</a:t>
            </a:r>
            <a:r>
              <a:rPr lang="ru-RU" sz="2400" dirty="0" smtClean="0"/>
              <a:t> </a:t>
            </a:r>
            <a:r>
              <a:rPr lang="ru-RU" sz="2400" dirty="0" err="1" smtClean="0"/>
              <a:t>письменниками</a:t>
            </a:r>
            <a:r>
              <a:rPr lang="ru-RU" sz="2400" dirty="0" smtClean="0"/>
              <a:t> </a:t>
            </a:r>
            <a:r>
              <a:rPr lang="ru-RU" sz="2400" dirty="0" err="1" smtClean="0"/>
              <a:t>засновує</a:t>
            </a:r>
            <a:r>
              <a:rPr lang="ru-RU" sz="2400" dirty="0" smtClean="0"/>
              <a:t> в </a:t>
            </a:r>
            <a:r>
              <a:rPr lang="ru-RU" sz="2400" dirty="0" err="1" smtClean="0"/>
              <a:t>японській</a:t>
            </a:r>
            <a:r>
              <a:rPr lang="ru-RU" sz="2400" dirty="0" smtClean="0"/>
              <a:t> </a:t>
            </a:r>
            <a:r>
              <a:rPr lang="ru-RU" sz="2400" dirty="0" err="1" smtClean="0"/>
              <a:t>літературі</a:t>
            </a:r>
            <a:r>
              <a:rPr lang="ru-RU" sz="2400" dirty="0" smtClean="0"/>
              <a:t> </a:t>
            </a:r>
            <a:r>
              <a:rPr lang="ru-RU" sz="2400" dirty="0" err="1" smtClean="0"/>
              <a:t>напрям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дістав</a:t>
            </a:r>
            <a:r>
              <a:rPr lang="ru-RU" sz="2400" dirty="0" smtClean="0"/>
              <a:t> </a:t>
            </a:r>
            <a:r>
              <a:rPr lang="ru-RU" sz="2400" dirty="0" err="1" smtClean="0"/>
              <a:t>назву</a:t>
            </a:r>
            <a:r>
              <a:rPr lang="ru-RU" sz="2400" dirty="0" smtClean="0"/>
              <a:t> </a:t>
            </a:r>
            <a:r>
              <a:rPr lang="ru-RU" sz="2400" dirty="0" err="1" smtClean="0"/>
              <a:t>неосенсуалізм</a:t>
            </a:r>
            <a:r>
              <a:rPr lang="ru-RU" sz="2400" dirty="0" smtClean="0"/>
              <a:t> (</a:t>
            </a:r>
            <a:r>
              <a:rPr lang="ru-RU" sz="2400" dirty="0" err="1" smtClean="0"/>
              <a:t>нагадує</a:t>
            </a:r>
            <a:r>
              <a:rPr lang="ru-RU" sz="2400" dirty="0" smtClean="0"/>
              <a:t> </a:t>
            </a:r>
            <a:r>
              <a:rPr lang="ru-RU" sz="2400" dirty="0" err="1" smtClean="0"/>
              <a:t>західний</a:t>
            </a:r>
            <a:r>
              <a:rPr lang="ru-RU" sz="2400" dirty="0" smtClean="0"/>
              <a:t> </a:t>
            </a:r>
            <a:r>
              <a:rPr lang="ru-RU" sz="2400" dirty="0" err="1" smtClean="0"/>
              <a:t>інтуїтивізм</a:t>
            </a:r>
            <a:r>
              <a:rPr lang="ru-RU" sz="2400" dirty="0" smtClean="0"/>
              <a:t>). </a:t>
            </a:r>
            <a:r>
              <a:rPr lang="ru-RU" sz="2400" dirty="0" err="1" smtClean="0"/>
              <a:t>Водночас</a:t>
            </a:r>
            <a:r>
              <a:rPr lang="ru-RU" sz="2400" dirty="0" smtClean="0"/>
              <a:t> не </a:t>
            </a:r>
            <a:r>
              <a:rPr lang="ru-RU" sz="2400" dirty="0" err="1" smtClean="0"/>
              <a:t>менш</a:t>
            </a:r>
            <a:r>
              <a:rPr lang="ru-RU" sz="2400" dirty="0" smtClean="0"/>
              <a:t> активно Кавабата </a:t>
            </a:r>
            <a:r>
              <a:rPr lang="ru-RU" sz="2400" dirty="0" err="1" smtClean="0"/>
              <a:t>намагається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дотримуватись</a:t>
            </a:r>
            <a:r>
              <a:rPr lang="ru-RU" sz="2400" dirty="0" smtClean="0"/>
              <a:t> у </a:t>
            </a:r>
            <a:r>
              <a:rPr lang="ru-RU" sz="2400" dirty="0" err="1" smtClean="0"/>
              <a:t>своїх</a:t>
            </a:r>
            <a:r>
              <a:rPr lang="ru-RU" sz="2400" dirty="0" smtClean="0"/>
              <a:t> </a:t>
            </a:r>
            <a:r>
              <a:rPr lang="ru-RU" sz="2400" dirty="0" err="1" smtClean="0"/>
              <a:t>творах</a:t>
            </a:r>
            <a:r>
              <a:rPr lang="ru-RU" sz="2400" dirty="0" smtClean="0"/>
              <a:t> </a:t>
            </a:r>
            <a:r>
              <a:rPr lang="ru-RU" sz="2400" dirty="0" err="1" smtClean="0"/>
              <a:t>національної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літературної</a:t>
            </a:r>
            <a:r>
              <a:rPr lang="ru-RU" sz="2400" dirty="0" smtClean="0"/>
              <a:t> та </a:t>
            </a:r>
            <a:r>
              <a:rPr lang="ru-RU" sz="2400" dirty="0" err="1" smtClean="0"/>
              <a:t>культурної</a:t>
            </a:r>
            <a:r>
              <a:rPr lang="ru-RU" sz="2400" dirty="0" smtClean="0"/>
              <a:t> </a:t>
            </a:r>
            <a:r>
              <a:rPr lang="ru-RU" sz="2400" dirty="0" err="1" smtClean="0"/>
              <a:t>традиції</a:t>
            </a:r>
            <a:r>
              <a:rPr lang="ru-RU" sz="2400" dirty="0" smtClean="0"/>
              <a:t>, </a:t>
            </a:r>
            <a:r>
              <a:rPr lang="ru-RU" sz="2400" dirty="0" err="1" smtClean="0"/>
              <a:t>ідеї</a:t>
            </a:r>
            <a:r>
              <a:rPr lang="ru-RU" sz="2400" dirty="0" smtClean="0"/>
              <a:t> </a:t>
            </a:r>
            <a:r>
              <a:rPr lang="ru-RU" sz="2400" dirty="0" err="1" smtClean="0"/>
              <a:t>якої</a:t>
            </a:r>
            <a:r>
              <a:rPr lang="ru-RU" sz="2400" dirty="0" smtClean="0"/>
              <a:t> у </a:t>
            </a:r>
            <a:r>
              <a:rPr lang="ru-RU" sz="2400" dirty="0" err="1" smtClean="0"/>
              <a:t>подальшій</a:t>
            </a:r>
            <a:r>
              <a:rPr lang="ru-RU" sz="2400" dirty="0" smtClean="0"/>
              <a:t> </a:t>
            </a:r>
            <a:r>
              <a:rPr lang="ru-RU" sz="2400" dirty="0" err="1" smtClean="0"/>
              <a:t>його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творчості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стануть</a:t>
            </a:r>
            <a:r>
              <a:rPr lang="ru-RU" sz="2400" dirty="0" smtClean="0"/>
              <a:t> </a:t>
            </a:r>
            <a:r>
              <a:rPr lang="ru-RU" sz="2400" dirty="0" err="1" smtClean="0"/>
              <a:t>домінуючими</a:t>
            </a:r>
            <a:r>
              <a:rPr lang="ru-RU" sz="2400" dirty="0" smtClean="0"/>
              <a:t>. 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80728"/>
            <a:ext cx="3744416" cy="5067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3008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88024" y="692696"/>
            <a:ext cx="4032448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1914 року почав </a:t>
            </a:r>
            <a:r>
              <a:rPr lang="ru-RU" sz="2400" dirty="0" err="1" smtClean="0"/>
              <a:t>писати</a:t>
            </a:r>
            <a:r>
              <a:rPr lang="ru-RU" sz="2400" dirty="0" smtClean="0"/>
              <a:t> свою першу </a:t>
            </a:r>
            <a:r>
              <a:rPr lang="ru-RU" sz="2400" dirty="0" err="1" smtClean="0"/>
              <a:t>автобіографічну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розповідь</a:t>
            </a:r>
            <a:r>
              <a:rPr lang="ru-RU" sz="2400" dirty="0" smtClean="0"/>
              <a:t>, яка </a:t>
            </a:r>
            <a:r>
              <a:rPr lang="ru-RU" sz="2400" dirty="0" err="1" smtClean="0"/>
              <a:t>публікується</a:t>
            </a:r>
            <a:r>
              <a:rPr lang="ru-RU" sz="2400" dirty="0" smtClean="0"/>
              <a:t> в 1925 </a:t>
            </a:r>
            <a:r>
              <a:rPr lang="ru-RU" sz="2400" dirty="0" err="1" smtClean="0"/>
              <a:t>році</a:t>
            </a:r>
            <a:r>
              <a:rPr lang="ru-RU" sz="2400" dirty="0" smtClean="0"/>
              <a:t> </a:t>
            </a:r>
            <a:r>
              <a:rPr lang="ru-RU" sz="2400" dirty="0" err="1" smtClean="0"/>
              <a:t>під</a:t>
            </a:r>
            <a:r>
              <a:rPr lang="ru-RU" sz="2400" dirty="0" smtClean="0"/>
              <a:t> </a:t>
            </a:r>
            <a:r>
              <a:rPr lang="ru-RU" sz="2400" dirty="0" err="1" smtClean="0"/>
              <a:t>назвою</a:t>
            </a:r>
            <a:r>
              <a:rPr lang="ru-RU" sz="2400" dirty="0" smtClean="0"/>
              <a:t> “</a:t>
            </a:r>
            <a:r>
              <a:rPr lang="ru-RU" sz="2400" dirty="0" err="1" smtClean="0"/>
              <a:t>Щоденник</a:t>
            </a:r>
            <a:r>
              <a:rPr lang="ru-RU" sz="2400" dirty="0" smtClean="0"/>
              <a:t> </a:t>
            </a:r>
            <a:r>
              <a:rPr lang="ru-RU" sz="2400" dirty="0" err="1" smtClean="0"/>
              <a:t>шістнадцятирічного</a:t>
            </a:r>
            <a:r>
              <a:rPr lang="ru-RU" sz="2400" dirty="0" smtClean="0"/>
              <a:t>”.</a:t>
            </a:r>
          </a:p>
          <a:p>
            <a:r>
              <a:rPr lang="ru-RU" sz="2400" dirty="0" smtClean="0"/>
              <a:t>А перший </a:t>
            </a:r>
            <a:r>
              <a:rPr lang="ru-RU" sz="2400" dirty="0" err="1" smtClean="0"/>
              <a:t>літературний</a:t>
            </a:r>
            <a:r>
              <a:rPr lang="ru-RU" sz="2400" dirty="0" smtClean="0"/>
              <a:t> </a:t>
            </a:r>
            <a:r>
              <a:rPr lang="ru-RU" sz="2400" dirty="0" err="1" smtClean="0"/>
              <a:t>успіх</a:t>
            </a:r>
            <a:r>
              <a:rPr lang="ru-RU" sz="2400" dirty="0" smtClean="0"/>
              <a:t> </a:t>
            </a:r>
            <a:r>
              <a:rPr lang="ru-RU" sz="2400" dirty="0" err="1" smtClean="0"/>
              <a:t>починаючому</a:t>
            </a:r>
            <a:r>
              <a:rPr lang="ru-RU" sz="2400" dirty="0" smtClean="0"/>
              <a:t> </a:t>
            </a:r>
            <a:r>
              <a:rPr lang="ru-RU" sz="2400" dirty="0" err="1" smtClean="0"/>
              <a:t>письменнику</a:t>
            </a:r>
            <a:r>
              <a:rPr lang="ru-RU" sz="2400" dirty="0" smtClean="0"/>
              <a:t> принесла </a:t>
            </a:r>
            <a:r>
              <a:rPr lang="ru-RU" sz="2400" dirty="0" err="1" smtClean="0"/>
              <a:t>повість</a:t>
            </a:r>
            <a:r>
              <a:rPr lang="ru-RU" sz="2400" dirty="0" smtClean="0"/>
              <a:t> "</a:t>
            </a:r>
            <a:r>
              <a:rPr lang="ru-RU" sz="2400" dirty="0" err="1" smtClean="0"/>
              <a:t>Танцівниця</a:t>
            </a:r>
            <a:r>
              <a:rPr lang="ru-RU" sz="2400" dirty="0" smtClean="0"/>
              <a:t> з </a:t>
            </a:r>
            <a:r>
              <a:rPr lang="ru-RU" sz="2400" dirty="0" err="1" smtClean="0"/>
              <a:t>Ідзу</a:t>
            </a:r>
            <a:r>
              <a:rPr lang="ru-RU" sz="2400" dirty="0" smtClean="0"/>
              <a:t>” (1925), де </a:t>
            </a:r>
            <a:r>
              <a:rPr lang="ru-RU" sz="2400" dirty="0" err="1" smtClean="0"/>
              <a:t>розповідається</a:t>
            </a:r>
            <a:r>
              <a:rPr lang="ru-RU" sz="2400" dirty="0" smtClean="0"/>
              <a:t> про студента,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закохався</a:t>
            </a:r>
            <a:r>
              <a:rPr lang="ru-RU" sz="2400" dirty="0" smtClean="0"/>
              <a:t> в </a:t>
            </a:r>
            <a:r>
              <a:rPr lang="ru-RU" sz="2400" dirty="0" err="1" smtClean="0"/>
              <a:t>молоду</a:t>
            </a:r>
            <a:r>
              <a:rPr lang="ru-RU" sz="2400" dirty="0" smtClean="0"/>
              <a:t> </a:t>
            </a:r>
            <a:r>
              <a:rPr lang="ru-RU" sz="2400" dirty="0" err="1" smtClean="0"/>
              <a:t>танцівницю</a:t>
            </a:r>
            <a:r>
              <a:rPr lang="ru-RU" sz="2400" dirty="0" smtClean="0"/>
              <a:t>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6417"/>
            <a:ext cx="4032448" cy="6274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428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4005064"/>
            <a:ext cx="88569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У 1960 р. за </a:t>
            </a:r>
            <a:r>
              <a:rPr lang="ru-RU" sz="2000" dirty="0" err="1" smtClean="0"/>
              <a:t>підтримки</a:t>
            </a:r>
            <a:r>
              <a:rPr lang="ru-RU" sz="2000" dirty="0" smtClean="0"/>
              <a:t> </a:t>
            </a:r>
            <a:r>
              <a:rPr lang="ru-RU" sz="2000" dirty="0" err="1" smtClean="0"/>
              <a:t>держдепартаменту</a:t>
            </a:r>
            <a:r>
              <a:rPr lang="ru-RU" sz="2000" dirty="0" smtClean="0"/>
              <a:t> США Кавабата </a:t>
            </a:r>
            <a:r>
              <a:rPr lang="ru-RU" sz="2000" dirty="0" err="1" smtClean="0"/>
              <a:t>здійснює</a:t>
            </a:r>
            <a:r>
              <a:rPr lang="ru-RU" sz="2000" dirty="0" smtClean="0"/>
              <a:t> турне по </a:t>
            </a:r>
            <a:r>
              <a:rPr lang="ru-RU" sz="2000" dirty="0" err="1" smtClean="0"/>
              <a:t>декількох</a:t>
            </a:r>
            <a:r>
              <a:rPr lang="ru-RU" sz="2000" dirty="0" smtClean="0"/>
              <a:t> </a:t>
            </a:r>
            <a:r>
              <a:rPr lang="ru-RU" sz="2000" dirty="0" err="1" smtClean="0"/>
              <a:t>американських</a:t>
            </a:r>
            <a:r>
              <a:rPr lang="ru-RU" sz="2000" dirty="0" smtClean="0"/>
              <a:t> </a:t>
            </a:r>
            <a:r>
              <a:rPr lang="ru-RU" sz="2000" dirty="0" err="1" smtClean="0"/>
              <a:t>університетах</a:t>
            </a:r>
            <a:r>
              <a:rPr lang="ru-RU" sz="2000" dirty="0" smtClean="0"/>
              <a:t> (в число </a:t>
            </a:r>
            <a:r>
              <a:rPr lang="ru-RU" sz="2000" dirty="0" err="1" smtClean="0"/>
              <a:t>яких</a:t>
            </a:r>
            <a:r>
              <a:rPr lang="ru-RU" sz="2000" dirty="0" smtClean="0"/>
              <a:t> входив і </a:t>
            </a:r>
            <a:r>
              <a:rPr lang="ru-RU" sz="2000" dirty="0" err="1" smtClean="0"/>
              <a:t>Колумбійський</a:t>
            </a:r>
            <a:r>
              <a:rPr lang="ru-RU" sz="2000" dirty="0" smtClean="0"/>
              <a:t> </a:t>
            </a:r>
            <a:r>
              <a:rPr lang="ru-RU" sz="2000" dirty="0" err="1" smtClean="0"/>
              <a:t>університет</a:t>
            </a:r>
            <a:r>
              <a:rPr lang="ru-RU" sz="2000" dirty="0" smtClean="0"/>
              <a:t>), де проводить </a:t>
            </a:r>
            <a:r>
              <a:rPr lang="ru-RU" sz="2000" dirty="0" err="1" smtClean="0"/>
              <a:t>семінари</a:t>
            </a:r>
            <a:r>
              <a:rPr lang="ru-RU" sz="2000" dirty="0" smtClean="0"/>
              <a:t> з </a:t>
            </a:r>
            <a:r>
              <a:rPr lang="ru-RU" sz="2000" dirty="0" err="1" smtClean="0"/>
              <a:t>японської</a:t>
            </a:r>
            <a:r>
              <a:rPr lang="ru-RU" sz="2000" dirty="0" smtClean="0"/>
              <a:t> </a:t>
            </a:r>
            <a:r>
              <a:rPr lang="ru-RU" sz="2000" dirty="0" err="1" smtClean="0"/>
              <a:t>літератури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У </a:t>
            </a:r>
            <a:r>
              <a:rPr lang="ru-RU" sz="2000" dirty="0" err="1" smtClean="0"/>
              <a:t>своїх</a:t>
            </a:r>
            <a:r>
              <a:rPr lang="ru-RU" sz="2000" dirty="0" smtClean="0"/>
              <a:t> </a:t>
            </a:r>
            <a:r>
              <a:rPr lang="ru-RU" sz="2000" dirty="0" err="1" smtClean="0"/>
              <a:t>лекціях</a:t>
            </a:r>
            <a:r>
              <a:rPr lang="ru-RU" sz="2000" dirty="0" smtClean="0"/>
              <a:t> </a:t>
            </a:r>
            <a:r>
              <a:rPr lang="ru-RU" sz="2000" dirty="0" err="1" smtClean="0"/>
              <a:t>він</a:t>
            </a:r>
            <a:r>
              <a:rPr lang="ru-RU" sz="2000" dirty="0" smtClean="0"/>
              <a:t> </a:t>
            </a:r>
            <a:r>
              <a:rPr lang="ru-RU" sz="2000" dirty="0" err="1" smtClean="0"/>
              <a:t>вказував</a:t>
            </a:r>
            <a:r>
              <a:rPr lang="ru-RU" sz="2000" dirty="0" smtClean="0"/>
              <a:t> на </a:t>
            </a:r>
            <a:r>
              <a:rPr lang="ru-RU" sz="2000" dirty="0" err="1" smtClean="0"/>
              <a:t>безперервність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розвитку</a:t>
            </a:r>
            <a:r>
              <a:rPr lang="ru-RU" sz="2000" dirty="0" smtClean="0"/>
              <a:t> </a:t>
            </a:r>
            <a:r>
              <a:rPr lang="ru-RU" sz="2000" dirty="0" err="1" smtClean="0"/>
              <a:t>японської</a:t>
            </a:r>
            <a:r>
              <a:rPr lang="ru-RU" sz="2000" dirty="0" smtClean="0"/>
              <a:t> </a:t>
            </a:r>
            <a:r>
              <a:rPr lang="ru-RU" sz="2000" dirty="0" err="1" smtClean="0"/>
              <a:t>літератури</a:t>
            </a:r>
            <a:r>
              <a:rPr lang="ru-RU" sz="2000" dirty="0" smtClean="0"/>
              <a:t> з XI до XIX ст., а </a:t>
            </a:r>
            <a:r>
              <a:rPr lang="ru-RU" sz="2000" dirty="0" err="1" smtClean="0"/>
              <a:t>також</a:t>
            </a:r>
            <a:r>
              <a:rPr lang="ru-RU" sz="2000" dirty="0" smtClean="0"/>
              <a:t> на </a:t>
            </a:r>
            <a:r>
              <a:rPr lang="ru-RU" sz="2000" dirty="0" err="1" smtClean="0"/>
              <a:t>суттєві</a:t>
            </a:r>
            <a:r>
              <a:rPr lang="ru-RU" sz="2000" dirty="0" smtClean="0"/>
              <a:t> </a:t>
            </a:r>
            <a:r>
              <a:rPr lang="ru-RU" sz="2000" dirty="0" err="1" smtClean="0"/>
              <a:t>зміни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відбулися</a:t>
            </a:r>
            <a:r>
              <a:rPr lang="ru-RU" sz="2000" dirty="0" smtClean="0"/>
              <a:t> </a:t>
            </a:r>
            <a:r>
              <a:rPr lang="ru-RU" sz="2000" dirty="0" err="1" smtClean="0"/>
              <a:t>наприкінці</a:t>
            </a:r>
            <a:r>
              <a:rPr lang="ru-RU" sz="2000" dirty="0" smtClean="0"/>
              <a:t> </a:t>
            </a:r>
            <a:r>
              <a:rPr lang="ru-RU" sz="2000" dirty="0" err="1" smtClean="0"/>
              <a:t>минулого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сторіччя</a:t>
            </a:r>
            <a:r>
              <a:rPr lang="ru-RU" sz="2000" dirty="0" smtClean="0"/>
              <a:t>, коли </a:t>
            </a:r>
            <a:r>
              <a:rPr lang="ru-RU" sz="2000" dirty="0" err="1" smtClean="0"/>
              <a:t>японські</a:t>
            </a:r>
            <a:r>
              <a:rPr lang="ru-RU" sz="2000" dirty="0" smtClean="0"/>
              <a:t> </a:t>
            </a:r>
            <a:r>
              <a:rPr lang="ru-RU" sz="2000" dirty="0" err="1" smtClean="0"/>
              <a:t>письменники</a:t>
            </a:r>
            <a:r>
              <a:rPr lang="ru-RU" sz="2000" dirty="0" smtClean="0"/>
              <a:t> </a:t>
            </a:r>
            <a:r>
              <a:rPr lang="ru-RU" sz="2000" dirty="0" err="1" smtClean="0"/>
              <a:t>зазнали</a:t>
            </a:r>
            <a:r>
              <a:rPr lang="ru-RU" sz="2000" dirty="0" smtClean="0"/>
              <a:t> сильного </a:t>
            </a:r>
            <a:r>
              <a:rPr lang="ru-RU" sz="2000" dirty="0" err="1" smtClean="0"/>
              <a:t>впливу</a:t>
            </a:r>
            <a:r>
              <a:rPr lang="ru-RU" sz="2000" dirty="0" smtClean="0"/>
              <a:t> </a:t>
            </a:r>
            <a:r>
              <a:rPr lang="ru-RU" sz="2000" dirty="0" err="1" smtClean="0"/>
              <a:t>своїх</a:t>
            </a:r>
            <a:r>
              <a:rPr lang="ru-RU" sz="2000" dirty="0" smtClean="0"/>
              <a:t> </a:t>
            </a:r>
            <a:r>
              <a:rPr lang="ru-RU" sz="2000" dirty="0" err="1" smtClean="0"/>
              <a:t>західних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колег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60648"/>
            <a:ext cx="2952328" cy="363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9441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92080" y="836712"/>
            <a:ext cx="345638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З 30-х </a:t>
            </a:r>
            <a:r>
              <a:rPr lang="ru-RU" sz="2400" dirty="0" err="1" smtClean="0"/>
              <a:t>років</a:t>
            </a:r>
            <a:r>
              <a:rPr lang="ru-RU" sz="2400" dirty="0" smtClean="0"/>
              <a:t> </a:t>
            </a:r>
            <a:r>
              <a:rPr lang="ru-RU" sz="2400" dirty="0" err="1" smtClean="0"/>
              <a:t>творчість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Кавабати</a:t>
            </a:r>
            <a:r>
              <a:rPr lang="ru-RU" sz="2400" dirty="0" smtClean="0"/>
              <a:t> </a:t>
            </a:r>
            <a:r>
              <a:rPr lang="ru-RU" sz="2400" dirty="0" err="1" smtClean="0"/>
              <a:t>стає</a:t>
            </a:r>
            <a:r>
              <a:rPr lang="ru-RU" sz="2400" dirty="0" smtClean="0"/>
              <a:t> </a:t>
            </a:r>
            <a:r>
              <a:rPr lang="ru-RU" sz="2400" dirty="0" err="1" smtClean="0"/>
              <a:t>більш</a:t>
            </a:r>
            <a:r>
              <a:rPr lang="ru-RU" sz="2400" dirty="0" smtClean="0"/>
              <a:t> </a:t>
            </a:r>
            <a:r>
              <a:rPr lang="ru-RU" sz="2400" dirty="0" err="1" smtClean="0"/>
              <a:t>традиційною</a:t>
            </a:r>
            <a:r>
              <a:rPr lang="ru-RU" sz="2400" dirty="0" smtClean="0"/>
              <a:t>, </a:t>
            </a:r>
            <a:r>
              <a:rPr lang="ru-RU" sz="2400" dirty="0" err="1" smtClean="0"/>
              <a:t>він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відмовляється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</a:t>
            </a:r>
            <a:r>
              <a:rPr lang="ru-RU" sz="2400" dirty="0" err="1" smtClean="0"/>
              <a:t>ранніх</a:t>
            </a:r>
            <a:r>
              <a:rPr lang="ru-RU" sz="2400" dirty="0" smtClean="0"/>
              <a:t> </a:t>
            </a:r>
            <a:r>
              <a:rPr lang="ru-RU" sz="2400" dirty="0" err="1" smtClean="0"/>
              <a:t>літературних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експкрементів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У 1934 </a:t>
            </a:r>
            <a:r>
              <a:rPr lang="ru-RU" sz="2400" dirty="0" err="1" smtClean="0"/>
              <a:t>році</a:t>
            </a:r>
            <a:r>
              <a:rPr lang="ru-RU" sz="2400" dirty="0" smtClean="0"/>
              <a:t> </a:t>
            </a:r>
            <a:r>
              <a:rPr lang="ru-RU" sz="2400" dirty="0" err="1" smtClean="0"/>
              <a:t>починає</a:t>
            </a:r>
            <a:r>
              <a:rPr lang="ru-RU" sz="2400" dirty="0" smtClean="0"/>
              <a:t> роботу над “</a:t>
            </a:r>
            <a:r>
              <a:rPr lang="ru-RU" sz="2400" dirty="0" err="1" smtClean="0"/>
              <a:t>Сніжною</a:t>
            </a:r>
            <a:r>
              <a:rPr lang="ru-RU" sz="2400" dirty="0" smtClean="0"/>
              <a:t> </a:t>
            </a:r>
            <a:r>
              <a:rPr lang="ru-RU" sz="2400" dirty="0" err="1" smtClean="0"/>
              <a:t>країною</a:t>
            </a:r>
            <a:r>
              <a:rPr lang="ru-RU" sz="2400" dirty="0" smtClean="0"/>
              <a:t>”. Перший </a:t>
            </a:r>
            <a:r>
              <a:rPr lang="ru-RU" sz="2400" dirty="0" err="1" smtClean="0"/>
              <a:t>варіант</a:t>
            </a:r>
            <a:r>
              <a:rPr lang="ru-RU" sz="2400" dirty="0" smtClean="0"/>
              <a:t> </a:t>
            </a:r>
            <a:r>
              <a:rPr lang="ru-RU" sz="2400" dirty="0" err="1" smtClean="0"/>
              <a:t>з`явився</a:t>
            </a:r>
            <a:r>
              <a:rPr lang="ru-RU" sz="2400" dirty="0" smtClean="0"/>
              <a:t> в 1937 </a:t>
            </a:r>
            <a:r>
              <a:rPr lang="ru-RU" sz="2400" dirty="0" err="1" smtClean="0"/>
              <a:t>році</a:t>
            </a:r>
            <a:r>
              <a:rPr lang="ru-RU" sz="2400" dirty="0" smtClean="0"/>
              <a:t>, а </a:t>
            </a:r>
            <a:r>
              <a:rPr lang="ru-RU" sz="2400" dirty="0" err="1" smtClean="0"/>
              <a:t>останній</a:t>
            </a:r>
            <a:r>
              <a:rPr lang="ru-RU" sz="2400" dirty="0" smtClean="0"/>
              <a:t> і </a:t>
            </a:r>
            <a:r>
              <a:rPr lang="ru-RU" sz="2400" dirty="0" err="1" smtClean="0"/>
              <a:t>остаточний</a:t>
            </a:r>
            <a:r>
              <a:rPr lang="ru-RU" sz="2400" dirty="0" smtClean="0"/>
              <a:t> аж через 10 </a:t>
            </a:r>
            <a:r>
              <a:rPr lang="ru-RU" sz="2400" dirty="0" err="1" smtClean="0"/>
              <a:t>років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66104"/>
            <a:ext cx="3528392" cy="5434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83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theme1.xml><?xml version="1.0" encoding="utf-8"?>
<a:theme xmlns:a="http://schemas.openxmlformats.org/drawingml/2006/main" name="Тема Office">
  <a:themeElements>
    <a:clrScheme name="Тема Office 2">
      <a:dk1>
        <a:srgbClr val="333333"/>
      </a:dk1>
      <a:lt1>
        <a:srgbClr val="FFFFFF"/>
      </a:lt1>
      <a:dk2>
        <a:srgbClr val="663366"/>
      </a:dk2>
      <a:lt2>
        <a:srgbClr val="FFFFFF"/>
      </a:lt2>
      <a:accent1>
        <a:srgbClr val="A684E0"/>
      </a:accent1>
      <a:accent2>
        <a:srgbClr val="E67E98"/>
      </a:accent2>
      <a:accent3>
        <a:srgbClr val="B8ADB8"/>
      </a:accent3>
      <a:accent4>
        <a:srgbClr val="DADADA"/>
      </a:accent4>
      <a:accent5>
        <a:srgbClr val="D0C2ED"/>
      </a:accent5>
      <a:accent6>
        <a:srgbClr val="D07289"/>
      </a:accent6>
      <a:hlink>
        <a:srgbClr val="F291F2"/>
      </a:hlink>
      <a:folHlink>
        <a:srgbClr val="EDA495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Тема Office 1">
        <a:dk1>
          <a:srgbClr val="333333"/>
        </a:dk1>
        <a:lt1>
          <a:srgbClr val="FFFFFF"/>
        </a:lt1>
        <a:dk2>
          <a:srgbClr val="663366"/>
        </a:dk2>
        <a:lt2>
          <a:srgbClr val="FFFFFF"/>
        </a:lt2>
        <a:accent1>
          <a:srgbClr val="D96CD9"/>
        </a:accent1>
        <a:accent2>
          <a:srgbClr val="E68AE6"/>
        </a:accent2>
        <a:accent3>
          <a:srgbClr val="B8ADB8"/>
        </a:accent3>
        <a:accent4>
          <a:srgbClr val="DADADA"/>
        </a:accent4>
        <a:accent5>
          <a:srgbClr val="E9BAE9"/>
        </a:accent5>
        <a:accent6>
          <a:srgbClr val="D07DD0"/>
        </a:accent6>
        <a:hlink>
          <a:srgbClr val="F291F2"/>
        </a:hlink>
        <a:folHlink>
          <a:srgbClr val="F2AA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333333"/>
        </a:dk1>
        <a:lt1>
          <a:srgbClr val="FFFFFF"/>
        </a:lt1>
        <a:dk2>
          <a:srgbClr val="663366"/>
        </a:dk2>
        <a:lt2>
          <a:srgbClr val="FFFFFF"/>
        </a:lt2>
        <a:accent1>
          <a:srgbClr val="A684E0"/>
        </a:accent1>
        <a:accent2>
          <a:srgbClr val="E67E98"/>
        </a:accent2>
        <a:accent3>
          <a:srgbClr val="B8ADB8"/>
        </a:accent3>
        <a:accent4>
          <a:srgbClr val="DADADA"/>
        </a:accent4>
        <a:accent5>
          <a:srgbClr val="D0C2ED"/>
        </a:accent5>
        <a:accent6>
          <a:srgbClr val="D07289"/>
        </a:accent6>
        <a:hlink>
          <a:srgbClr val="F291F2"/>
        </a:hlink>
        <a:folHlink>
          <a:srgbClr val="EDA49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333333"/>
        </a:dk1>
        <a:lt1>
          <a:srgbClr val="FFFFFF"/>
        </a:lt1>
        <a:dk2>
          <a:srgbClr val="663366"/>
        </a:dk2>
        <a:lt2>
          <a:srgbClr val="FFFFFF"/>
        </a:lt2>
        <a:accent1>
          <a:srgbClr val="87BF60"/>
        </a:accent1>
        <a:accent2>
          <a:srgbClr val="DE6FDE"/>
        </a:accent2>
        <a:accent3>
          <a:srgbClr val="B8ADB8"/>
        </a:accent3>
        <a:accent4>
          <a:srgbClr val="DADADA"/>
        </a:accent4>
        <a:accent5>
          <a:srgbClr val="C3DCB6"/>
        </a:accent5>
        <a:accent6>
          <a:srgbClr val="C964C9"/>
        </a:accent6>
        <a:hlink>
          <a:srgbClr val="8DD9B0"/>
        </a:hlink>
        <a:folHlink>
          <a:srgbClr val="DED58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333333"/>
        </a:dk1>
        <a:lt1>
          <a:srgbClr val="FFFFFF"/>
        </a:lt1>
        <a:dk2>
          <a:srgbClr val="663366"/>
        </a:dk2>
        <a:lt2>
          <a:srgbClr val="FFFFFF"/>
        </a:lt2>
        <a:accent1>
          <a:srgbClr val="E68673"/>
        </a:accent1>
        <a:accent2>
          <a:srgbClr val="B8BF4D"/>
        </a:accent2>
        <a:accent3>
          <a:srgbClr val="B8ADB8"/>
        </a:accent3>
        <a:accent4>
          <a:srgbClr val="DADADA"/>
        </a:accent4>
        <a:accent5>
          <a:srgbClr val="F0C3BC"/>
        </a:accent5>
        <a:accent6>
          <a:srgbClr val="A6AD45"/>
        </a:accent6>
        <a:hlink>
          <a:srgbClr val="91CBF2"/>
        </a:hlink>
        <a:folHlink>
          <a:srgbClr val="F291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D96CD9"/>
        </a:accent1>
        <a:accent2>
          <a:srgbClr val="E68AE6"/>
        </a:accent2>
        <a:accent3>
          <a:srgbClr val="FFFFFF"/>
        </a:accent3>
        <a:accent4>
          <a:srgbClr val="000000"/>
        </a:accent4>
        <a:accent5>
          <a:srgbClr val="E9BAE9"/>
        </a:accent5>
        <a:accent6>
          <a:srgbClr val="D07DD0"/>
        </a:accent6>
        <a:hlink>
          <a:srgbClr val="F291F2"/>
        </a:hlink>
        <a:folHlink>
          <a:srgbClr val="F2AA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684E0"/>
        </a:accent1>
        <a:accent2>
          <a:srgbClr val="E67E98"/>
        </a:accent2>
        <a:accent3>
          <a:srgbClr val="FFFFFF"/>
        </a:accent3>
        <a:accent4>
          <a:srgbClr val="000000"/>
        </a:accent4>
        <a:accent5>
          <a:srgbClr val="D0C2ED"/>
        </a:accent5>
        <a:accent6>
          <a:srgbClr val="D07289"/>
        </a:accent6>
        <a:hlink>
          <a:srgbClr val="F291F2"/>
        </a:hlink>
        <a:folHlink>
          <a:srgbClr val="EDA49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7BF60"/>
        </a:accent1>
        <a:accent2>
          <a:srgbClr val="DE6FDE"/>
        </a:accent2>
        <a:accent3>
          <a:srgbClr val="FFFFFF"/>
        </a:accent3>
        <a:accent4>
          <a:srgbClr val="000000"/>
        </a:accent4>
        <a:accent5>
          <a:srgbClr val="C3DCB6"/>
        </a:accent5>
        <a:accent6>
          <a:srgbClr val="C964C9"/>
        </a:accent6>
        <a:hlink>
          <a:srgbClr val="8DD9B0"/>
        </a:hlink>
        <a:folHlink>
          <a:srgbClr val="DED5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E68673"/>
        </a:accent1>
        <a:accent2>
          <a:srgbClr val="B8BF4D"/>
        </a:accent2>
        <a:accent3>
          <a:srgbClr val="FFFFFF"/>
        </a:accent3>
        <a:accent4>
          <a:srgbClr val="000000"/>
        </a:accent4>
        <a:accent5>
          <a:srgbClr val="F0C3BC"/>
        </a:accent5>
        <a:accent6>
          <a:srgbClr val="A6AD45"/>
        </a:accent6>
        <a:hlink>
          <a:srgbClr val="91CBF2"/>
        </a:hlink>
        <a:folHlink>
          <a:srgbClr val="F291F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333333"/>
      </a:dk1>
      <a:lt1>
        <a:srgbClr val="FFFFFF"/>
      </a:lt1>
      <a:dk2>
        <a:srgbClr val="663366"/>
      </a:dk2>
      <a:lt2>
        <a:srgbClr val="FFFFFF"/>
      </a:lt2>
      <a:accent1>
        <a:srgbClr val="A684E0"/>
      </a:accent1>
      <a:accent2>
        <a:srgbClr val="E67E98"/>
      </a:accent2>
      <a:accent3>
        <a:srgbClr val="B8ADB8"/>
      </a:accent3>
      <a:accent4>
        <a:srgbClr val="DADADA"/>
      </a:accent4>
      <a:accent5>
        <a:srgbClr val="D0C2ED"/>
      </a:accent5>
      <a:accent6>
        <a:srgbClr val="D07289"/>
      </a:accent6>
      <a:hlink>
        <a:srgbClr val="F291F2"/>
      </a:hlink>
      <a:folHlink>
        <a:srgbClr val="EDA495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Default Design 1">
        <a:dk1>
          <a:srgbClr val="333333"/>
        </a:dk1>
        <a:lt1>
          <a:srgbClr val="FFFFFF"/>
        </a:lt1>
        <a:dk2>
          <a:srgbClr val="663366"/>
        </a:dk2>
        <a:lt2>
          <a:srgbClr val="FFFFFF"/>
        </a:lt2>
        <a:accent1>
          <a:srgbClr val="D96CD9"/>
        </a:accent1>
        <a:accent2>
          <a:srgbClr val="E68AE6"/>
        </a:accent2>
        <a:accent3>
          <a:srgbClr val="B8ADB8"/>
        </a:accent3>
        <a:accent4>
          <a:srgbClr val="DADADA"/>
        </a:accent4>
        <a:accent5>
          <a:srgbClr val="E9BAE9"/>
        </a:accent5>
        <a:accent6>
          <a:srgbClr val="D07DD0"/>
        </a:accent6>
        <a:hlink>
          <a:srgbClr val="F291F2"/>
        </a:hlink>
        <a:folHlink>
          <a:srgbClr val="F2AA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333333"/>
        </a:dk1>
        <a:lt1>
          <a:srgbClr val="FFFFFF"/>
        </a:lt1>
        <a:dk2>
          <a:srgbClr val="663366"/>
        </a:dk2>
        <a:lt2>
          <a:srgbClr val="FFFFFF"/>
        </a:lt2>
        <a:accent1>
          <a:srgbClr val="A684E0"/>
        </a:accent1>
        <a:accent2>
          <a:srgbClr val="E67E98"/>
        </a:accent2>
        <a:accent3>
          <a:srgbClr val="B8ADB8"/>
        </a:accent3>
        <a:accent4>
          <a:srgbClr val="DADADA"/>
        </a:accent4>
        <a:accent5>
          <a:srgbClr val="D0C2ED"/>
        </a:accent5>
        <a:accent6>
          <a:srgbClr val="D07289"/>
        </a:accent6>
        <a:hlink>
          <a:srgbClr val="F291F2"/>
        </a:hlink>
        <a:folHlink>
          <a:srgbClr val="EDA49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333333"/>
        </a:dk1>
        <a:lt1>
          <a:srgbClr val="FFFFFF"/>
        </a:lt1>
        <a:dk2>
          <a:srgbClr val="663366"/>
        </a:dk2>
        <a:lt2>
          <a:srgbClr val="FFFFFF"/>
        </a:lt2>
        <a:accent1>
          <a:srgbClr val="87BF60"/>
        </a:accent1>
        <a:accent2>
          <a:srgbClr val="DE6FDE"/>
        </a:accent2>
        <a:accent3>
          <a:srgbClr val="B8ADB8"/>
        </a:accent3>
        <a:accent4>
          <a:srgbClr val="DADADA"/>
        </a:accent4>
        <a:accent5>
          <a:srgbClr val="C3DCB6"/>
        </a:accent5>
        <a:accent6>
          <a:srgbClr val="C964C9"/>
        </a:accent6>
        <a:hlink>
          <a:srgbClr val="8DD9B0"/>
        </a:hlink>
        <a:folHlink>
          <a:srgbClr val="DED58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333333"/>
        </a:dk1>
        <a:lt1>
          <a:srgbClr val="FFFFFF"/>
        </a:lt1>
        <a:dk2>
          <a:srgbClr val="663366"/>
        </a:dk2>
        <a:lt2>
          <a:srgbClr val="FFFFFF"/>
        </a:lt2>
        <a:accent1>
          <a:srgbClr val="E68673"/>
        </a:accent1>
        <a:accent2>
          <a:srgbClr val="B8BF4D"/>
        </a:accent2>
        <a:accent3>
          <a:srgbClr val="B8ADB8"/>
        </a:accent3>
        <a:accent4>
          <a:srgbClr val="DADADA"/>
        </a:accent4>
        <a:accent5>
          <a:srgbClr val="F0C3BC"/>
        </a:accent5>
        <a:accent6>
          <a:srgbClr val="A6AD45"/>
        </a:accent6>
        <a:hlink>
          <a:srgbClr val="91CBF2"/>
        </a:hlink>
        <a:folHlink>
          <a:srgbClr val="F291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D96CD9"/>
        </a:accent1>
        <a:accent2>
          <a:srgbClr val="E68AE6"/>
        </a:accent2>
        <a:accent3>
          <a:srgbClr val="FFFFFF"/>
        </a:accent3>
        <a:accent4>
          <a:srgbClr val="000000"/>
        </a:accent4>
        <a:accent5>
          <a:srgbClr val="E9BAE9"/>
        </a:accent5>
        <a:accent6>
          <a:srgbClr val="D07DD0"/>
        </a:accent6>
        <a:hlink>
          <a:srgbClr val="F291F2"/>
        </a:hlink>
        <a:folHlink>
          <a:srgbClr val="F2AA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684E0"/>
        </a:accent1>
        <a:accent2>
          <a:srgbClr val="E67E98"/>
        </a:accent2>
        <a:accent3>
          <a:srgbClr val="FFFFFF"/>
        </a:accent3>
        <a:accent4>
          <a:srgbClr val="000000"/>
        </a:accent4>
        <a:accent5>
          <a:srgbClr val="D0C2ED"/>
        </a:accent5>
        <a:accent6>
          <a:srgbClr val="D07289"/>
        </a:accent6>
        <a:hlink>
          <a:srgbClr val="F291F2"/>
        </a:hlink>
        <a:folHlink>
          <a:srgbClr val="EDA49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7BF60"/>
        </a:accent1>
        <a:accent2>
          <a:srgbClr val="DE6FDE"/>
        </a:accent2>
        <a:accent3>
          <a:srgbClr val="FFFFFF"/>
        </a:accent3>
        <a:accent4>
          <a:srgbClr val="000000"/>
        </a:accent4>
        <a:accent5>
          <a:srgbClr val="C3DCB6"/>
        </a:accent5>
        <a:accent6>
          <a:srgbClr val="C964C9"/>
        </a:accent6>
        <a:hlink>
          <a:srgbClr val="8DD9B0"/>
        </a:hlink>
        <a:folHlink>
          <a:srgbClr val="DED5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E68673"/>
        </a:accent1>
        <a:accent2>
          <a:srgbClr val="B8BF4D"/>
        </a:accent2>
        <a:accent3>
          <a:srgbClr val="FFFFFF"/>
        </a:accent3>
        <a:accent4>
          <a:srgbClr val="000000"/>
        </a:accent4>
        <a:accent5>
          <a:srgbClr val="F0C3BC"/>
        </a:accent5>
        <a:accent6>
          <a:srgbClr val="A6AD45"/>
        </a:accent6>
        <a:hlink>
          <a:srgbClr val="91CBF2"/>
        </a:hlink>
        <a:folHlink>
          <a:srgbClr val="F291F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ind_4295_slide</Template>
  <TotalTime>40</TotalTime>
  <Words>634</Words>
  <Application>Microsoft Office PowerPoint</Application>
  <PresentationFormat>Экран (4:3)</PresentationFormat>
  <Paragraphs>22</Paragraphs>
  <Slides>12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Тема Office</vt:lpstr>
      <vt:lpstr>1_Default Design</vt:lpstr>
      <vt:lpstr>Ясунарі Кавабата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Indezine.com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Ясунарі Кавабата</dc:title>
  <dc:creator>Оксана Дубінська</dc:creator>
  <cp:lastModifiedBy>Оксана Дубінська</cp:lastModifiedBy>
  <cp:revision>5</cp:revision>
  <dcterms:created xsi:type="dcterms:W3CDTF">2014-03-12T15:31:35Z</dcterms:created>
  <dcterms:modified xsi:type="dcterms:W3CDTF">2014-03-12T16:12:17Z</dcterms:modified>
</cp:coreProperties>
</file>