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6" r:id="rId1"/>
  </p:sldMasterIdLst>
  <p:notesMasterIdLst>
    <p:notesMasterId r:id="rId25"/>
  </p:notesMasterIdLst>
  <p:sldIdLst>
    <p:sldId id="256" r:id="rId2"/>
    <p:sldId id="257" r:id="rId3"/>
    <p:sldId id="258" r:id="rId4"/>
    <p:sldId id="259" r:id="rId5"/>
    <p:sldId id="260" r:id="rId6"/>
    <p:sldId id="261" r:id="rId7"/>
    <p:sldId id="262" r:id="rId8"/>
    <p:sldId id="263" r:id="rId9"/>
    <p:sldId id="264" r:id="rId10"/>
    <p:sldId id="265" r:id="rId11"/>
    <p:sldId id="267" r:id="rId12"/>
    <p:sldId id="266" r:id="rId13"/>
    <p:sldId id="268" r:id="rId14"/>
    <p:sldId id="269" r:id="rId15"/>
    <p:sldId id="270" r:id="rId16"/>
    <p:sldId id="273" r:id="rId17"/>
    <p:sldId id="271" r:id="rId18"/>
    <p:sldId id="272" r:id="rId19"/>
    <p:sldId id="274" r:id="rId20"/>
    <p:sldId id="275" r:id="rId21"/>
    <p:sldId id="277" r:id="rId22"/>
    <p:sldId id="276" r:id="rId23"/>
    <p:sldId id="278" r:id="rId24"/>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AEAEA"/>
    <a:srgbClr val="682D5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0" d="100"/>
          <a:sy n="70" d="100"/>
        </p:scale>
        <p:origin x="714"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01F68C4-E2F7-424A-93AD-CFFA865DECA6}" type="datetimeFigureOut">
              <a:rPr lang="ru-RU" smtClean="0"/>
              <a:t>05.02.2015</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1172ACE-3CEE-458B-A384-9851F6B6427A}" type="slidenum">
              <a:rPr lang="ru-RU" smtClean="0"/>
              <a:t>‹#›</a:t>
            </a:fld>
            <a:endParaRPr lang="ru-RU"/>
          </a:p>
        </p:txBody>
      </p:sp>
    </p:spTree>
    <p:extLst>
      <p:ext uri="{BB962C8B-B14F-4D97-AF65-F5344CB8AC3E}">
        <p14:creationId xmlns:p14="http://schemas.microsoft.com/office/powerpoint/2010/main" val="25342973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71172ACE-3CEE-458B-A384-9851F6B6427A}" type="slidenum">
              <a:rPr lang="ru-RU" smtClean="0"/>
              <a:t>19</a:t>
            </a:fld>
            <a:endParaRPr lang="ru-RU"/>
          </a:p>
        </p:txBody>
      </p:sp>
    </p:spTree>
    <p:extLst>
      <p:ext uri="{BB962C8B-B14F-4D97-AF65-F5344CB8AC3E}">
        <p14:creationId xmlns:p14="http://schemas.microsoft.com/office/powerpoint/2010/main" val="27628154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1595269" y="1122363"/>
            <a:ext cx="9001462" cy="2387600"/>
          </a:xfrm>
        </p:spPr>
        <p:txBody>
          <a:bodyPr anchor="b">
            <a:normAutofit/>
          </a:bodyPr>
          <a:lstStyle>
            <a:lvl1pPr algn="ctr">
              <a:defRPr sz="4800"/>
            </a:lvl1pPr>
          </a:lstStyle>
          <a:p>
            <a:r>
              <a:rPr lang="ru-RU" smtClean="0"/>
              <a:t>Образец заголовка</a:t>
            </a:r>
            <a:endParaRPr lang="en-US" dirty="0"/>
          </a:p>
        </p:txBody>
      </p:sp>
      <p:sp>
        <p:nvSpPr>
          <p:cNvPr id="3" name="Subtitle 2"/>
          <p:cNvSpPr>
            <a:spLocks noGrp="1"/>
          </p:cNvSpPr>
          <p:nvPr>
            <p:ph type="subTitle" idx="1"/>
          </p:nvPr>
        </p:nvSpPr>
        <p:spPr>
          <a:xfrm>
            <a:off x="1595269" y="3602038"/>
            <a:ext cx="9001462"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50FFF5FC-9270-4987-A806-39E3305D923D}" type="datetimeFigureOut">
              <a:rPr lang="ru-RU" smtClean="0"/>
              <a:t>05.02.2015</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FB67BC24-8886-4BF3-9775-74865AC0E2AC}" type="slidenum">
              <a:rPr lang="ru-RU" smtClean="0"/>
              <a:t>‹#›</a:t>
            </a:fld>
            <a:endParaRPr lang="ru-RU"/>
          </a:p>
        </p:txBody>
      </p:sp>
    </p:spTree>
    <p:extLst>
      <p:ext uri="{BB962C8B-B14F-4D97-AF65-F5344CB8AC3E}">
        <p14:creationId xmlns:p14="http://schemas.microsoft.com/office/powerpoint/2010/main" val="11103165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Панорамная фотография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913806" y="4289372"/>
            <a:ext cx="10367564" cy="819355"/>
          </a:xfrm>
        </p:spPr>
        <p:txBody>
          <a:bodyPr anchor="b">
            <a:normAutofit/>
          </a:bodyPr>
          <a:lstStyle>
            <a:lvl1pPr>
              <a:defRPr sz="280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913806" y="621321"/>
            <a:ext cx="10367564" cy="3379735"/>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913795" y="5108728"/>
            <a:ext cx="10365998" cy="682472"/>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50FFF5FC-9270-4987-A806-39E3305D923D}" type="datetimeFigureOut">
              <a:rPr lang="ru-RU" smtClean="0"/>
              <a:t>05.02.2015</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FB67BC24-8886-4BF3-9775-74865AC0E2AC}" type="slidenum">
              <a:rPr lang="ru-RU" smtClean="0"/>
              <a:t>‹#›</a:t>
            </a:fld>
            <a:endParaRPr lang="ru-RU"/>
          </a:p>
        </p:txBody>
      </p:sp>
    </p:spTree>
    <p:extLst>
      <p:ext uri="{BB962C8B-B14F-4D97-AF65-F5344CB8AC3E}">
        <p14:creationId xmlns:p14="http://schemas.microsoft.com/office/powerpoint/2010/main" val="20704547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2" cy="3424859"/>
          </a:xfrm>
        </p:spPr>
        <p:txBody>
          <a:bodyPr anchor="ctr"/>
          <a:lstStyle>
            <a:lvl1pPr>
              <a:defRPr sz="3200"/>
            </a:lvl1pPr>
          </a:lstStyle>
          <a:p>
            <a:r>
              <a:rPr lang="ru-RU" smtClean="0"/>
              <a:t>Образец заголовка</a:t>
            </a:r>
            <a:endParaRPr lang="en-US" dirty="0"/>
          </a:p>
        </p:txBody>
      </p:sp>
      <p:sp>
        <p:nvSpPr>
          <p:cNvPr id="4" name="Text Placeholder 3"/>
          <p:cNvSpPr>
            <a:spLocks noGrp="1"/>
          </p:cNvSpPr>
          <p:nvPr>
            <p:ph type="body" sz="half" idx="2"/>
          </p:nvPr>
        </p:nvSpPr>
        <p:spPr>
          <a:xfrm>
            <a:off x="913795" y="4204820"/>
            <a:ext cx="10353761" cy="159218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50FFF5FC-9270-4987-A806-39E3305D923D}" type="datetimeFigureOut">
              <a:rPr lang="ru-RU" smtClean="0"/>
              <a:t>05.02.2015</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FB67BC24-8886-4BF3-9775-74865AC0E2AC}" type="slidenum">
              <a:rPr lang="ru-RU" smtClean="0"/>
              <a:t>‹#›</a:t>
            </a:fld>
            <a:endParaRPr lang="ru-RU"/>
          </a:p>
        </p:txBody>
      </p:sp>
    </p:spTree>
    <p:extLst>
      <p:ext uri="{BB962C8B-B14F-4D97-AF65-F5344CB8AC3E}">
        <p14:creationId xmlns:p14="http://schemas.microsoft.com/office/powerpoint/2010/main" val="18537573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ru-RU" smtClean="0"/>
              <a:t>Образец заголовка</a:t>
            </a:r>
            <a:endParaRPr lang="en-US" dirty="0"/>
          </a:p>
        </p:txBody>
      </p:sp>
      <p:sp>
        <p:nvSpPr>
          <p:cNvPr id="12" name="Text Placeholder 3"/>
          <p:cNvSpPr>
            <a:spLocks noGrp="1"/>
          </p:cNvSpPr>
          <p:nvPr>
            <p:ph type="body" sz="half" idx="13"/>
          </p:nvPr>
        </p:nvSpPr>
        <p:spPr>
          <a:xfrm>
            <a:off x="1720644" y="3610032"/>
            <a:ext cx="8752299" cy="426812"/>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4" name="Text Placeholder 3"/>
          <p:cNvSpPr>
            <a:spLocks noGrp="1"/>
          </p:cNvSpPr>
          <p:nvPr>
            <p:ph type="body" sz="half" idx="2"/>
          </p:nvPr>
        </p:nvSpPr>
        <p:spPr>
          <a:xfrm>
            <a:off x="913794" y="4204821"/>
            <a:ext cx="10353762" cy="1586380"/>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50FFF5FC-9270-4987-A806-39E3305D923D}" type="datetimeFigureOut">
              <a:rPr lang="ru-RU" smtClean="0"/>
              <a:t>05.02.2015</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FB67BC24-8886-4BF3-9775-74865AC0E2AC}" type="slidenum">
              <a:rPr lang="ru-RU" smtClean="0"/>
              <a:t>‹#›</a:t>
            </a:fld>
            <a:endParaRPr lang="ru-RU"/>
          </a:p>
        </p:txBody>
      </p:sp>
      <p:sp>
        <p:nvSpPr>
          <p:cNvPr id="11" name="TextBox 10"/>
          <p:cNvSpPr txBox="1"/>
          <p:nvPr/>
        </p:nvSpPr>
        <p:spPr>
          <a:xfrm>
            <a:off x="836612" y="735241"/>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p:cNvSpPr txBox="1"/>
          <p:nvPr/>
        </p:nvSpPr>
        <p:spPr>
          <a:xfrm>
            <a:off x="10657956" y="297209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946392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913806" y="2126942"/>
            <a:ext cx="10355327" cy="2511835"/>
          </a:xfrm>
        </p:spPr>
        <p:txBody>
          <a:bodyPr anchor="b"/>
          <a:lstStyle>
            <a:lvl1pPr>
              <a:defRPr sz="3200"/>
            </a:lvl1pPr>
          </a:lstStyle>
          <a:p>
            <a:r>
              <a:rPr lang="ru-RU" smtClean="0"/>
              <a:t>Образец заголовка</a:t>
            </a:r>
            <a:endParaRPr lang="en-US" dirty="0"/>
          </a:p>
        </p:txBody>
      </p:sp>
      <p:sp>
        <p:nvSpPr>
          <p:cNvPr id="4" name="Text Placeholder 3"/>
          <p:cNvSpPr>
            <a:spLocks noGrp="1"/>
          </p:cNvSpPr>
          <p:nvPr>
            <p:ph type="body" sz="half" idx="2"/>
          </p:nvPr>
        </p:nvSpPr>
        <p:spPr>
          <a:xfrm>
            <a:off x="913794" y="4650556"/>
            <a:ext cx="10353763"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50FFF5FC-9270-4987-A806-39E3305D923D}" type="datetimeFigureOut">
              <a:rPr lang="ru-RU" smtClean="0"/>
              <a:t>05.02.2015</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FB67BC24-8886-4BF3-9775-74865AC0E2AC}" type="slidenum">
              <a:rPr lang="ru-RU" smtClean="0"/>
              <a:t>‹#›</a:t>
            </a:fld>
            <a:endParaRPr lang="ru-RU"/>
          </a:p>
        </p:txBody>
      </p:sp>
    </p:spTree>
    <p:extLst>
      <p:ext uri="{BB962C8B-B14F-4D97-AF65-F5344CB8AC3E}">
        <p14:creationId xmlns:p14="http://schemas.microsoft.com/office/powerpoint/2010/main" val="4576172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Три колонки">
    <p:spTree>
      <p:nvGrpSpPr>
        <p:cNvPr id="1" name=""/>
        <p:cNvGrpSpPr/>
        <p:nvPr/>
      </p:nvGrpSpPr>
      <p:grpSpPr>
        <a:xfrm>
          <a:off x="0" y="0"/>
          <a:ext cx="0" cy="0"/>
          <a:chOff x="0" y="0"/>
          <a:chExt cx="0" cy="0"/>
        </a:xfrm>
      </p:grpSpPr>
      <p:sp>
        <p:nvSpPr>
          <p:cNvPr id="15" name="Title 1"/>
          <p:cNvSpPr>
            <a:spLocks noGrp="1"/>
          </p:cNvSpPr>
          <p:nvPr>
            <p:ph type="title"/>
          </p:nvPr>
        </p:nvSpPr>
        <p:spPr>
          <a:xfrm>
            <a:off x="913794" y="609600"/>
            <a:ext cx="10353762" cy="1325563"/>
          </a:xfrm>
        </p:spPr>
        <p:txBody>
          <a:bodyPr/>
          <a:lstStyle/>
          <a:p>
            <a:r>
              <a:rPr lang="ru-RU" smtClean="0"/>
              <a:t>Образец заголовка</a:t>
            </a:r>
            <a:endParaRPr lang="en-US" dirty="0"/>
          </a:p>
        </p:txBody>
      </p:sp>
      <p:sp>
        <p:nvSpPr>
          <p:cNvPr id="7" name="Text Placeholder 2"/>
          <p:cNvSpPr>
            <a:spLocks noGrp="1"/>
          </p:cNvSpPr>
          <p:nvPr>
            <p:ph type="body" idx="1"/>
          </p:nvPr>
        </p:nvSpPr>
        <p:spPr>
          <a:xfrm>
            <a:off x="913794" y="2088319"/>
            <a:ext cx="3298956" cy="823305"/>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8" name="Text Placeholder 3"/>
          <p:cNvSpPr>
            <a:spLocks noGrp="1"/>
          </p:cNvSpPr>
          <p:nvPr>
            <p:ph type="body" sz="half" idx="15"/>
          </p:nvPr>
        </p:nvSpPr>
        <p:spPr>
          <a:xfrm>
            <a:off x="913794" y="2911624"/>
            <a:ext cx="3298956"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9" name="Text Placeholder 4"/>
          <p:cNvSpPr>
            <a:spLocks noGrp="1"/>
          </p:cNvSpPr>
          <p:nvPr>
            <p:ph type="body" sz="quarter" idx="3"/>
          </p:nvPr>
        </p:nvSpPr>
        <p:spPr>
          <a:xfrm>
            <a:off x="4444878" y="2088320"/>
            <a:ext cx="3298558"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10" name="Text Placeholder 3"/>
          <p:cNvSpPr>
            <a:spLocks noGrp="1"/>
          </p:cNvSpPr>
          <p:nvPr>
            <p:ph type="body" sz="half" idx="16"/>
          </p:nvPr>
        </p:nvSpPr>
        <p:spPr>
          <a:xfrm>
            <a:off x="4444878" y="2911624"/>
            <a:ext cx="3299821"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11" name="Text Placeholder 4"/>
          <p:cNvSpPr>
            <a:spLocks noGrp="1"/>
          </p:cNvSpPr>
          <p:nvPr>
            <p:ph type="body" sz="quarter" idx="13"/>
          </p:nvPr>
        </p:nvSpPr>
        <p:spPr>
          <a:xfrm>
            <a:off x="7973298" y="2088320"/>
            <a:ext cx="3291211"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12" name="Text Placeholder 3"/>
          <p:cNvSpPr>
            <a:spLocks noGrp="1"/>
          </p:cNvSpPr>
          <p:nvPr>
            <p:ph type="body" sz="half" idx="17"/>
          </p:nvPr>
        </p:nvSpPr>
        <p:spPr>
          <a:xfrm>
            <a:off x="7976346" y="2911624"/>
            <a:ext cx="3291211"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3" name="Date Placeholder 2"/>
          <p:cNvSpPr>
            <a:spLocks noGrp="1"/>
          </p:cNvSpPr>
          <p:nvPr>
            <p:ph type="dt" sz="half" idx="10"/>
          </p:nvPr>
        </p:nvSpPr>
        <p:spPr/>
        <p:txBody>
          <a:bodyPr/>
          <a:lstStyle/>
          <a:p>
            <a:fld id="{50FFF5FC-9270-4987-A806-39E3305D923D}" type="datetimeFigureOut">
              <a:rPr lang="ru-RU" smtClean="0"/>
              <a:t>05.02.2015</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FB67BC24-8886-4BF3-9775-74865AC0E2AC}" type="slidenum">
              <a:rPr lang="ru-RU" smtClean="0"/>
              <a:t>‹#›</a:t>
            </a:fld>
            <a:endParaRPr lang="ru-RU"/>
          </a:p>
        </p:txBody>
      </p:sp>
    </p:spTree>
    <p:extLst>
      <p:ext uri="{BB962C8B-B14F-4D97-AF65-F5344CB8AC3E}">
        <p14:creationId xmlns:p14="http://schemas.microsoft.com/office/powerpoint/2010/main" val="18354085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Столбец с тремя рисунками">
    <p:spTree>
      <p:nvGrpSpPr>
        <p:cNvPr id="1" name=""/>
        <p:cNvGrpSpPr/>
        <p:nvPr/>
      </p:nvGrpSpPr>
      <p:grpSpPr>
        <a:xfrm>
          <a:off x="0" y="0"/>
          <a:ext cx="0" cy="0"/>
          <a:chOff x="0" y="0"/>
          <a:chExt cx="0" cy="0"/>
        </a:xfrm>
      </p:grpSpPr>
      <p:sp>
        <p:nvSpPr>
          <p:cNvPr id="30" name="Title 1"/>
          <p:cNvSpPr>
            <a:spLocks noGrp="1"/>
          </p:cNvSpPr>
          <p:nvPr>
            <p:ph type="title"/>
          </p:nvPr>
        </p:nvSpPr>
        <p:spPr>
          <a:xfrm>
            <a:off x="913795" y="609600"/>
            <a:ext cx="10353762" cy="1325563"/>
          </a:xfrm>
        </p:spPr>
        <p:txBody>
          <a:bodyPr/>
          <a:lstStyle/>
          <a:p>
            <a:r>
              <a:rPr lang="ru-RU" smtClean="0"/>
              <a:t>Образец заголовка</a:t>
            </a:r>
            <a:endParaRPr lang="en-US" dirty="0"/>
          </a:p>
        </p:txBody>
      </p:sp>
      <p:sp>
        <p:nvSpPr>
          <p:cNvPr id="19" name="Text Placeholder 2"/>
          <p:cNvSpPr>
            <a:spLocks noGrp="1"/>
          </p:cNvSpPr>
          <p:nvPr>
            <p:ph type="body" idx="1"/>
          </p:nvPr>
        </p:nvSpPr>
        <p:spPr>
          <a:xfrm>
            <a:off x="913795" y="4195899"/>
            <a:ext cx="3298955"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20" name="Picture Placeholder 2"/>
          <p:cNvSpPr>
            <a:spLocks noGrp="1" noChangeAspect="1"/>
          </p:cNvSpPr>
          <p:nvPr>
            <p:ph type="pic" idx="15"/>
          </p:nvPr>
        </p:nvSpPr>
        <p:spPr>
          <a:xfrm>
            <a:off x="1092020" y="2298987"/>
            <a:ext cx="2940050"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21" name="Text Placeholder 3"/>
          <p:cNvSpPr>
            <a:spLocks noGrp="1"/>
          </p:cNvSpPr>
          <p:nvPr>
            <p:ph type="body" sz="half" idx="18"/>
          </p:nvPr>
        </p:nvSpPr>
        <p:spPr>
          <a:xfrm>
            <a:off x="913795" y="4772161"/>
            <a:ext cx="3298955" cy="101903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22" name="Text Placeholder 4"/>
          <p:cNvSpPr>
            <a:spLocks noGrp="1"/>
          </p:cNvSpPr>
          <p:nvPr>
            <p:ph type="body" sz="quarter" idx="3"/>
          </p:nvPr>
        </p:nvSpPr>
        <p:spPr>
          <a:xfrm>
            <a:off x="4442701" y="4195899"/>
            <a:ext cx="3298983"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23" name="Picture Placeholder 2"/>
          <p:cNvSpPr>
            <a:spLocks noGrp="1" noChangeAspect="1"/>
          </p:cNvSpPr>
          <p:nvPr>
            <p:ph type="pic" idx="21"/>
          </p:nvPr>
        </p:nvSpPr>
        <p:spPr>
          <a:xfrm>
            <a:off x="4568996" y="2298987"/>
            <a:ext cx="2930525"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24" name="Text Placeholder 3"/>
          <p:cNvSpPr>
            <a:spLocks noGrp="1"/>
          </p:cNvSpPr>
          <p:nvPr>
            <p:ph type="body" sz="half" idx="19"/>
          </p:nvPr>
        </p:nvSpPr>
        <p:spPr>
          <a:xfrm>
            <a:off x="4441348" y="4772160"/>
            <a:ext cx="3300336" cy="101903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25" name="Text Placeholder 4"/>
          <p:cNvSpPr>
            <a:spLocks noGrp="1"/>
          </p:cNvSpPr>
          <p:nvPr>
            <p:ph type="body" sz="quarter" idx="13"/>
          </p:nvPr>
        </p:nvSpPr>
        <p:spPr>
          <a:xfrm>
            <a:off x="7973423" y="4195899"/>
            <a:ext cx="3289900"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26" name="Picture Placeholder 2"/>
          <p:cNvSpPr>
            <a:spLocks noGrp="1" noChangeAspect="1"/>
          </p:cNvSpPr>
          <p:nvPr>
            <p:ph type="pic" idx="22"/>
          </p:nvPr>
        </p:nvSpPr>
        <p:spPr>
          <a:xfrm>
            <a:off x="8152803" y="2298987"/>
            <a:ext cx="2932113"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27" name="Text Placeholder 3"/>
          <p:cNvSpPr>
            <a:spLocks noGrp="1"/>
          </p:cNvSpPr>
          <p:nvPr>
            <p:ph type="body" sz="half" idx="20"/>
          </p:nvPr>
        </p:nvSpPr>
        <p:spPr>
          <a:xfrm>
            <a:off x="7973298" y="4772161"/>
            <a:ext cx="3294258" cy="1019037"/>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3" name="Date Placeholder 2"/>
          <p:cNvSpPr>
            <a:spLocks noGrp="1"/>
          </p:cNvSpPr>
          <p:nvPr>
            <p:ph type="dt" sz="half" idx="10"/>
          </p:nvPr>
        </p:nvSpPr>
        <p:spPr/>
        <p:txBody>
          <a:bodyPr/>
          <a:lstStyle/>
          <a:p>
            <a:fld id="{50FFF5FC-9270-4987-A806-39E3305D923D}" type="datetimeFigureOut">
              <a:rPr lang="ru-RU" smtClean="0"/>
              <a:t>05.02.2015</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FB67BC24-8886-4BF3-9775-74865AC0E2AC}" type="slidenum">
              <a:rPr lang="ru-RU" smtClean="0"/>
              <a:t>‹#›</a:t>
            </a:fld>
            <a:endParaRPr lang="ru-RU"/>
          </a:p>
        </p:txBody>
      </p:sp>
    </p:spTree>
    <p:extLst>
      <p:ext uri="{BB962C8B-B14F-4D97-AF65-F5344CB8AC3E}">
        <p14:creationId xmlns:p14="http://schemas.microsoft.com/office/powerpoint/2010/main" val="8572554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50FFF5FC-9270-4987-A806-39E3305D923D}" type="datetimeFigureOut">
              <a:rPr lang="ru-RU" smtClean="0"/>
              <a:t>05.02.2015</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FB67BC24-8886-4BF3-9775-74865AC0E2AC}" type="slidenum">
              <a:rPr lang="ru-RU" smtClean="0"/>
              <a:t>‹#›</a:t>
            </a:fld>
            <a:endParaRPr lang="ru-RU"/>
          </a:p>
        </p:txBody>
      </p:sp>
    </p:spTree>
    <p:extLst>
      <p:ext uri="{BB962C8B-B14F-4D97-AF65-F5344CB8AC3E}">
        <p14:creationId xmlns:p14="http://schemas.microsoft.com/office/powerpoint/2010/main" val="9436802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609599"/>
            <a:ext cx="2542657" cy="5181601"/>
          </a:xfrm>
        </p:spPr>
        <p:txBody>
          <a:bodyPr vert="eaVert"/>
          <a:lstStyle>
            <a:lvl1pPr algn="l">
              <a:defRPr/>
            </a:lvl1pPr>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913794" y="609599"/>
            <a:ext cx="7658705" cy="5181601"/>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50FFF5FC-9270-4987-A806-39E3305D923D}" type="datetimeFigureOut">
              <a:rPr lang="ru-RU" smtClean="0"/>
              <a:t>05.02.2015</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FB67BC24-8886-4BF3-9775-74865AC0E2AC}" type="slidenum">
              <a:rPr lang="ru-RU" smtClean="0"/>
              <a:t>‹#›</a:t>
            </a:fld>
            <a:endParaRPr lang="ru-RU"/>
          </a:p>
        </p:txBody>
      </p:sp>
    </p:spTree>
    <p:extLst>
      <p:ext uri="{BB962C8B-B14F-4D97-AF65-F5344CB8AC3E}">
        <p14:creationId xmlns:p14="http://schemas.microsoft.com/office/powerpoint/2010/main" val="8490176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50FFF5FC-9270-4987-A806-39E3305D923D}" type="datetimeFigureOut">
              <a:rPr lang="ru-RU" smtClean="0"/>
              <a:t>05.02.2015</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FB67BC24-8886-4BF3-9775-74865AC0E2AC}" type="slidenum">
              <a:rPr lang="ru-RU" smtClean="0"/>
              <a:t>‹#›</a:t>
            </a:fld>
            <a:endParaRPr lang="ru-RU"/>
          </a:p>
        </p:txBody>
      </p:sp>
    </p:spTree>
    <p:extLst>
      <p:ext uri="{BB962C8B-B14F-4D97-AF65-F5344CB8AC3E}">
        <p14:creationId xmlns:p14="http://schemas.microsoft.com/office/powerpoint/2010/main" val="35018239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1229244" y="657226"/>
            <a:ext cx="9733512" cy="2852737"/>
          </a:xfrm>
        </p:spPr>
        <p:txBody>
          <a:bodyPr anchor="b">
            <a:normAutofit/>
          </a:bodyPr>
          <a:lstStyle>
            <a:lvl1pPr>
              <a:defRPr sz="3400"/>
            </a:lvl1pPr>
          </a:lstStyle>
          <a:p>
            <a:r>
              <a:rPr lang="ru-RU" smtClean="0"/>
              <a:t>Образец заголовка</a:t>
            </a:r>
            <a:endParaRPr lang="en-US" dirty="0"/>
          </a:p>
        </p:txBody>
      </p:sp>
      <p:sp>
        <p:nvSpPr>
          <p:cNvPr id="3" name="Text Placeholder 2"/>
          <p:cNvSpPr>
            <a:spLocks noGrp="1"/>
          </p:cNvSpPr>
          <p:nvPr>
            <p:ph type="body" idx="1"/>
          </p:nvPr>
        </p:nvSpPr>
        <p:spPr>
          <a:xfrm>
            <a:off x="1229244" y="3602038"/>
            <a:ext cx="9733512" cy="150018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50FFF5FC-9270-4987-A806-39E3305D923D}" type="datetimeFigureOut">
              <a:rPr lang="ru-RU" smtClean="0"/>
              <a:t>05.02.2015</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FB67BC24-8886-4BF3-9775-74865AC0E2AC}" type="slidenum">
              <a:rPr lang="ru-RU" smtClean="0"/>
              <a:t>‹#›</a:t>
            </a:fld>
            <a:endParaRPr lang="ru-RU"/>
          </a:p>
        </p:txBody>
      </p:sp>
    </p:spTree>
    <p:extLst>
      <p:ext uri="{BB962C8B-B14F-4D97-AF65-F5344CB8AC3E}">
        <p14:creationId xmlns:p14="http://schemas.microsoft.com/office/powerpoint/2010/main" val="32833800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6321"/>
          </a:xfrm>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913795" y="2088319"/>
            <a:ext cx="5106004" cy="3702881"/>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6173403" y="2088319"/>
            <a:ext cx="5094154" cy="3702881"/>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50FFF5FC-9270-4987-A806-39E3305D923D}" type="datetimeFigureOut">
              <a:rPr lang="ru-RU" smtClean="0"/>
              <a:t>05.02.2015</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FB67BC24-8886-4BF3-9775-74865AC0E2AC}" type="slidenum">
              <a:rPr lang="ru-RU" smtClean="0"/>
              <a:t>‹#›</a:t>
            </a:fld>
            <a:endParaRPr lang="ru-RU"/>
          </a:p>
        </p:txBody>
      </p:sp>
    </p:spTree>
    <p:extLst>
      <p:ext uri="{BB962C8B-B14F-4D97-AF65-F5344CB8AC3E}">
        <p14:creationId xmlns:p14="http://schemas.microsoft.com/office/powerpoint/2010/main" val="7742907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5563"/>
          </a:xfrm>
        </p:spPr>
        <p:txBody>
          <a:bodyPr/>
          <a:lstStyle/>
          <a:p>
            <a:r>
              <a:rPr lang="ru-RU" smtClean="0"/>
              <a:t>Образец заголовка</a:t>
            </a:r>
            <a:endParaRPr lang="en-US" dirty="0"/>
          </a:p>
        </p:txBody>
      </p:sp>
      <p:sp>
        <p:nvSpPr>
          <p:cNvPr id="3" name="Text Placeholder 2"/>
          <p:cNvSpPr>
            <a:spLocks noGrp="1"/>
          </p:cNvSpPr>
          <p:nvPr>
            <p:ph type="body" idx="1"/>
          </p:nvPr>
        </p:nvSpPr>
        <p:spPr>
          <a:xfrm>
            <a:off x="1141804" y="2088320"/>
            <a:ext cx="4879199"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913795" y="2912232"/>
            <a:ext cx="5107208" cy="287896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6402003" y="2088320"/>
            <a:ext cx="4865554"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6172200" y="2912232"/>
            <a:ext cx="5095357" cy="287896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50FFF5FC-9270-4987-A806-39E3305D923D}" type="datetimeFigureOut">
              <a:rPr lang="ru-RU" smtClean="0"/>
              <a:t>05.02.2015</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FB67BC24-8886-4BF3-9775-74865AC0E2AC}" type="slidenum">
              <a:rPr lang="ru-RU" smtClean="0"/>
              <a:t>‹#›</a:t>
            </a:fld>
            <a:endParaRPr lang="ru-RU"/>
          </a:p>
        </p:txBody>
      </p:sp>
    </p:spTree>
    <p:extLst>
      <p:ext uri="{BB962C8B-B14F-4D97-AF65-F5344CB8AC3E}">
        <p14:creationId xmlns:p14="http://schemas.microsoft.com/office/powerpoint/2010/main" val="38674085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50FFF5FC-9270-4987-A806-39E3305D923D}" type="datetimeFigureOut">
              <a:rPr lang="ru-RU" smtClean="0"/>
              <a:t>05.02.2015</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FB67BC24-8886-4BF3-9775-74865AC0E2AC}" type="slidenum">
              <a:rPr lang="ru-RU" smtClean="0"/>
              <a:t>‹#›</a:t>
            </a:fld>
            <a:endParaRPr lang="ru-RU"/>
          </a:p>
        </p:txBody>
      </p:sp>
    </p:spTree>
    <p:extLst>
      <p:ext uri="{BB962C8B-B14F-4D97-AF65-F5344CB8AC3E}">
        <p14:creationId xmlns:p14="http://schemas.microsoft.com/office/powerpoint/2010/main" val="33923387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0FFF5FC-9270-4987-A806-39E3305D923D}" type="datetimeFigureOut">
              <a:rPr lang="ru-RU" smtClean="0"/>
              <a:t>05.02.2015</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FB67BC24-8886-4BF3-9775-74865AC0E2AC}" type="slidenum">
              <a:rPr lang="ru-RU" smtClean="0"/>
              <a:t>‹#›</a:t>
            </a:fld>
            <a:endParaRPr lang="ru-RU"/>
          </a:p>
        </p:txBody>
      </p:sp>
    </p:spTree>
    <p:extLst>
      <p:ext uri="{BB962C8B-B14F-4D97-AF65-F5344CB8AC3E}">
        <p14:creationId xmlns:p14="http://schemas.microsoft.com/office/powerpoint/2010/main" val="19711039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917228" y="609600"/>
            <a:ext cx="3932237" cy="2362200"/>
          </a:xfrm>
        </p:spPr>
        <p:txBody>
          <a:bodyPr anchor="b">
            <a:normAutofit/>
          </a:bodyPr>
          <a:lstStyle>
            <a:lvl1pPr>
              <a:defRPr sz="2800"/>
            </a:lvl1pPr>
          </a:lstStyle>
          <a:p>
            <a:r>
              <a:rPr lang="ru-RU" smtClean="0"/>
              <a:t>Образец заголовка</a:t>
            </a:r>
            <a:endParaRPr lang="en-US" dirty="0"/>
          </a:p>
        </p:txBody>
      </p:sp>
      <p:sp>
        <p:nvSpPr>
          <p:cNvPr id="3" name="Content Placeholder 2"/>
          <p:cNvSpPr>
            <a:spLocks noGrp="1"/>
          </p:cNvSpPr>
          <p:nvPr>
            <p:ph idx="1"/>
          </p:nvPr>
        </p:nvSpPr>
        <p:spPr>
          <a:xfrm>
            <a:off x="5078064" y="609600"/>
            <a:ext cx="6189492" cy="5181600"/>
          </a:xfrm>
        </p:spPr>
        <p:txBody>
          <a:bodyPr anchor="ct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917228" y="2971800"/>
            <a:ext cx="3932237" cy="2819399"/>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50FFF5FC-9270-4987-A806-39E3305D923D}" type="datetimeFigureOut">
              <a:rPr lang="ru-RU" smtClean="0"/>
              <a:t>05.02.2015</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FB67BC24-8886-4BF3-9775-74865AC0E2AC}" type="slidenum">
              <a:rPr lang="ru-RU" smtClean="0"/>
              <a:t>‹#›</a:t>
            </a:fld>
            <a:endParaRPr lang="ru-RU"/>
          </a:p>
        </p:txBody>
      </p:sp>
    </p:spTree>
    <p:extLst>
      <p:ext uri="{BB962C8B-B14F-4D97-AF65-F5344CB8AC3E}">
        <p14:creationId xmlns:p14="http://schemas.microsoft.com/office/powerpoint/2010/main" val="26913520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917227" y="609600"/>
            <a:ext cx="5929773" cy="2362200"/>
          </a:xfrm>
        </p:spPr>
        <p:txBody>
          <a:bodyPr anchor="b">
            <a:normAutofit/>
          </a:bodyPr>
          <a:lstStyle>
            <a:lvl1pPr>
              <a:defRPr sz="320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7424804" y="758881"/>
            <a:ext cx="3255356" cy="4883038"/>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913794" y="2971800"/>
            <a:ext cx="5934950" cy="2819400"/>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50FFF5FC-9270-4987-A806-39E3305D923D}" type="datetimeFigureOut">
              <a:rPr lang="ru-RU" smtClean="0"/>
              <a:t>05.02.2015</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FB67BC24-8886-4BF3-9775-74865AC0E2AC}" type="slidenum">
              <a:rPr lang="ru-RU" smtClean="0"/>
              <a:t>‹#›</a:t>
            </a:fld>
            <a:endParaRPr lang="ru-RU"/>
          </a:p>
        </p:txBody>
      </p:sp>
    </p:spTree>
    <p:extLst>
      <p:ext uri="{BB962C8B-B14F-4D97-AF65-F5344CB8AC3E}">
        <p14:creationId xmlns:p14="http://schemas.microsoft.com/office/powerpoint/2010/main" val="9047900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1" cy="1326321"/>
          </a:xfrm>
          <a:prstGeom prst="rect">
            <a:avLst/>
          </a:prstGeom>
        </p:spPr>
        <p:txBody>
          <a:bodyPr vert="horz" lIns="91440" tIns="45720" rIns="91440" bIns="45720" rtlCol="0" anchor="ctr">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913795" y="2096064"/>
            <a:ext cx="10353762" cy="3695136"/>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7678736" y="5883275"/>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50FFF5FC-9270-4987-A806-39E3305D923D}" type="datetimeFigureOut">
              <a:rPr lang="ru-RU" smtClean="0"/>
              <a:t>05.02.2015</a:t>
            </a:fld>
            <a:endParaRPr lang="ru-RU"/>
          </a:p>
        </p:txBody>
      </p:sp>
      <p:sp>
        <p:nvSpPr>
          <p:cNvPr id="5" name="Footer Placeholder 4"/>
          <p:cNvSpPr>
            <a:spLocks noGrp="1"/>
          </p:cNvSpPr>
          <p:nvPr>
            <p:ph type="ftr" sz="quarter" idx="3"/>
          </p:nvPr>
        </p:nvSpPr>
        <p:spPr>
          <a:xfrm>
            <a:off x="913794" y="5883275"/>
            <a:ext cx="6672865" cy="365125"/>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ru-RU"/>
          </a:p>
        </p:txBody>
      </p:sp>
      <p:sp>
        <p:nvSpPr>
          <p:cNvPr id="6" name="Slide Number Placeholder 5"/>
          <p:cNvSpPr>
            <a:spLocks noGrp="1"/>
          </p:cNvSpPr>
          <p:nvPr>
            <p:ph type="sldNum" sz="quarter" idx="4"/>
          </p:nvPr>
        </p:nvSpPr>
        <p:spPr>
          <a:xfrm>
            <a:off x="10514011" y="5883275"/>
            <a:ext cx="753545"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FB67BC24-8886-4BF3-9775-74865AC0E2AC}" type="slidenum">
              <a:rPr lang="ru-RU" smtClean="0"/>
              <a:t>‹#›</a:t>
            </a:fld>
            <a:endParaRPr lang="ru-RU"/>
          </a:p>
        </p:txBody>
      </p:sp>
    </p:spTree>
    <p:extLst>
      <p:ext uri="{BB962C8B-B14F-4D97-AF65-F5344CB8AC3E}">
        <p14:creationId xmlns:p14="http://schemas.microsoft.com/office/powerpoint/2010/main" val="3322369975"/>
      </p:ext>
    </p:extLst>
  </p:cSld>
  <p:clrMap bg1="dk1" tx1="lt1" bg2="dk2" tx2="lt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38" r:id="rId12"/>
    <p:sldLayoutId id="2147483739" r:id="rId13"/>
    <p:sldLayoutId id="2147483740" r:id="rId14"/>
    <p:sldLayoutId id="2147483741" r:id="rId15"/>
    <p:sldLayoutId id="2147483742" r:id="rId16"/>
    <p:sldLayoutId id="2147483743" r:id="rId17"/>
  </p:sldLayoutIdLst>
  <p:txStyles>
    <p:titleStyle>
      <a:lvl1pPr algn="ctr" defTabSz="914400" rtl="0" eaLnBrk="1" latinLnBrk="0" hangingPunct="1">
        <a:lnSpc>
          <a:spcPct val="90000"/>
        </a:lnSpc>
        <a:spcBef>
          <a:spcPct val="0"/>
        </a:spcBef>
        <a:buNone/>
        <a:defRPr sz="3400" b="1" i="0" kern="1200" cap="all">
          <a:solidFill>
            <a:schemeClr val="tx1"/>
          </a:solidFill>
          <a:effectLst>
            <a:outerShdw blurRad="50800" dist="63500" dir="2700000" algn="tl" rotWithShape="0">
              <a:srgbClr val="000000">
                <a:alpha val="48000"/>
              </a:srgbClr>
            </a:outerShdw>
          </a:effectLst>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effectLst>
            <a:outerShdw blurRad="50800" dist="38100" dir="2700000" algn="tl" rotWithShape="0">
              <a:srgbClr val="000000">
                <a:alpha val="48000"/>
              </a:srgbClr>
            </a:outerShdw>
          </a:effectLst>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effectLst>
            <a:outerShdw blurRad="50800" dist="38100" dir="2700000" algn="tl" rotWithShape="0">
              <a:srgbClr val="000000">
                <a:alpha val="48000"/>
              </a:srgbClr>
            </a:outerShdw>
          </a:effectLst>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effectLst>
            <a:outerShdw blurRad="50800" dist="38100" dir="2700000" algn="tl" rotWithShape="0">
              <a:srgbClr val="000000">
                <a:alpha val="48000"/>
              </a:srgbClr>
            </a:outerShdw>
          </a:effectLst>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5146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9718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429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8862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6.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6.xml"/><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 Id="rId5" Type="http://schemas.openxmlformats.org/officeDocument/2006/relationships/image" Target="../media/image43.png"/><Relationship Id="rId4" Type="http://schemas.openxmlformats.org/officeDocument/2006/relationships/image" Target="../media/image4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6.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6.xml"/><Relationship Id="rId5" Type="http://schemas.openxmlformats.org/officeDocument/2006/relationships/image" Target="../media/image18.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6.xml"/><Relationship Id="rId5" Type="http://schemas.openxmlformats.org/officeDocument/2006/relationships/image" Target="../media/image22.pn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p:cNvPicPr>
            <a:picLocks noChangeAspect="1"/>
          </p:cNvPicPr>
          <p:nvPr/>
        </p:nvPicPr>
        <p:blipFill>
          <a:blip r:embed="rId2"/>
          <a:stretch>
            <a:fillRect/>
          </a:stretch>
        </p:blipFill>
        <p:spPr>
          <a:xfrm rot="21201222">
            <a:off x="3468294" y="1304571"/>
            <a:ext cx="2593051" cy="3713249"/>
          </a:xfrm>
          <a:prstGeom prst="rect">
            <a:avLst/>
          </a:prstGeom>
          <a:ln>
            <a:noFill/>
          </a:ln>
          <a:effectLst>
            <a:softEdge rad="112500"/>
          </a:effectLst>
        </p:spPr>
      </p:pic>
      <p:sp>
        <p:nvSpPr>
          <p:cNvPr id="2" name="Заголовок 1"/>
          <p:cNvSpPr>
            <a:spLocks noGrp="1"/>
          </p:cNvSpPr>
          <p:nvPr>
            <p:ph type="title"/>
          </p:nvPr>
        </p:nvSpPr>
        <p:spPr>
          <a:xfrm>
            <a:off x="1090637" y="182077"/>
            <a:ext cx="10353761" cy="1326321"/>
          </a:xfrm>
        </p:spPr>
        <p:txBody>
          <a:bodyPr/>
          <a:lstStyle/>
          <a:p>
            <a:r>
              <a:rPr lang="uk-UA" dirty="0" smtClean="0"/>
              <a:t>Зарубіжні письменники і УКРАЇНА</a:t>
            </a:r>
            <a:endParaRPr lang="ru-RU" dirty="0"/>
          </a:p>
        </p:txBody>
      </p:sp>
      <p:pic>
        <p:nvPicPr>
          <p:cNvPr id="3" name="Рисунок 2"/>
          <p:cNvPicPr>
            <a:picLocks noChangeAspect="1"/>
          </p:cNvPicPr>
          <p:nvPr/>
        </p:nvPicPr>
        <p:blipFill>
          <a:blip r:embed="rId3"/>
          <a:stretch>
            <a:fillRect/>
          </a:stretch>
        </p:blipFill>
        <p:spPr>
          <a:xfrm rot="21180067">
            <a:off x="891655" y="1942014"/>
            <a:ext cx="2957014" cy="3629062"/>
          </a:xfrm>
          <a:prstGeom prst="rect">
            <a:avLst/>
          </a:prstGeom>
          <a:ln>
            <a:noFill/>
          </a:ln>
          <a:effectLst>
            <a:softEdge rad="112500"/>
          </a:effectLst>
        </p:spPr>
      </p:pic>
      <p:pic>
        <p:nvPicPr>
          <p:cNvPr id="6" name="Рисунок 5"/>
          <p:cNvPicPr>
            <a:picLocks noChangeAspect="1"/>
          </p:cNvPicPr>
          <p:nvPr/>
        </p:nvPicPr>
        <p:blipFill>
          <a:blip r:embed="rId4"/>
          <a:stretch>
            <a:fillRect/>
          </a:stretch>
        </p:blipFill>
        <p:spPr>
          <a:xfrm rot="21411352">
            <a:off x="2803805" y="3508983"/>
            <a:ext cx="2428875" cy="2943225"/>
          </a:xfrm>
          <a:prstGeom prst="rect">
            <a:avLst/>
          </a:prstGeom>
          <a:ln>
            <a:noFill/>
          </a:ln>
          <a:effectLst>
            <a:softEdge rad="112500"/>
          </a:effectLst>
        </p:spPr>
      </p:pic>
      <p:pic>
        <p:nvPicPr>
          <p:cNvPr id="7" name="Рисунок 6"/>
          <p:cNvPicPr>
            <a:picLocks noChangeAspect="1"/>
          </p:cNvPicPr>
          <p:nvPr/>
        </p:nvPicPr>
        <p:blipFill>
          <a:blip r:embed="rId5"/>
          <a:stretch>
            <a:fillRect/>
          </a:stretch>
        </p:blipFill>
        <p:spPr>
          <a:xfrm rot="21357039">
            <a:off x="5559940" y="1264965"/>
            <a:ext cx="2896026" cy="3425375"/>
          </a:xfrm>
          <a:prstGeom prst="rect">
            <a:avLst/>
          </a:prstGeom>
          <a:ln>
            <a:noFill/>
          </a:ln>
          <a:effectLst>
            <a:softEdge rad="112500"/>
          </a:effectLst>
        </p:spPr>
      </p:pic>
      <p:pic>
        <p:nvPicPr>
          <p:cNvPr id="5" name="Рисунок 4"/>
          <p:cNvPicPr>
            <a:picLocks noChangeAspect="1"/>
          </p:cNvPicPr>
          <p:nvPr/>
        </p:nvPicPr>
        <p:blipFill>
          <a:blip r:embed="rId6"/>
          <a:stretch>
            <a:fillRect/>
          </a:stretch>
        </p:blipFill>
        <p:spPr>
          <a:xfrm rot="483849">
            <a:off x="8013752" y="1878635"/>
            <a:ext cx="3141233" cy="4355843"/>
          </a:xfrm>
          <a:prstGeom prst="rect">
            <a:avLst/>
          </a:prstGeom>
          <a:ln>
            <a:noFill/>
          </a:ln>
          <a:effectLst>
            <a:softEdge rad="112500"/>
          </a:effectLst>
        </p:spPr>
      </p:pic>
      <p:pic>
        <p:nvPicPr>
          <p:cNvPr id="9" name="Рисунок 8"/>
          <p:cNvPicPr>
            <a:picLocks noChangeAspect="1"/>
          </p:cNvPicPr>
          <p:nvPr/>
        </p:nvPicPr>
        <p:blipFill>
          <a:blip r:embed="rId7"/>
          <a:stretch>
            <a:fillRect/>
          </a:stretch>
        </p:blipFill>
        <p:spPr>
          <a:xfrm rot="445086">
            <a:off x="5359850" y="3774006"/>
            <a:ext cx="2315628" cy="3007310"/>
          </a:xfrm>
          <a:prstGeom prst="rect">
            <a:avLst/>
          </a:prstGeom>
          <a:ln>
            <a:noFill/>
          </a:ln>
          <a:effectLst>
            <a:softEdge rad="112500"/>
          </a:effectLst>
        </p:spPr>
      </p:pic>
      <p:sp>
        <p:nvSpPr>
          <p:cNvPr id="4" name="TextBox 3"/>
          <p:cNvSpPr txBox="1"/>
          <p:nvPr/>
        </p:nvSpPr>
        <p:spPr>
          <a:xfrm>
            <a:off x="7723760" y="6306411"/>
            <a:ext cx="4271749" cy="400110"/>
          </a:xfrm>
          <a:prstGeom prst="rect">
            <a:avLst/>
          </a:prstGeom>
          <a:noFill/>
        </p:spPr>
        <p:txBody>
          <a:bodyPr wrap="square" rtlCol="0">
            <a:spAutoFit/>
          </a:bodyPr>
          <a:lstStyle/>
          <a:p>
            <a:r>
              <a:rPr lang="uk-UA" sz="2000" dirty="0" smtClean="0"/>
              <a:t>Виконала: Лохвич Оксана</a:t>
            </a:r>
            <a:endParaRPr lang="ru-RU" sz="2000" dirty="0"/>
          </a:p>
        </p:txBody>
      </p:sp>
    </p:spTree>
    <p:extLst>
      <p:ext uri="{BB962C8B-B14F-4D97-AF65-F5344CB8AC3E}">
        <p14:creationId xmlns:p14="http://schemas.microsoft.com/office/powerpoint/2010/main" val="21869597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Овальная выноска 3"/>
          <p:cNvSpPr/>
          <p:nvPr/>
        </p:nvSpPr>
        <p:spPr>
          <a:xfrm>
            <a:off x="0" y="1648028"/>
            <a:ext cx="7838230" cy="5049671"/>
          </a:xfrm>
          <a:prstGeom prst="wedgeEllipseCallout">
            <a:avLst>
              <a:gd name="adj1" fmla="val 59934"/>
              <a:gd name="adj2" fmla="val -33716"/>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ru-RU"/>
          </a:p>
        </p:txBody>
      </p:sp>
      <p:pic>
        <p:nvPicPr>
          <p:cNvPr id="3" name="Рисунок 2"/>
          <p:cNvPicPr>
            <a:picLocks noChangeAspect="1"/>
          </p:cNvPicPr>
          <p:nvPr/>
        </p:nvPicPr>
        <p:blipFill>
          <a:blip r:embed="rId2"/>
          <a:stretch>
            <a:fillRect/>
          </a:stretch>
        </p:blipFill>
        <p:spPr>
          <a:xfrm>
            <a:off x="8629197" y="729023"/>
            <a:ext cx="3451604" cy="403147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Заголовок 1"/>
          <p:cNvSpPr>
            <a:spLocks noGrp="1"/>
          </p:cNvSpPr>
          <p:nvPr>
            <p:ph type="title"/>
          </p:nvPr>
        </p:nvSpPr>
        <p:spPr>
          <a:xfrm>
            <a:off x="779828" y="1865094"/>
            <a:ext cx="6278574" cy="5102089"/>
          </a:xfrm>
        </p:spPr>
        <p:txBody>
          <a:bodyPr>
            <a:normAutofit/>
          </a:bodyPr>
          <a:lstStyle/>
          <a:p>
            <a:r>
              <a:rPr lang="uk-UA" sz="4000" dirty="0" smtClean="0">
                <a:solidFill>
                  <a:schemeClr val="bg1"/>
                </a:solidFill>
              </a:rPr>
              <a:t>«</a:t>
            </a:r>
            <a:r>
              <a:rPr lang="uk-UA" sz="4000" dirty="0" err="1" smtClean="0">
                <a:solidFill>
                  <a:schemeClr val="bg1"/>
                </a:solidFill>
              </a:rPr>
              <a:t>Из</a:t>
            </a:r>
            <a:r>
              <a:rPr lang="uk-UA" sz="4000" dirty="0" smtClean="0">
                <a:solidFill>
                  <a:schemeClr val="bg1"/>
                </a:solidFill>
              </a:rPr>
              <a:t> </a:t>
            </a:r>
            <a:r>
              <a:rPr lang="uk-UA" sz="4000" dirty="0" err="1" smtClean="0">
                <a:solidFill>
                  <a:schemeClr val="bg1"/>
                </a:solidFill>
              </a:rPr>
              <a:t>города</a:t>
            </a:r>
            <a:r>
              <a:rPr lang="uk-UA" sz="4000" dirty="0" smtClean="0">
                <a:solidFill>
                  <a:schemeClr val="bg1"/>
                </a:solidFill>
              </a:rPr>
              <a:t> </a:t>
            </a:r>
            <a:r>
              <a:rPr lang="uk-UA" sz="4000" dirty="0" err="1" smtClean="0">
                <a:solidFill>
                  <a:schemeClr val="bg1"/>
                </a:solidFill>
              </a:rPr>
              <a:t>киева</a:t>
            </a:r>
            <a:r>
              <a:rPr lang="uk-UA" sz="4000" dirty="0" smtClean="0">
                <a:solidFill>
                  <a:schemeClr val="bg1"/>
                </a:solidFill>
              </a:rPr>
              <a:t> </a:t>
            </a:r>
            <a:r>
              <a:rPr lang="uk-UA" sz="4000" dirty="0" err="1" smtClean="0">
                <a:solidFill>
                  <a:schemeClr val="bg1"/>
                </a:solidFill>
              </a:rPr>
              <a:t>из</a:t>
            </a:r>
            <a:r>
              <a:rPr lang="uk-UA" sz="4000" dirty="0" smtClean="0">
                <a:solidFill>
                  <a:schemeClr val="bg1"/>
                </a:solidFill>
              </a:rPr>
              <a:t> </a:t>
            </a:r>
            <a:r>
              <a:rPr lang="uk-UA" sz="4000" dirty="0" err="1" smtClean="0">
                <a:solidFill>
                  <a:schemeClr val="bg1"/>
                </a:solidFill>
              </a:rPr>
              <a:t>логова</a:t>
            </a:r>
            <a:r>
              <a:rPr lang="uk-UA" sz="4000" dirty="0" smtClean="0">
                <a:solidFill>
                  <a:schemeClr val="bg1"/>
                </a:solidFill>
              </a:rPr>
              <a:t> </a:t>
            </a:r>
            <a:r>
              <a:rPr lang="uk-UA" sz="4000" dirty="0" err="1" smtClean="0">
                <a:solidFill>
                  <a:schemeClr val="bg1"/>
                </a:solidFill>
              </a:rPr>
              <a:t>змиева</a:t>
            </a:r>
            <a:r>
              <a:rPr lang="uk-UA" sz="4000" dirty="0" smtClean="0">
                <a:solidFill>
                  <a:schemeClr val="bg1"/>
                </a:solidFill>
              </a:rPr>
              <a:t> я </a:t>
            </a:r>
            <a:r>
              <a:rPr lang="uk-UA" sz="4000" dirty="0" err="1" smtClean="0">
                <a:solidFill>
                  <a:schemeClr val="bg1"/>
                </a:solidFill>
              </a:rPr>
              <a:t>взял</a:t>
            </a:r>
            <a:r>
              <a:rPr lang="uk-UA" sz="4000" dirty="0" smtClean="0">
                <a:solidFill>
                  <a:schemeClr val="bg1"/>
                </a:solidFill>
              </a:rPr>
              <a:t> не жену, а </a:t>
            </a:r>
            <a:r>
              <a:rPr lang="uk-UA" sz="4000" dirty="0" err="1" smtClean="0">
                <a:solidFill>
                  <a:schemeClr val="bg1"/>
                </a:solidFill>
              </a:rPr>
              <a:t>колдунью</a:t>
            </a:r>
            <a:r>
              <a:rPr lang="uk-UA" sz="4000" dirty="0" smtClean="0">
                <a:solidFill>
                  <a:schemeClr val="bg1"/>
                </a:solidFill>
              </a:rPr>
              <a:t>…» </a:t>
            </a:r>
            <a:r>
              <a:rPr lang="uk-UA" dirty="0" smtClean="0">
                <a:solidFill>
                  <a:schemeClr val="bg1"/>
                </a:solidFill>
              </a:rPr>
              <a:t/>
            </a:r>
            <a:br>
              <a:rPr lang="uk-UA" dirty="0" smtClean="0">
                <a:solidFill>
                  <a:schemeClr val="bg1"/>
                </a:solidFill>
              </a:rPr>
            </a:br>
            <a:r>
              <a:rPr lang="uk-UA" dirty="0">
                <a:solidFill>
                  <a:schemeClr val="bg1"/>
                </a:solidFill>
              </a:rPr>
              <a:t/>
            </a:r>
            <a:br>
              <a:rPr lang="uk-UA" dirty="0">
                <a:solidFill>
                  <a:schemeClr val="bg1"/>
                </a:solidFill>
              </a:rPr>
            </a:br>
            <a:r>
              <a:rPr lang="uk-UA" b="0" dirty="0" smtClean="0">
                <a:solidFill>
                  <a:schemeClr val="bg1"/>
                </a:solidFill>
              </a:rPr>
              <a:t>так писав </a:t>
            </a:r>
            <a:r>
              <a:rPr lang="uk-UA" b="0" dirty="0" err="1" smtClean="0">
                <a:solidFill>
                  <a:schemeClr val="bg1"/>
                </a:solidFill>
              </a:rPr>
              <a:t>гумільйов</a:t>
            </a:r>
            <a:r>
              <a:rPr lang="uk-UA" b="0" dirty="0" smtClean="0">
                <a:solidFill>
                  <a:schemeClr val="bg1"/>
                </a:solidFill>
              </a:rPr>
              <a:t> про </a:t>
            </a:r>
            <a:r>
              <a:rPr lang="uk-UA" b="0" dirty="0" err="1" smtClean="0">
                <a:solidFill>
                  <a:schemeClr val="bg1"/>
                </a:solidFill>
              </a:rPr>
              <a:t>анну</a:t>
            </a:r>
            <a:r>
              <a:rPr lang="uk-UA" b="0" dirty="0" smtClean="0">
                <a:solidFill>
                  <a:schemeClr val="bg1"/>
                </a:solidFill>
              </a:rPr>
              <a:t> </a:t>
            </a:r>
            <a:r>
              <a:rPr lang="uk-UA" b="0" dirty="0" err="1" smtClean="0">
                <a:solidFill>
                  <a:schemeClr val="bg1"/>
                </a:solidFill>
              </a:rPr>
              <a:t>ахматову</a:t>
            </a:r>
            <a:endParaRPr lang="ru-RU" b="0" dirty="0">
              <a:solidFill>
                <a:schemeClr val="bg1"/>
              </a:solidFill>
            </a:endParaRPr>
          </a:p>
        </p:txBody>
      </p:sp>
    </p:spTree>
    <p:extLst>
      <p:ext uri="{BB962C8B-B14F-4D97-AF65-F5344CB8AC3E}">
        <p14:creationId xmlns:p14="http://schemas.microsoft.com/office/powerpoint/2010/main" val="30112987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64123" y="364812"/>
            <a:ext cx="12027877" cy="6001643"/>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uk-UA" sz="4800" b="1" dirty="0" smtClean="0">
                <a:ln/>
                <a:solidFill>
                  <a:schemeClr val="accent3"/>
                </a:solidFill>
              </a:rPr>
              <a:t>Анна Ахматова серцем відчувала найсвятіші місця Києва. Вірші київської тематики завжди ліричні, урочисті, сповнені пророцтва. Адже Ахматова справді повернулася на свою прабатьківщину збірками поезій, статтями науковців, названою на її честь вулицею. </a:t>
            </a:r>
            <a:endParaRPr lang="ru-RU" sz="4800" b="1" dirty="0">
              <a:ln/>
              <a:solidFill>
                <a:schemeClr val="accent3"/>
              </a:solidFill>
            </a:endParaRPr>
          </a:p>
        </p:txBody>
      </p:sp>
    </p:spTree>
    <p:extLst>
      <p:ext uri="{BB962C8B-B14F-4D97-AF65-F5344CB8AC3E}">
        <p14:creationId xmlns:p14="http://schemas.microsoft.com/office/powerpoint/2010/main" val="39519730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Лента лицом вверх 2"/>
          <p:cNvSpPr/>
          <p:nvPr/>
        </p:nvSpPr>
        <p:spPr>
          <a:xfrm>
            <a:off x="142777" y="380248"/>
            <a:ext cx="12049223" cy="5598521"/>
          </a:xfrm>
          <a:prstGeom prst="ribbon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 name="TextBox 3"/>
          <p:cNvSpPr txBox="1"/>
          <p:nvPr/>
        </p:nvSpPr>
        <p:spPr>
          <a:xfrm>
            <a:off x="3151162" y="830413"/>
            <a:ext cx="6372665" cy="1384995"/>
          </a:xfrm>
          <a:prstGeom prst="rect">
            <a:avLst/>
          </a:prstGeom>
          <a:noFill/>
        </p:spPr>
        <p:txBody>
          <a:bodyPr wrap="square" rtlCol="0">
            <a:spAutoFit/>
          </a:bodyPr>
          <a:lstStyle/>
          <a:p>
            <a:r>
              <a:rPr lang="uk-UA" sz="2800" dirty="0" smtClean="0"/>
              <a:t>«Я все праздники провела у тети Вакар в Слободке-Шелиховской. Правда, очень ворчлив дядюшка…» </a:t>
            </a:r>
            <a:endParaRPr lang="ru-RU" sz="2800" dirty="0"/>
          </a:p>
        </p:txBody>
      </p:sp>
      <p:sp>
        <p:nvSpPr>
          <p:cNvPr id="5" name="TextBox 4"/>
          <p:cNvSpPr txBox="1"/>
          <p:nvPr/>
        </p:nvSpPr>
        <p:spPr>
          <a:xfrm>
            <a:off x="3149868" y="2799471"/>
            <a:ext cx="6035040" cy="1754326"/>
          </a:xfrm>
          <a:prstGeom prst="rect">
            <a:avLst/>
          </a:prstGeom>
          <a:noFill/>
        </p:spPr>
        <p:txBody>
          <a:bodyPr wrap="square" rtlCol="0">
            <a:spAutoFit/>
          </a:bodyPr>
          <a:lstStyle/>
          <a:p>
            <a:r>
              <a:rPr lang="uk-UA" sz="3600" dirty="0" smtClean="0">
                <a:solidFill>
                  <a:schemeClr val="bg1"/>
                </a:solidFill>
              </a:rPr>
              <a:t>«Дорогая Аннушка, я твою мать схоронила в Слободке-Шелиховской…»</a:t>
            </a:r>
            <a:endParaRPr lang="ru-RU" sz="3600" dirty="0">
              <a:solidFill>
                <a:schemeClr val="bg1"/>
              </a:solidFill>
            </a:endParaRPr>
          </a:p>
        </p:txBody>
      </p:sp>
    </p:spTree>
    <p:extLst>
      <p:ext uri="{BB962C8B-B14F-4D97-AF65-F5344CB8AC3E}">
        <p14:creationId xmlns:p14="http://schemas.microsoft.com/office/powerpoint/2010/main" val="10489376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Облако 3"/>
          <p:cNvSpPr/>
          <p:nvPr/>
        </p:nvSpPr>
        <p:spPr>
          <a:xfrm>
            <a:off x="0" y="0"/>
            <a:ext cx="6701050" cy="2251881"/>
          </a:xfrm>
          <a:prstGeom prst="cloud">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ru-RU"/>
          </a:p>
        </p:txBody>
      </p:sp>
      <p:sp>
        <p:nvSpPr>
          <p:cNvPr id="3" name="TextBox 2"/>
          <p:cNvSpPr txBox="1"/>
          <p:nvPr/>
        </p:nvSpPr>
        <p:spPr>
          <a:xfrm>
            <a:off x="1221474" y="710441"/>
            <a:ext cx="4258102" cy="830997"/>
          </a:xfrm>
          <a:prstGeom prst="rect">
            <a:avLst/>
          </a:prstGeom>
          <a:noFill/>
        </p:spPr>
        <p:txBody>
          <a:bodyPr wrap="square" rtlCol="0">
            <a:spAutoFit/>
          </a:bodyPr>
          <a:lstStyle/>
          <a:p>
            <a:r>
              <a:rPr lang="uk-UA" sz="4800" b="1" dirty="0" smtClean="0">
                <a:solidFill>
                  <a:schemeClr val="bg1"/>
                </a:solidFill>
              </a:rPr>
              <a:t>Пауль Целан</a:t>
            </a:r>
            <a:endParaRPr lang="ru-RU" sz="4800" b="1" dirty="0">
              <a:solidFill>
                <a:schemeClr val="bg1"/>
              </a:solidFill>
            </a:endParaRPr>
          </a:p>
        </p:txBody>
      </p:sp>
      <p:pic>
        <p:nvPicPr>
          <p:cNvPr id="7" name="Рисунок 6"/>
          <p:cNvPicPr>
            <a:picLocks noChangeAspect="1"/>
          </p:cNvPicPr>
          <p:nvPr/>
        </p:nvPicPr>
        <p:blipFill>
          <a:blip r:embed="rId2"/>
          <a:stretch>
            <a:fillRect/>
          </a:stretch>
        </p:blipFill>
        <p:spPr>
          <a:xfrm>
            <a:off x="7165074" y="2535868"/>
            <a:ext cx="4763069" cy="4123032"/>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8" name="TextBox 7"/>
          <p:cNvSpPr txBox="1"/>
          <p:nvPr/>
        </p:nvSpPr>
        <p:spPr>
          <a:xfrm>
            <a:off x="136477" y="2535868"/>
            <a:ext cx="7028597" cy="3648612"/>
          </a:xfrm>
          <a:prstGeom prst="rect">
            <a:avLst/>
          </a:prstGeom>
          <a:noFill/>
        </p:spPr>
        <p:txBody>
          <a:bodyPr wrap="square" rtlCol="0">
            <a:spAutoFit/>
          </a:bodyPr>
          <a:lstStyle/>
          <a:p>
            <a:r>
              <a:rPr lang="uk-UA" sz="2800" dirty="0" smtClean="0"/>
              <a:t>Пауль Целан народився в Чернівцях. Медицину він вивчав у Франції, а з початком війни у 1938 році мусив повернутися у рідні Чернівці. Тут він навчався в університеті. В 1941 році батьки Целана потрапили в концтабір, де й загинули. Ці трагічні події відбилися у більшості віршів поета.</a:t>
            </a:r>
            <a:endParaRPr lang="ru-RU" sz="2800" dirty="0"/>
          </a:p>
        </p:txBody>
      </p:sp>
    </p:spTree>
    <p:extLst>
      <p:ext uri="{BB962C8B-B14F-4D97-AF65-F5344CB8AC3E}">
        <p14:creationId xmlns:p14="http://schemas.microsoft.com/office/powerpoint/2010/main" val="32224556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stretch>
            <a:fillRect/>
          </a:stretch>
        </p:blipFill>
        <p:spPr>
          <a:xfrm>
            <a:off x="1173709" y="131362"/>
            <a:ext cx="3476430" cy="333005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Рисунок 3"/>
          <p:cNvPicPr>
            <a:picLocks noChangeAspect="1"/>
          </p:cNvPicPr>
          <p:nvPr/>
        </p:nvPicPr>
        <p:blipFill>
          <a:blip r:embed="rId3"/>
          <a:stretch>
            <a:fillRect/>
          </a:stretch>
        </p:blipFill>
        <p:spPr>
          <a:xfrm>
            <a:off x="3693487" y="1351129"/>
            <a:ext cx="3645261" cy="333005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Рисунок 4"/>
          <p:cNvPicPr>
            <a:picLocks noChangeAspect="1"/>
          </p:cNvPicPr>
          <p:nvPr/>
        </p:nvPicPr>
        <p:blipFill>
          <a:blip r:embed="rId4"/>
          <a:stretch>
            <a:fillRect/>
          </a:stretch>
        </p:blipFill>
        <p:spPr>
          <a:xfrm>
            <a:off x="6081845" y="3038333"/>
            <a:ext cx="4380932" cy="3285699"/>
          </a:xfrm>
          <a:prstGeom prst="roundRect">
            <a:avLst>
              <a:gd name="adj" fmla="val 13578"/>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0066053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Вертикальный свиток 2"/>
          <p:cNvSpPr/>
          <p:nvPr/>
        </p:nvSpPr>
        <p:spPr>
          <a:xfrm>
            <a:off x="476671" y="177420"/>
            <a:ext cx="5595582" cy="4244454"/>
          </a:xfrm>
          <a:prstGeom prst="verticalScroll">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ru-RU"/>
          </a:p>
        </p:txBody>
      </p:sp>
      <p:sp>
        <p:nvSpPr>
          <p:cNvPr id="4" name="Прямоугольник 3"/>
          <p:cNvSpPr/>
          <p:nvPr/>
        </p:nvSpPr>
        <p:spPr>
          <a:xfrm>
            <a:off x="0" y="1945704"/>
            <a:ext cx="6548925" cy="707886"/>
          </a:xfrm>
          <a:prstGeom prst="rect">
            <a:avLst/>
          </a:prstGeom>
          <a:noFill/>
        </p:spPr>
        <p:txBody>
          <a:bodyPr wrap="square" lIns="91440" tIns="45720" rIns="91440" bIns="45720">
            <a:spAutoFit/>
          </a:bodyPr>
          <a:lstStyle/>
          <a:p>
            <a:pPr algn="ctr"/>
            <a:r>
              <a:rPr lang="ru-RU" sz="4000" b="1" cap="none" spc="50" dirty="0" smtClean="0">
                <a:ln w="0"/>
                <a:solidFill>
                  <a:schemeClr val="bg2"/>
                </a:solidFill>
                <a:effectLst>
                  <a:innerShdw blurRad="63500" dist="50800" dir="13500000">
                    <a:srgbClr val="000000">
                      <a:alpha val="50000"/>
                    </a:srgbClr>
                  </a:innerShdw>
                </a:effectLst>
              </a:rPr>
              <a:t>Шолом-Алейхем</a:t>
            </a:r>
            <a:endParaRPr lang="ru-RU" sz="4000" b="1" cap="none" spc="50" dirty="0">
              <a:ln w="0"/>
              <a:solidFill>
                <a:schemeClr val="bg2"/>
              </a:solidFill>
              <a:effectLst>
                <a:innerShdw blurRad="63500" dist="50800" dir="13500000">
                  <a:srgbClr val="000000">
                    <a:alpha val="50000"/>
                  </a:srgbClr>
                </a:innerShdw>
              </a:effectLst>
            </a:endParaRPr>
          </a:p>
        </p:txBody>
      </p:sp>
      <p:pic>
        <p:nvPicPr>
          <p:cNvPr id="5" name="Рисунок 4"/>
          <p:cNvPicPr>
            <a:picLocks noChangeAspect="1"/>
          </p:cNvPicPr>
          <p:nvPr/>
        </p:nvPicPr>
        <p:blipFill>
          <a:blip r:embed="rId2"/>
          <a:stretch>
            <a:fillRect/>
          </a:stretch>
        </p:blipFill>
        <p:spPr>
          <a:xfrm>
            <a:off x="7257608" y="784724"/>
            <a:ext cx="3964390" cy="4911439"/>
          </a:xfrm>
          <a:prstGeom prst="roundRect">
            <a:avLst>
              <a:gd name="adj" fmla="val 8594"/>
            </a:avLst>
          </a:prstGeom>
          <a:solidFill>
            <a:srgbClr val="FFFFFF">
              <a:shade val="85000"/>
            </a:srgbClr>
          </a:solidFill>
          <a:ln>
            <a:noFill/>
          </a:ln>
          <a:effectLst>
            <a:reflection blurRad="6350" stA="52000" endA="300" endPos="35000" dir="5400000" sy="-100000" algn="bl" rotWithShape="0"/>
          </a:effectLst>
        </p:spPr>
      </p:pic>
    </p:spTree>
    <p:extLst>
      <p:ext uri="{BB962C8B-B14F-4D97-AF65-F5344CB8AC3E}">
        <p14:creationId xmlns:p14="http://schemas.microsoft.com/office/powerpoint/2010/main" val="13317895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2011" y="354841"/>
            <a:ext cx="11832609" cy="6001643"/>
          </a:xfrm>
          <a:prstGeom prst="rect">
            <a:avLst/>
          </a:prstGeom>
          <a:noFill/>
        </p:spPr>
        <p:txBody>
          <a:bodyPr wrap="square" rtlCol="0">
            <a:spAutoFit/>
          </a:bodyPr>
          <a:lstStyle/>
          <a:p>
            <a:r>
              <a:rPr lang="uk-UA" sz="2400" dirty="0" smtClean="0"/>
              <a:t>Більшість подій, про які пише Шолом – </a:t>
            </a:r>
            <a:r>
              <a:rPr lang="uk-UA" sz="2400" dirty="0" err="1" smtClean="0"/>
              <a:t>Алейхем</a:t>
            </a:r>
            <a:r>
              <a:rPr lang="uk-UA" sz="2400" dirty="0" smtClean="0"/>
              <a:t>, відбуваються на Україні. Втім, українські міста та їх населення у творах відіграють хіба що роль декорації, на тлі яких розгортається драма єврейської громади. Часом він надавав містам і містечкам умовних назв: Київ – </a:t>
            </a:r>
            <a:r>
              <a:rPr lang="uk-UA" sz="2400" dirty="0" err="1" smtClean="0"/>
              <a:t>Єгупець</a:t>
            </a:r>
            <a:r>
              <a:rPr lang="uk-UA" sz="2400" dirty="0" smtClean="0"/>
              <a:t>, Боярка – </a:t>
            </a:r>
            <a:r>
              <a:rPr lang="uk-UA" sz="2400" dirty="0" err="1" smtClean="0"/>
              <a:t>Бойберик</a:t>
            </a:r>
            <a:r>
              <a:rPr lang="uk-UA" sz="2400" dirty="0" smtClean="0"/>
              <a:t>, Одеса – </a:t>
            </a:r>
            <a:r>
              <a:rPr lang="uk-UA" sz="2400" dirty="0" err="1" smtClean="0"/>
              <a:t>Чорноморськ</a:t>
            </a:r>
            <a:r>
              <a:rPr lang="uk-UA" sz="2400" dirty="0" smtClean="0"/>
              <a:t>, Росія – тітка </a:t>
            </a:r>
            <a:r>
              <a:rPr lang="uk-UA" sz="2400" dirty="0" err="1" smtClean="0"/>
              <a:t>Рейзя</a:t>
            </a:r>
            <a:r>
              <a:rPr lang="uk-UA" sz="2400" dirty="0" smtClean="0"/>
              <a:t>. Однак, навіть окремі штрихи, якими він змальовував оточення єврейської громади, є цінними для нас, бо нанесені рукою очевидця. До того ж вони, переважно, надзвичайно влучні.</a:t>
            </a:r>
          </a:p>
          <a:p>
            <a:endParaRPr lang="uk-UA" sz="2400" dirty="0"/>
          </a:p>
          <a:p>
            <a:endParaRPr lang="uk-UA" sz="2400" dirty="0" smtClean="0"/>
          </a:p>
          <a:p>
            <a:endParaRPr lang="uk-UA" sz="2400" dirty="0"/>
          </a:p>
          <a:p>
            <a:endParaRPr lang="uk-UA" sz="2400" dirty="0" smtClean="0"/>
          </a:p>
          <a:p>
            <a:endParaRPr lang="uk-UA" sz="2400" dirty="0"/>
          </a:p>
          <a:p>
            <a:endParaRPr lang="uk-UA" sz="2400" dirty="0" smtClean="0"/>
          </a:p>
          <a:p>
            <a:r>
              <a:rPr lang="uk-UA" sz="2400" dirty="0" smtClean="0"/>
              <a:t>Герої дитячих оповідань Шолом – </a:t>
            </a:r>
            <a:r>
              <a:rPr lang="uk-UA" sz="2400" dirty="0" err="1" smtClean="0"/>
              <a:t>Алейха</a:t>
            </a:r>
            <a:r>
              <a:rPr lang="uk-UA" sz="2400" dirty="0" smtClean="0"/>
              <a:t>, незважаючи на безрадісні умови життя, все ж посміхаються та жартують. Життя дітей відображено в повісті «Хлопчик </a:t>
            </a:r>
            <a:r>
              <a:rPr lang="uk-UA" sz="2400" dirty="0" err="1" smtClean="0"/>
              <a:t>Мотл</a:t>
            </a:r>
            <a:r>
              <a:rPr lang="uk-UA" sz="2400" dirty="0" smtClean="0"/>
              <a:t>», збірка «Оповідання для дітей, «Пісня пісень».</a:t>
            </a:r>
            <a:endParaRPr lang="ru-RU" sz="2400" dirty="0"/>
          </a:p>
        </p:txBody>
      </p:sp>
      <p:pic>
        <p:nvPicPr>
          <p:cNvPr id="3" name="Рисунок 2"/>
          <p:cNvPicPr>
            <a:picLocks noChangeAspect="1"/>
          </p:cNvPicPr>
          <p:nvPr/>
        </p:nvPicPr>
        <p:blipFill>
          <a:blip r:embed="rId2"/>
          <a:stretch>
            <a:fillRect/>
          </a:stretch>
        </p:blipFill>
        <p:spPr>
          <a:xfrm>
            <a:off x="595028" y="2947917"/>
            <a:ext cx="1590547" cy="2272210"/>
          </a:xfrm>
          <a:prstGeom prst="rect">
            <a:avLst/>
          </a:prstGeom>
          <a:ln>
            <a:noFill/>
          </a:ln>
          <a:effectLst>
            <a:softEdge rad="112500"/>
          </a:effectLst>
        </p:spPr>
      </p:pic>
      <p:pic>
        <p:nvPicPr>
          <p:cNvPr id="4" name="Рисунок 3"/>
          <p:cNvPicPr>
            <a:picLocks noChangeAspect="1"/>
          </p:cNvPicPr>
          <p:nvPr/>
        </p:nvPicPr>
        <p:blipFill>
          <a:blip r:embed="rId3"/>
          <a:stretch>
            <a:fillRect/>
          </a:stretch>
        </p:blipFill>
        <p:spPr>
          <a:xfrm>
            <a:off x="7764267" y="2561806"/>
            <a:ext cx="4023804" cy="2675310"/>
          </a:xfrm>
          <a:prstGeom prst="rect">
            <a:avLst/>
          </a:prstGeom>
          <a:ln>
            <a:noFill/>
          </a:ln>
          <a:effectLst>
            <a:softEdge rad="112500"/>
          </a:effectLst>
        </p:spPr>
      </p:pic>
      <p:pic>
        <p:nvPicPr>
          <p:cNvPr id="5" name="Рисунок 4"/>
          <p:cNvPicPr>
            <a:picLocks noChangeAspect="1"/>
          </p:cNvPicPr>
          <p:nvPr/>
        </p:nvPicPr>
        <p:blipFill>
          <a:blip r:embed="rId4"/>
          <a:stretch>
            <a:fillRect/>
          </a:stretch>
        </p:blipFill>
        <p:spPr>
          <a:xfrm>
            <a:off x="3147755" y="2908840"/>
            <a:ext cx="3654331" cy="2350363"/>
          </a:xfrm>
          <a:prstGeom prst="rect">
            <a:avLst/>
          </a:prstGeom>
          <a:ln>
            <a:noFill/>
          </a:ln>
          <a:effectLst>
            <a:softEdge rad="112500"/>
          </a:effectLst>
        </p:spPr>
      </p:pic>
    </p:spTree>
    <p:extLst>
      <p:ext uri="{BB962C8B-B14F-4D97-AF65-F5344CB8AC3E}">
        <p14:creationId xmlns:p14="http://schemas.microsoft.com/office/powerpoint/2010/main" val="12793476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Группа 5"/>
          <p:cNvGrpSpPr/>
          <p:nvPr/>
        </p:nvGrpSpPr>
        <p:grpSpPr>
          <a:xfrm>
            <a:off x="1498630" y="204716"/>
            <a:ext cx="9375934" cy="6351718"/>
            <a:chOff x="79263" y="0"/>
            <a:chExt cx="9375934" cy="6351718"/>
          </a:xfrm>
        </p:grpSpPr>
        <p:pic>
          <p:nvPicPr>
            <p:cNvPr id="2" name="Рисунок 1"/>
            <p:cNvPicPr>
              <a:picLocks noChangeAspect="1"/>
            </p:cNvPicPr>
            <p:nvPr/>
          </p:nvPicPr>
          <p:blipFill>
            <a:blip r:embed="rId2"/>
            <a:stretch>
              <a:fillRect/>
            </a:stretch>
          </p:blipFill>
          <p:spPr>
            <a:xfrm>
              <a:off x="270213" y="2389353"/>
              <a:ext cx="4570806" cy="3437246"/>
            </a:xfrm>
            <a:prstGeom prst="rect">
              <a:avLst/>
            </a:prstGeom>
            <a:ln/>
          </p:spPr>
          <p:style>
            <a:lnRef idx="1">
              <a:schemeClr val="dk1"/>
            </a:lnRef>
            <a:fillRef idx="2">
              <a:schemeClr val="dk1"/>
            </a:fillRef>
            <a:effectRef idx="1">
              <a:schemeClr val="dk1"/>
            </a:effectRef>
            <a:fontRef idx="minor">
              <a:schemeClr val="dk1"/>
            </a:fontRef>
          </p:style>
        </p:pic>
        <p:pic>
          <p:nvPicPr>
            <p:cNvPr id="3" name="Рисунок 2"/>
            <p:cNvPicPr>
              <a:picLocks noChangeAspect="1"/>
            </p:cNvPicPr>
            <p:nvPr/>
          </p:nvPicPr>
          <p:blipFill>
            <a:blip r:embed="rId3"/>
            <a:stretch>
              <a:fillRect/>
            </a:stretch>
          </p:blipFill>
          <p:spPr>
            <a:xfrm>
              <a:off x="4154968" y="0"/>
              <a:ext cx="5300229" cy="3558725"/>
            </a:xfrm>
            <a:prstGeom prst="rect">
              <a:avLst/>
            </a:prstGeom>
            <a:ln/>
          </p:spPr>
          <p:style>
            <a:lnRef idx="1">
              <a:schemeClr val="dk1"/>
            </a:lnRef>
            <a:fillRef idx="2">
              <a:schemeClr val="dk1"/>
            </a:fillRef>
            <a:effectRef idx="1">
              <a:schemeClr val="dk1"/>
            </a:effectRef>
            <a:fontRef idx="minor">
              <a:schemeClr val="dk1"/>
            </a:fontRef>
          </p:style>
        </p:pic>
        <p:pic>
          <p:nvPicPr>
            <p:cNvPr id="4" name="Рисунок 3"/>
            <p:cNvPicPr>
              <a:picLocks noChangeAspect="1"/>
            </p:cNvPicPr>
            <p:nvPr/>
          </p:nvPicPr>
          <p:blipFill rotWithShape="1">
            <a:blip r:embed="rId4"/>
            <a:srcRect l="11197" t="23683" r="18361" b="15575"/>
            <a:stretch/>
          </p:blipFill>
          <p:spPr>
            <a:xfrm>
              <a:off x="79263" y="221705"/>
              <a:ext cx="3466531" cy="2249558"/>
            </a:xfrm>
            <a:prstGeom prst="rect">
              <a:avLst/>
            </a:prstGeom>
            <a:ln/>
          </p:spPr>
          <p:style>
            <a:lnRef idx="1">
              <a:schemeClr val="dk1"/>
            </a:lnRef>
            <a:fillRef idx="2">
              <a:schemeClr val="dk1"/>
            </a:fillRef>
            <a:effectRef idx="1">
              <a:schemeClr val="dk1"/>
            </a:effectRef>
            <a:fontRef idx="minor">
              <a:schemeClr val="dk1"/>
            </a:fontRef>
          </p:style>
        </p:pic>
        <p:pic>
          <p:nvPicPr>
            <p:cNvPr id="5" name="Рисунок 4"/>
            <p:cNvPicPr>
              <a:picLocks noChangeAspect="1"/>
            </p:cNvPicPr>
            <p:nvPr/>
          </p:nvPicPr>
          <p:blipFill>
            <a:blip r:embed="rId5"/>
            <a:stretch>
              <a:fillRect/>
            </a:stretch>
          </p:blipFill>
          <p:spPr>
            <a:xfrm>
              <a:off x="4431586" y="3033606"/>
              <a:ext cx="4424149" cy="3318112"/>
            </a:xfrm>
            <a:prstGeom prst="rect">
              <a:avLst/>
            </a:prstGeom>
            <a:ln/>
          </p:spPr>
          <p:style>
            <a:lnRef idx="1">
              <a:schemeClr val="dk1"/>
            </a:lnRef>
            <a:fillRef idx="2">
              <a:schemeClr val="dk1"/>
            </a:fillRef>
            <a:effectRef idx="1">
              <a:schemeClr val="dk1"/>
            </a:effectRef>
            <a:fontRef idx="minor">
              <a:schemeClr val="dk1"/>
            </a:fontRef>
          </p:style>
        </p:pic>
      </p:grpSp>
    </p:spTree>
    <p:extLst>
      <p:ext uri="{BB962C8B-B14F-4D97-AF65-F5344CB8AC3E}">
        <p14:creationId xmlns:p14="http://schemas.microsoft.com/office/powerpoint/2010/main" val="32505468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Круглая лента лицом вверх 1"/>
          <p:cNvSpPr/>
          <p:nvPr/>
        </p:nvSpPr>
        <p:spPr>
          <a:xfrm>
            <a:off x="5313528" y="1351129"/>
            <a:ext cx="6878472" cy="5506872"/>
          </a:xfrm>
          <a:prstGeom prst="ellipseRibbon2">
            <a:avLst>
              <a:gd name="adj1" fmla="val 25000"/>
              <a:gd name="adj2" fmla="val 47222"/>
              <a:gd name="adj3" fmla="val 125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Круглая лента лицом вверх 2"/>
          <p:cNvSpPr/>
          <p:nvPr/>
        </p:nvSpPr>
        <p:spPr>
          <a:xfrm>
            <a:off x="0" y="0"/>
            <a:ext cx="6660107" cy="3985146"/>
          </a:xfrm>
          <a:prstGeom prst="ellipseRibbon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4400" dirty="0" smtClean="0"/>
              <a:t>Володимир Короленко</a:t>
            </a:r>
            <a:endParaRPr lang="ru-RU" sz="4400" dirty="0"/>
          </a:p>
        </p:txBody>
      </p:sp>
      <p:pic>
        <p:nvPicPr>
          <p:cNvPr id="5" name="Рисунок 4"/>
          <p:cNvPicPr>
            <a:picLocks noChangeAspect="1"/>
          </p:cNvPicPr>
          <p:nvPr/>
        </p:nvPicPr>
        <p:blipFill>
          <a:blip r:embed="rId2"/>
          <a:stretch>
            <a:fillRect/>
          </a:stretch>
        </p:blipFill>
        <p:spPr>
          <a:xfrm>
            <a:off x="7324014" y="1555845"/>
            <a:ext cx="2857500" cy="3810000"/>
          </a:xfrm>
          <a:prstGeom prst="roundRect">
            <a:avLst>
              <a:gd name="adj" fmla="val 23831"/>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8135038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stretch>
            <a:fillRect/>
          </a:stretch>
        </p:blipFill>
        <p:spPr>
          <a:xfrm>
            <a:off x="715511" y="563965"/>
            <a:ext cx="4033909" cy="5776558"/>
          </a:xfrm>
          <a:prstGeom prst="rect">
            <a:avLst/>
          </a:prstGeom>
          <a:ln w="228600" cap="sq" cmpd="thickThin">
            <a:solidFill>
              <a:srgbClr val="000000"/>
            </a:solidFill>
            <a:prstDash val="solid"/>
            <a:miter lim="800000"/>
          </a:ln>
          <a:effectLst>
            <a:innerShdw blurRad="76200">
              <a:srgbClr val="000000"/>
            </a:innerShdw>
          </a:effectLst>
        </p:spPr>
      </p:pic>
      <p:sp>
        <p:nvSpPr>
          <p:cNvPr id="4" name="TextBox 3"/>
          <p:cNvSpPr txBox="1"/>
          <p:nvPr/>
        </p:nvSpPr>
        <p:spPr>
          <a:xfrm>
            <a:off x="5475665" y="302359"/>
            <a:ext cx="5838328" cy="6555641"/>
          </a:xfrm>
          <a:prstGeom prst="rect">
            <a:avLst/>
          </a:prstGeom>
          <a:noFill/>
        </p:spPr>
        <p:txBody>
          <a:bodyPr wrap="square" rtlCol="0">
            <a:spAutoFit/>
          </a:bodyPr>
          <a:lstStyle/>
          <a:p>
            <a:r>
              <a:rPr lang="uk-UA" sz="2800" dirty="0" smtClean="0"/>
              <a:t>Життя та творчість Володимира Галактіоновича тісно пов’язані з Україною: народився він у Житомирі, у Рівному навчався у місцевій гімназії, останні 20 років провів у Полтаві. Історія та культура України, талановитість і душевна щедрість українського народу відобразилися у багатьох його творах на Українську тематику. Досить згадати «Сліпого музиканта», «Судний день», «У поганому товаристві», «Історія мого сучасника», «Ліс шумить»</a:t>
            </a:r>
            <a:endParaRPr lang="ru-RU" sz="2800" dirty="0"/>
          </a:p>
        </p:txBody>
      </p:sp>
    </p:spTree>
    <p:extLst>
      <p:ext uri="{BB962C8B-B14F-4D97-AF65-F5344CB8AC3E}">
        <p14:creationId xmlns:p14="http://schemas.microsoft.com/office/powerpoint/2010/main" val="8376751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Текст 3"/>
          <p:cNvSpPr>
            <a:spLocks noGrp="1"/>
          </p:cNvSpPr>
          <p:nvPr>
            <p:ph type="body" sz="half" idx="2"/>
          </p:nvPr>
        </p:nvSpPr>
        <p:spPr>
          <a:xfrm>
            <a:off x="72789" y="1501254"/>
            <a:ext cx="12119211" cy="5206621"/>
          </a:xfrm>
        </p:spPr>
        <p:txBody>
          <a:bodyPr>
            <a:noAutofit/>
          </a:bodyPr>
          <a:lstStyle/>
          <a:p>
            <a:r>
              <a:rPr lang="ru-RU" sz="2400" dirty="0" err="1">
                <a:effectLst/>
                <a:latin typeface="Arial" panose="020B0604020202020204" pitchFamily="34" charset="0"/>
                <a:cs typeface="Arial" panose="020B0604020202020204" pitchFamily="34" charset="0"/>
              </a:rPr>
              <a:t>Чи</a:t>
            </a:r>
            <a:r>
              <a:rPr lang="ru-RU" sz="2400" dirty="0">
                <a:effectLst/>
                <a:latin typeface="Arial" panose="020B0604020202020204" pitchFamily="34" charset="0"/>
                <a:cs typeface="Arial" panose="020B0604020202020204" pitchFamily="34" charset="0"/>
              </a:rPr>
              <a:t> </a:t>
            </a:r>
            <a:r>
              <a:rPr lang="ru-RU" sz="2400" dirty="0" err="1">
                <a:effectLst/>
                <a:latin typeface="Arial" panose="020B0604020202020204" pitchFamily="34" charset="0"/>
                <a:cs typeface="Arial" panose="020B0604020202020204" pitchFamily="34" charset="0"/>
              </a:rPr>
              <a:t>знаєте</a:t>
            </a:r>
            <a:r>
              <a:rPr lang="ru-RU" sz="2400" dirty="0">
                <a:effectLst/>
                <a:latin typeface="Arial" panose="020B0604020202020204" pitchFamily="34" charset="0"/>
                <a:cs typeface="Arial" panose="020B0604020202020204" pitchFamily="34" charset="0"/>
              </a:rPr>
              <a:t> </a:t>
            </a:r>
            <a:r>
              <a:rPr lang="ru-RU" sz="2400" dirty="0" err="1">
                <a:effectLst/>
                <a:latin typeface="Arial" panose="020B0604020202020204" pitchFamily="34" charset="0"/>
                <a:cs typeface="Arial" panose="020B0604020202020204" pitchFamily="34" charset="0"/>
              </a:rPr>
              <a:t>ви</a:t>
            </a:r>
            <a:r>
              <a:rPr lang="ru-RU" sz="2400" dirty="0">
                <a:effectLst/>
                <a:latin typeface="Arial" panose="020B0604020202020204" pitchFamily="34" charset="0"/>
                <a:cs typeface="Arial" panose="020B0604020202020204" pitchFamily="34" charset="0"/>
              </a:rPr>
              <a:t> </a:t>
            </a:r>
            <a:r>
              <a:rPr lang="ru-RU" sz="2400" dirty="0" err="1">
                <a:effectLst/>
                <a:latin typeface="Arial" panose="020B0604020202020204" pitchFamily="34" charset="0"/>
                <a:cs typeface="Arial" panose="020B0604020202020204" pitchFamily="34" charset="0"/>
              </a:rPr>
              <a:t>українську</a:t>
            </a:r>
            <a:r>
              <a:rPr lang="ru-RU" sz="2400" dirty="0">
                <a:effectLst/>
                <a:latin typeface="Arial" panose="020B0604020202020204" pitchFamily="34" charset="0"/>
                <a:cs typeface="Arial" panose="020B0604020202020204" pitchFamily="34" charset="0"/>
              </a:rPr>
              <a:t> </a:t>
            </a:r>
            <a:r>
              <a:rPr lang="ru-RU" sz="2400" dirty="0" err="1">
                <a:effectLst/>
                <a:latin typeface="Arial" panose="020B0604020202020204" pitchFamily="34" charset="0"/>
                <a:cs typeface="Arial" panose="020B0604020202020204" pitchFamily="34" charset="0"/>
              </a:rPr>
              <a:t>ніч</a:t>
            </a:r>
            <a:r>
              <a:rPr lang="ru-RU" sz="2400" dirty="0">
                <a:effectLst/>
                <a:latin typeface="Arial" panose="020B0604020202020204" pitchFamily="34" charset="0"/>
                <a:cs typeface="Arial" panose="020B0604020202020204" pitchFamily="34" charset="0"/>
              </a:rPr>
              <a:t>? </a:t>
            </a:r>
            <a:r>
              <a:rPr lang="ru-RU" sz="2400" dirty="0" smtClean="0">
                <a:effectLst/>
                <a:latin typeface="Arial" panose="020B0604020202020204" pitchFamily="34" charset="0"/>
                <a:cs typeface="Arial" panose="020B0604020202020204" pitchFamily="34" charset="0"/>
              </a:rPr>
              <a:t>О, </a:t>
            </a:r>
            <a:r>
              <a:rPr lang="ru-RU" sz="2400" dirty="0" err="1">
                <a:effectLst/>
                <a:latin typeface="Arial" panose="020B0604020202020204" pitchFamily="34" charset="0"/>
                <a:cs typeface="Arial" panose="020B0604020202020204" pitchFamily="34" charset="0"/>
              </a:rPr>
              <a:t>ви</a:t>
            </a:r>
            <a:r>
              <a:rPr lang="ru-RU" sz="2400" dirty="0">
                <a:effectLst/>
                <a:latin typeface="Arial" panose="020B0604020202020204" pitchFamily="34" charset="0"/>
                <a:cs typeface="Arial" panose="020B0604020202020204" pitchFamily="34" charset="0"/>
              </a:rPr>
              <a:t> не </a:t>
            </a:r>
            <a:r>
              <a:rPr lang="ru-RU" sz="2400" dirty="0" err="1">
                <a:effectLst/>
                <a:latin typeface="Arial" panose="020B0604020202020204" pitchFamily="34" charset="0"/>
                <a:cs typeface="Arial" panose="020B0604020202020204" pitchFamily="34" charset="0"/>
              </a:rPr>
              <a:t>знаєте</a:t>
            </a:r>
            <a:r>
              <a:rPr lang="ru-RU" sz="2400" dirty="0">
                <a:effectLst/>
                <a:latin typeface="Arial" panose="020B0604020202020204" pitchFamily="34" charset="0"/>
                <a:cs typeface="Arial" panose="020B0604020202020204" pitchFamily="34" charset="0"/>
              </a:rPr>
              <a:t> </a:t>
            </a:r>
            <a:r>
              <a:rPr lang="ru-RU" sz="2400" dirty="0" err="1">
                <a:effectLst/>
                <a:latin typeface="Arial" panose="020B0604020202020204" pitchFamily="34" charset="0"/>
                <a:cs typeface="Arial" panose="020B0604020202020204" pitchFamily="34" charset="0"/>
              </a:rPr>
              <a:t>української</a:t>
            </a:r>
            <a:r>
              <a:rPr lang="ru-RU" sz="2400" dirty="0">
                <a:effectLst/>
                <a:latin typeface="Arial" panose="020B0604020202020204" pitchFamily="34" charset="0"/>
                <a:cs typeface="Arial" panose="020B0604020202020204" pitchFamily="34" charset="0"/>
              </a:rPr>
              <a:t> </a:t>
            </a:r>
            <a:r>
              <a:rPr lang="ru-RU" sz="2400" dirty="0" err="1">
                <a:effectLst/>
                <a:latin typeface="Arial" panose="020B0604020202020204" pitchFamily="34" charset="0"/>
                <a:cs typeface="Arial" panose="020B0604020202020204" pitchFamily="34" charset="0"/>
              </a:rPr>
              <a:t>ночі</a:t>
            </a:r>
            <a:r>
              <a:rPr lang="ru-RU" sz="2400" dirty="0">
                <a:effectLst/>
                <a:latin typeface="Arial" panose="020B0604020202020204" pitchFamily="34" charset="0"/>
                <a:cs typeface="Arial" panose="020B0604020202020204" pitchFamily="34" charset="0"/>
              </a:rPr>
              <a:t>! </a:t>
            </a:r>
            <a:r>
              <a:rPr lang="ru-RU" sz="2400" dirty="0" err="1">
                <a:effectLst/>
                <a:latin typeface="Arial" panose="020B0604020202020204" pitchFamily="34" charset="0"/>
                <a:cs typeface="Arial" panose="020B0604020202020204" pitchFamily="34" charset="0"/>
              </a:rPr>
              <a:t>Пригляньтесь</a:t>
            </a:r>
            <a:r>
              <a:rPr lang="ru-RU" sz="2400" dirty="0">
                <a:effectLst/>
                <a:latin typeface="Arial" panose="020B0604020202020204" pitchFamily="34" charset="0"/>
                <a:cs typeface="Arial" panose="020B0604020202020204" pitchFamily="34" charset="0"/>
              </a:rPr>
              <a:t> до </a:t>
            </a:r>
            <a:r>
              <a:rPr lang="ru-RU" sz="2400" dirty="0" err="1">
                <a:effectLst/>
                <a:latin typeface="Arial" panose="020B0604020202020204" pitchFamily="34" charset="0"/>
                <a:cs typeface="Arial" panose="020B0604020202020204" pitchFamily="34" charset="0"/>
              </a:rPr>
              <a:t>неї</a:t>
            </a:r>
            <a:r>
              <a:rPr lang="ru-RU" sz="2400" dirty="0">
                <a:effectLst/>
                <a:latin typeface="Arial" panose="020B0604020202020204" pitchFamily="34" charset="0"/>
                <a:cs typeface="Arial" panose="020B0604020202020204" pitchFamily="34" charset="0"/>
              </a:rPr>
              <a:t>: з </a:t>
            </a:r>
            <a:r>
              <a:rPr lang="ru-RU" sz="2400" dirty="0" err="1">
                <a:effectLst/>
                <a:latin typeface="Arial" panose="020B0604020202020204" pitchFamily="34" charset="0"/>
                <a:cs typeface="Arial" panose="020B0604020202020204" pitchFamily="34" charset="0"/>
              </a:rPr>
              <a:t>середини</a:t>
            </a:r>
            <a:r>
              <a:rPr lang="ru-RU" sz="2400" dirty="0">
                <a:effectLst/>
                <a:latin typeface="Arial" panose="020B0604020202020204" pitchFamily="34" charset="0"/>
                <a:cs typeface="Arial" panose="020B0604020202020204" pitchFamily="34" charset="0"/>
              </a:rPr>
              <a:t> неба дивиться </a:t>
            </a:r>
            <a:r>
              <a:rPr lang="ru-RU" sz="2400" dirty="0" err="1">
                <a:effectLst/>
                <a:latin typeface="Arial" panose="020B0604020202020204" pitchFamily="34" charset="0"/>
                <a:cs typeface="Arial" panose="020B0604020202020204" pitchFamily="34" charset="0"/>
              </a:rPr>
              <a:t>місяць</a:t>
            </a:r>
            <a:r>
              <a:rPr lang="ru-RU" sz="2400" dirty="0">
                <a:effectLst/>
                <a:latin typeface="Arial" panose="020B0604020202020204" pitchFamily="34" charset="0"/>
                <a:cs typeface="Arial" panose="020B0604020202020204" pitchFamily="34" charset="0"/>
              </a:rPr>
              <a:t>. </a:t>
            </a:r>
            <a:r>
              <a:rPr lang="ru-RU" sz="2400" dirty="0" err="1">
                <a:effectLst/>
                <a:latin typeface="Arial" panose="020B0604020202020204" pitchFamily="34" charset="0"/>
                <a:cs typeface="Arial" panose="020B0604020202020204" pitchFamily="34" charset="0"/>
              </a:rPr>
              <a:t>Безмежне</a:t>
            </a:r>
            <a:r>
              <a:rPr lang="ru-RU" sz="2400" dirty="0">
                <a:effectLst/>
                <a:latin typeface="Arial" panose="020B0604020202020204" pitchFamily="34" charset="0"/>
                <a:cs typeface="Arial" panose="020B0604020202020204" pitchFamily="34" charset="0"/>
              </a:rPr>
              <a:t> </a:t>
            </a:r>
            <a:r>
              <a:rPr lang="ru-RU" sz="2400" dirty="0" err="1">
                <a:effectLst/>
                <a:latin typeface="Arial" panose="020B0604020202020204" pitchFamily="34" charset="0"/>
                <a:cs typeface="Arial" panose="020B0604020202020204" pitchFamily="34" charset="0"/>
              </a:rPr>
              <a:t>склепіння</a:t>
            </a:r>
            <a:r>
              <a:rPr lang="ru-RU" sz="2400" dirty="0">
                <a:effectLst/>
                <a:latin typeface="Arial" panose="020B0604020202020204" pitchFamily="34" charset="0"/>
                <a:cs typeface="Arial" panose="020B0604020202020204" pitchFamily="34" charset="0"/>
              </a:rPr>
              <a:t> </a:t>
            </a:r>
            <a:r>
              <a:rPr lang="ru-RU" sz="2400" dirty="0" err="1">
                <a:effectLst/>
                <a:latin typeface="Arial" panose="020B0604020202020204" pitchFamily="34" charset="0"/>
                <a:cs typeface="Arial" panose="020B0604020202020204" pitchFamily="34" charset="0"/>
              </a:rPr>
              <a:t>небесне</a:t>
            </a:r>
            <a:r>
              <a:rPr lang="ru-RU" sz="2400" dirty="0">
                <a:effectLst/>
                <a:latin typeface="Arial" panose="020B0604020202020204" pitchFamily="34" charset="0"/>
                <a:cs typeface="Arial" panose="020B0604020202020204" pitchFamily="34" charset="0"/>
              </a:rPr>
              <a:t> </a:t>
            </a:r>
            <a:r>
              <a:rPr lang="ru-RU" sz="2400" dirty="0" err="1">
                <a:effectLst/>
                <a:latin typeface="Arial" panose="020B0604020202020204" pitchFamily="34" charset="0"/>
                <a:cs typeface="Arial" panose="020B0604020202020204" pitchFamily="34" charset="0"/>
              </a:rPr>
              <a:t>розійшлось</a:t>
            </a:r>
            <a:r>
              <a:rPr lang="ru-RU" sz="2400" dirty="0">
                <a:effectLst/>
                <a:latin typeface="Arial" panose="020B0604020202020204" pitchFamily="34" charset="0"/>
                <a:cs typeface="Arial" panose="020B0604020202020204" pitchFamily="34" charset="0"/>
              </a:rPr>
              <a:t>, </a:t>
            </a:r>
            <a:r>
              <a:rPr lang="ru-RU" sz="2400" dirty="0" err="1">
                <a:effectLst/>
                <a:latin typeface="Arial" panose="020B0604020202020204" pitchFamily="34" charset="0"/>
                <a:cs typeface="Arial" panose="020B0604020202020204" pitchFamily="34" charset="0"/>
              </a:rPr>
              <a:t>розширилось</a:t>
            </a:r>
            <a:r>
              <a:rPr lang="ru-RU" sz="2400" dirty="0">
                <a:effectLst/>
                <a:latin typeface="Arial" panose="020B0604020202020204" pitchFamily="34" charset="0"/>
                <a:cs typeface="Arial" panose="020B0604020202020204" pitchFamily="34" charset="0"/>
              </a:rPr>
              <a:t> </a:t>
            </a:r>
            <a:r>
              <a:rPr lang="ru-RU" sz="2400" dirty="0" err="1">
                <a:effectLst/>
                <a:latin typeface="Arial" panose="020B0604020202020204" pitchFamily="34" charset="0"/>
                <a:cs typeface="Arial" panose="020B0604020202020204" pitchFamily="34" charset="0"/>
              </a:rPr>
              <a:t>іще</a:t>
            </a:r>
            <a:r>
              <a:rPr lang="ru-RU" sz="2400" dirty="0">
                <a:effectLst/>
                <a:latin typeface="Arial" panose="020B0604020202020204" pitchFamily="34" charset="0"/>
                <a:cs typeface="Arial" panose="020B0604020202020204" pitchFamily="34" charset="0"/>
              </a:rPr>
              <a:t> </a:t>
            </a:r>
            <a:r>
              <a:rPr lang="ru-RU" sz="2400" dirty="0" err="1">
                <a:effectLst/>
                <a:latin typeface="Arial" panose="020B0604020202020204" pitchFamily="34" charset="0"/>
                <a:cs typeface="Arial" panose="020B0604020202020204" pitchFamily="34" charset="0"/>
              </a:rPr>
              <a:t>безмежніш</a:t>
            </a:r>
            <a:r>
              <a:rPr lang="ru-RU" sz="2400" dirty="0">
                <a:effectLst/>
                <a:latin typeface="Arial" panose="020B0604020202020204" pitchFamily="34" charset="0"/>
                <a:cs typeface="Arial" panose="020B0604020202020204" pitchFamily="34" charset="0"/>
              </a:rPr>
              <a:t>. </a:t>
            </a:r>
            <a:r>
              <a:rPr lang="ru-RU" sz="2400" dirty="0" err="1">
                <a:effectLst/>
                <a:latin typeface="Arial" panose="020B0604020202020204" pitchFamily="34" charset="0"/>
                <a:cs typeface="Arial" panose="020B0604020202020204" pitchFamily="34" charset="0"/>
              </a:rPr>
              <a:t>Горить</a:t>
            </a:r>
            <a:r>
              <a:rPr lang="ru-RU" sz="2400" dirty="0">
                <a:effectLst/>
                <a:latin typeface="Arial" panose="020B0604020202020204" pitchFamily="34" charset="0"/>
                <a:cs typeface="Arial" panose="020B0604020202020204" pitchFamily="34" charset="0"/>
              </a:rPr>
              <a:t> і </a:t>
            </a:r>
            <a:r>
              <a:rPr lang="ru-RU" sz="2400" dirty="0" err="1">
                <a:effectLst/>
                <a:latin typeface="Arial" panose="020B0604020202020204" pitchFamily="34" charset="0"/>
                <a:cs typeface="Arial" panose="020B0604020202020204" pitchFamily="34" charset="0"/>
              </a:rPr>
              <a:t>дише</a:t>
            </a:r>
            <a:r>
              <a:rPr lang="ru-RU" sz="2400" dirty="0">
                <a:effectLst/>
                <a:latin typeface="Arial" panose="020B0604020202020204" pitchFamily="34" charset="0"/>
                <a:cs typeface="Arial" panose="020B0604020202020204" pitchFamily="34" charset="0"/>
              </a:rPr>
              <a:t> </a:t>
            </a:r>
            <a:r>
              <a:rPr lang="ru-RU" sz="2400" dirty="0" err="1">
                <a:effectLst/>
                <a:latin typeface="Arial" panose="020B0604020202020204" pitchFamily="34" charset="0"/>
                <a:cs typeface="Arial" panose="020B0604020202020204" pitchFamily="34" charset="0"/>
              </a:rPr>
              <a:t>воно</a:t>
            </a:r>
            <a:r>
              <a:rPr lang="ru-RU" sz="2400" dirty="0">
                <a:effectLst/>
                <a:latin typeface="Arial" panose="020B0604020202020204" pitchFamily="34" charset="0"/>
                <a:cs typeface="Arial" panose="020B0604020202020204" pitchFamily="34" charset="0"/>
              </a:rPr>
              <a:t>. Земля вся у </a:t>
            </a:r>
            <a:r>
              <a:rPr lang="ru-RU" sz="2400" dirty="0" err="1">
                <a:effectLst/>
                <a:latin typeface="Arial" panose="020B0604020202020204" pitchFamily="34" charset="0"/>
                <a:cs typeface="Arial" panose="020B0604020202020204" pitchFamily="34" charset="0"/>
              </a:rPr>
              <a:t>срібному</a:t>
            </a:r>
            <a:r>
              <a:rPr lang="ru-RU" sz="2400" dirty="0">
                <a:effectLst/>
                <a:latin typeface="Arial" panose="020B0604020202020204" pitchFamily="34" charset="0"/>
                <a:cs typeface="Arial" panose="020B0604020202020204" pitchFamily="34" charset="0"/>
              </a:rPr>
              <a:t> </a:t>
            </a:r>
            <a:r>
              <a:rPr lang="ru-RU" sz="2400" dirty="0" err="1">
                <a:effectLst/>
                <a:latin typeface="Arial" panose="020B0604020202020204" pitchFamily="34" charset="0"/>
                <a:cs typeface="Arial" panose="020B0604020202020204" pitchFamily="34" charset="0"/>
              </a:rPr>
              <a:t>світлі</a:t>
            </a:r>
            <a:r>
              <a:rPr lang="ru-RU" sz="2400" dirty="0">
                <a:effectLst/>
                <a:latin typeface="Arial" panose="020B0604020202020204" pitchFamily="34" charset="0"/>
                <a:cs typeface="Arial" panose="020B0604020202020204" pitchFamily="34" charset="0"/>
              </a:rPr>
              <a:t>; а </a:t>
            </a:r>
            <a:r>
              <a:rPr lang="ru-RU" sz="2400" dirty="0" err="1">
                <a:effectLst/>
                <a:latin typeface="Arial" panose="020B0604020202020204" pitchFamily="34" charset="0"/>
                <a:cs typeface="Arial" panose="020B0604020202020204" pitchFamily="34" charset="0"/>
              </a:rPr>
              <a:t>дивне</a:t>
            </a:r>
            <a:r>
              <a:rPr lang="ru-RU" sz="2400" dirty="0">
                <a:effectLst/>
                <a:latin typeface="Arial" panose="020B0604020202020204" pitchFamily="34" charset="0"/>
                <a:cs typeface="Arial" panose="020B0604020202020204" pitchFamily="34" charset="0"/>
              </a:rPr>
              <a:t> </a:t>
            </a:r>
            <a:r>
              <a:rPr lang="ru-RU" sz="2400" dirty="0" err="1">
                <a:effectLst/>
                <a:latin typeface="Arial" panose="020B0604020202020204" pitchFamily="34" charset="0"/>
                <a:cs typeface="Arial" panose="020B0604020202020204" pitchFamily="34" charset="0"/>
              </a:rPr>
              <a:t>повітря</a:t>
            </a:r>
            <a:r>
              <a:rPr lang="ru-RU" sz="2400" dirty="0">
                <a:effectLst/>
                <a:latin typeface="Arial" panose="020B0604020202020204" pitchFamily="34" charset="0"/>
                <a:cs typeface="Arial" panose="020B0604020202020204" pitchFamily="34" charset="0"/>
              </a:rPr>
              <a:t> </a:t>
            </a:r>
            <a:r>
              <a:rPr lang="ru-RU" sz="2400" dirty="0" err="1">
                <a:effectLst/>
                <a:latin typeface="Arial" panose="020B0604020202020204" pitchFamily="34" charset="0"/>
                <a:cs typeface="Arial" panose="020B0604020202020204" pitchFamily="34" charset="0"/>
              </a:rPr>
              <a:t>віє</a:t>
            </a:r>
            <a:r>
              <a:rPr lang="ru-RU" sz="2400" dirty="0">
                <a:effectLst/>
                <a:latin typeface="Arial" panose="020B0604020202020204" pitchFamily="34" charset="0"/>
                <a:cs typeface="Arial" panose="020B0604020202020204" pitchFamily="34" charset="0"/>
              </a:rPr>
              <a:t> і теплом, і </a:t>
            </a:r>
            <a:r>
              <a:rPr lang="ru-RU" sz="2400" dirty="0" err="1">
                <a:effectLst/>
                <a:latin typeface="Arial" panose="020B0604020202020204" pitchFamily="34" charset="0"/>
                <a:cs typeface="Arial" panose="020B0604020202020204" pitchFamily="34" charset="0"/>
              </a:rPr>
              <a:t>прохолодою</a:t>
            </a:r>
            <a:r>
              <a:rPr lang="ru-RU" sz="2400" dirty="0">
                <a:effectLst/>
                <a:latin typeface="Arial" panose="020B0604020202020204" pitchFamily="34" charset="0"/>
                <a:cs typeface="Arial" panose="020B0604020202020204" pitchFamily="34" charset="0"/>
              </a:rPr>
              <a:t>, і </a:t>
            </a:r>
            <a:r>
              <a:rPr lang="ru-RU" sz="2400" dirty="0" err="1">
                <a:effectLst/>
                <a:latin typeface="Arial" panose="020B0604020202020204" pitchFamily="34" charset="0"/>
                <a:cs typeface="Arial" panose="020B0604020202020204" pitchFamily="34" charset="0"/>
              </a:rPr>
              <a:t>дише</a:t>
            </a:r>
            <a:r>
              <a:rPr lang="ru-RU" sz="2400" dirty="0">
                <a:effectLst/>
                <a:latin typeface="Arial" panose="020B0604020202020204" pitchFamily="34" charset="0"/>
                <a:cs typeface="Arial" panose="020B0604020202020204" pitchFamily="34" charset="0"/>
              </a:rPr>
              <a:t> </a:t>
            </a:r>
            <a:r>
              <a:rPr lang="ru-RU" sz="2400" dirty="0" err="1">
                <a:effectLst/>
                <a:latin typeface="Arial" panose="020B0604020202020204" pitchFamily="34" charset="0"/>
                <a:cs typeface="Arial" panose="020B0604020202020204" pitchFamily="34" charset="0"/>
              </a:rPr>
              <a:t>млостю</a:t>
            </a:r>
            <a:r>
              <a:rPr lang="ru-RU" sz="2400" dirty="0">
                <a:effectLst/>
                <a:latin typeface="Arial" panose="020B0604020202020204" pitchFamily="34" charset="0"/>
                <a:cs typeface="Arial" panose="020B0604020202020204" pitchFamily="34" charset="0"/>
              </a:rPr>
              <a:t>, і </a:t>
            </a:r>
            <a:r>
              <a:rPr lang="ru-RU" sz="2400" dirty="0" err="1">
                <a:effectLst/>
                <a:latin typeface="Arial" panose="020B0604020202020204" pitchFamily="34" charset="0"/>
                <a:cs typeface="Arial" panose="020B0604020202020204" pitchFamily="34" charset="0"/>
              </a:rPr>
              <a:t>розливає</a:t>
            </a:r>
            <a:r>
              <a:rPr lang="ru-RU" sz="2400" dirty="0">
                <a:effectLst/>
                <a:latin typeface="Arial" panose="020B0604020202020204" pitchFamily="34" charset="0"/>
                <a:cs typeface="Arial" panose="020B0604020202020204" pitchFamily="34" charset="0"/>
              </a:rPr>
              <a:t> океан </a:t>
            </a:r>
            <a:r>
              <a:rPr lang="ru-RU" sz="2400" dirty="0" err="1">
                <a:effectLst/>
                <a:latin typeface="Arial" panose="020B0604020202020204" pitchFamily="34" charset="0"/>
                <a:cs typeface="Arial" panose="020B0604020202020204" pitchFamily="34" charset="0"/>
              </a:rPr>
              <a:t>пахощів</a:t>
            </a:r>
            <a:r>
              <a:rPr lang="ru-RU" sz="2400" dirty="0">
                <a:effectLst/>
                <a:latin typeface="Arial" panose="020B0604020202020204" pitchFamily="34" charset="0"/>
                <a:cs typeface="Arial" panose="020B0604020202020204" pitchFamily="34" charset="0"/>
              </a:rPr>
              <a:t>. Божественна </a:t>
            </a:r>
            <a:r>
              <a:rPr lang="ru-RU" sz="2400" dirty="0" err="1">
                <a:effectLst/>
                <a:latin typeface="Arial" panose="020B0604020202020204" pitchFamily="34" charset="0"/>
                <a:cs typeface="Arial" panose="020B0604020202020204" pitchFamily="34" charset="0"/>
              </a:rPr>
              <a:t>ніч</a:t>
            </a:r>
            <a:r>
              <a:rPr lang="ru-RU" sz="2400" dirty="0">
                <a:effectLst/>
                <a:latin typeface="Arial" panose="020B0604020202020204" pitchFamily="34" charset="0"/>
                <a:cs typeface="Arial" panose="020B0604020202020204" pitchFamily="34" charset="0"/>
              </a:rPr>
              <a:t>! </a:t>
            </a:r>
            <a:r>
              <a:rPr lang="ru-RU" sz="2400" dirty="0" err="1">
                <a:effectLst/>
                <a:latin typeface="Arial" panose="020B0604020202020204" pitchFamily="34" charset="0"/>
                <a:cs typeface="Arial" panose="020B0604020202020204" pitchFamily="34" charset="0"/>
              </a:rPr>
              <a:t>Чарівлива</a:t>
            </a:r>
            <a:r>
              <a:rPr lang="ru-RU" sz="2400" dirty="0">
                <a:effectLst/>
                <a:latin typeface="Arial" panose="020B0604020202020204" pitchFamily="34" charset="0"/>
                <a:cs typeface="Arial" panose="020B0604020202020204" pitchFamily="34" charset="0"/>
              </a:rPr>
              <a:t> </a:t>
            </a:r>
            <a:r>
              <a:rPr lang="ru-RU" sz="2400" dirty="0" err="1">
                <a:effectLst/>
                <a:latin typeface="Arial" panose="020B0604020202020204" pitchFamily="34" charset="0"/>
                <a:cs typeface="Arial" panose="020B0604020202020204" pitchFamily="34" charset="0"/>
              </a:rPr>
              <a:t>ніч</a:t>
            </a:r>
            <a:r>
              <a:rPr lang="ru-RU" sz="2400" dirty="0">
                <a:effectLst/>
                <a:latin typeface="Arial" panose="020B0604020202020204" pitchFamily="34" charset="0"/>
                <a:cs typeface="Arial" panose="020B0604020202020204" pitchFamily="34" charset="0"/>
              </a:rPr>
              <a:t>! </a:t>
            </a:r>
            <a:r>
              <a:rPr lang="ru-RU" sz="2400" dirty="0" err="1">
                <a:effectLst/>
                <a:latin typeface="Arial" panose="020B0604020202020204" pitchFamily="34" charset="0"/>
                <a:cs typeface="Arial" panose="020B0604020202020204" pitchFamily="34" charset="0"/>
              </a:rPr>
              <a:t>Нерухомо</a:t>
            </a:r>
            <a:r>
              <a:rPr lang="ru-RU" sz="2400" dirty="0">
                <a:effectLst/>
                <a:latin typeface="Arial" panose="020B0604020202020204" pitchFamily="34" charset="0"/>
                <a:cs typeface="Arial" panose="020B0604020202020204" pitchFamily="34" charset="0"/>
              </a:rPr>
              <a:t>, </a:t>
            </a:r>
            <a:r>
              <a:rPr lang="ru-RU" sz="2400" dirty="0" err="1">
                <a:effectLst/>
                <a:latin typeface="Arial" panose="020B0604020202020204" pitchFamily="34" charset="0"/>
                <a:cs typeface="Arial" panose="020B0604020202020204" pitchFamily="34" charset="0"/>
              </a:rPr>
              <a:t>натхненно</a:t>
            </a:r>
            <a:r>
              <a:rPr lang="ru-RU" sz="2400" dirty="0">
                <a:effectLst/>
                <a:latin typeface="Arial" panose="020B0604020202020204" pitchFamily="34" charset="0"/>
                <a:cs typeface="Arial" panose="020B0604020202020204" pitchFamily="34" charset="0"/>
              </a:rPr>
              <a:t> стали </a:t>
            </a:r>
            <a:r>
              <a:rPr lang="ru-RU" sz="2400" dirty="0" err="1">
                <a:effectLst/>
                <a:latin typeface="Arial" panose="020B0604020202020204" pitchFamily="34" charset="0"/>
                <a:cs typeface="Arial" panose="020B0604020202020204" pitchFamily="34" charset="0"/>
              </a:rPr>
              <a:t>гаї</a:t>
            </a:r>
            <a:r>
              <a:rPr lang="ru-RU" sz="2400" dirty="0">
                <a:effectLst/>
                <a:latin typeface="Arial" panose="020B0604020202020204" pitchFamily="34" charset="0"/>
                <a:cs typeface="Arial" panose="020B0604020202020204" pitchFamily="34" charset="0"/>
              </a:rPr>
              <a:t>, </a:t>
            </a:r>
            <a:r>
              <a:rPr lang="ru-RU" sz="2400" dirty="0" err="1">
                <a:effectLst/>
                <a:latin typeface="Arial" panose="020B0604020202020204" pitchFamily="34" charset="0"/>
                <a:cs typeface="Arial" panose="020B0604020202020204" pitchFamily="34" charset="0"/>
              </a:rPr>
              <a:t>виповнені</a:t>
            </a:r>
            <a:r>
              <a:rPr lang="ru-RU" sz="2400" dirty="0">
                <a:effectLst/>
                <a:latin typeface="Arial" panose="020B0604020202020204" pitchFamily="34" charset="0"/>
                <a:cs typeface="Arial" panose="020B0604020202020204" pitchFamily="34" charset="0"/>
              </a:rPr>
              <a:t> </a:t>
            </a:r>
            <a:r>
              <a:rPr lang="ru-RU" sz="2400" dirty="0" err="1">
                <a:effectLst/>
                <a:latin typeface="Arial" panose="020B0604020202020204" pitchFamily="34" charset="0"/>
                <a:cs typeface="Arial" panose="020B0604020202020204" pitchFamily="34" charset="0"/>
              </a:rPr>
              <a:t>темрявою</a:t>
            </a:r>
            <a:r>
              <a:rPr lang="ru-RU" sz="2400" dirty="0">
                <a:effectLst/>
                <a:latin typeface="Arial" panose="020B0604020202020204" pitchFamily="34" charset="0"/>
                <a:cs typeface="Arial" panose="020B0604020202020204" pitchFamily="34" charset="0"/>
              </a:rPr>
              <a:t>, і кинули </a:t>
            </a:r>
            <a:r>
              <a:rPr lang="ru-RU" sz="2400" dirty="0" err="1">
                <a:effectLst/>
                <a:latin typeface="Arial" panose="020B0604020202020204" pitchFamily="34" charset="0"/>
                <a:cs typeface="Arial" panose="020B0604020202020204" pitchFamily="34" charset="0"/>
              </a:rPr>
              <a:t>велетенську</a:t>
            </a:r>
            <a:r>
              <a:rPr lang="ru-RU" sz="2400" dirty="0">
                <a:effectLst/>
                <a:latin typeface="Arial" panose="020B0604020202020204" pitchFamily="34" charset="0"/>
                <a:cs typeface="Arial" panose="020B0604020202020204" pitchFamily="34" charset="0"/>
              </a:rPr>
              <a:t> </a:t>
            </a:r>
            <a:r>
              <a:rPr lang="ru-RU" sz="2400" dirty="0" err="1">
                <a:effectLst/>
                <a:latin typeface="Arial" panose="020B0604020202020204" pitchFamily="34" charset="0"/>
                <a:cs typeface="Arial" panose="020B0604020202020204" pitchFamily="34" charset="0"/>
              </a:rPr>
              <a:t>тінь</a:t>
            </a:r>
            <a:r>
              <a:rPr lang="ru-RU" sz="2400" dirty="0">
                <a:effectLst/>
                <a:latin typeface="Arial" panose="020B0604020202020204" pitchFamily="34" charset="0"/>
                <a:cs typeface="Arial" panose="020B0604020202020204" pitchFamily="34" charset="0"/>
              </a:rPr>
              <a:t> од себе. </a:t>
            </a:r>
            <a:r>
              <a:rPr lang="ru-RU" sz="2400" dirty="0" err="1">
                <a:effectLst/>
                <a:latin typeface="Arial" panose="020B0604020202020204" pitchFamily="34" charset="0"/>
                <a:cs typeface="Arial" panose="020B0604020202020204" pitchFamily="34" charset="0"/>
              </a:rPr>
              <a:t>Тихі</a:t>
            </a:r>
            <a:r>
              <a:rPr lang="ru-RU" sz="2400" dirty="0">
                <a:effectLst/>
                <a:latin typeface="Arial" panose="020B0604020202020204" pitchFamily="34" charset="0"/>
                <a:cs typeface="Arial" panose="020B0604020202020204" pitchFamily="34" charset="0"/>
              </a:rPr>
              <a:t> та </a:t>
            </a:r>
            <a:r>
              <a:rPr lang="ru-RU" sz="2400" dirty="0" err="1">
                <a:effectLst/>
                <a:latin typeface="Arial" panose="020B0604020202020204" pitchFamily="34" charset="0"/>
                <a:cs typeface="Arial" panose="020B0604020202020204" pitchFamily="34" charset="0"/>
              </a:rPr>
              <a:t>спокійні</a:t>
            </a:r>
            <a:r>
              <a:rPr lang="ru-RU" sz="2400" dirty="0">
                <a:effectLst/>
                <a:latin typeface="Arial" panose="020B0604020202020204" pitchFamily="34" charset="0"/>
                <a:cs typeface="Arial" panose="020B0604020202020204" pitchFamily="34" charset="0"/>
              </a:rPr>
              <a:t> </a:t>
            </a:r>
            <a:r>
              <a:rPr lang="ru-RU" sz="2400" dirty="0" err="1">
                <a:effectLst/>
                <a:latin typeface="Arial" panose="020B0604020202020204" pitchFamily="34" charset="0"/>
                <a:cs typeface="Arial" panose="020B0604020202020204" pitchFamily="34" charset="0"/>
              </a:rPr>
              <a:t>ці</a:t>
            </a:r>
            <a:r>
              <a:rPr lang="ru-RU" sz="2400" dirty="0">
                <a:effectLst/>
                <a:latin typeface="Arial" panose="020B0604020202020204" pitchFamily="34" charset="0"/>
                <a:cs typeface="Arial" panose="020B0604020202020204" pitchFamily="34" charset="0"/>
              </a:rPr>
              <a:t> </a:t>
            </a:r>
            <a:r>
              <a:rPr lang="ru-RU" sz="2400" dirty="0" err="1">
                <a:effectLst/>
                <a:latin typeface="Arial" panose="020B0604020202020204" pitchFamily="34" charset="0"/>
                <a:cs typeface="Arial" panose="020B0604020202020204" pitchFamily="34" charset="0"/>
              </a:rPr>
              <a:t>стави</a:t>
            </a:r>
            <a:r>
              <a:rPr lang="ru-RU" sz="2400" dirty="0">
                <a:effectLst/>
                <a:latin typeface="Arial" panose="020B0604020202020204" pitchFamily="34" charset="0"/>
                <a:cs typeface="Arial" panose="020B0604020202020204" pitchFamily="34" charset="0"/>
              </a:rPr>
              <a:t>; холод і морок вод </a:t>
            </a:r>
            <a:r>
              <a:rPr lang="ru-RU" sz="2400" dirty="0" err="1">
                <a:effectLst/>
                <a:latin typeface="Arial" panose="020B0604020202020204" pitchFamily="34" charset="0"/>
                <a:cs typeface="Arial" panose="020B0604020202020204" pitchFamily="34" charset="0"/>
              </a:rPr>
              <a:t>їх</a:t>
            </a:r>
            <a:r>
              <a:rPr lang="ru-RU" sz="2400" dirty="0">
                <a:effectLst/>
                <a:latin typeface="Arial" panose="020B0604020202020204" pitchFamily="34" charset="0"/>
                <a:cs typeface="Arial" panose="020B0604020202020204" pitchFamily="34" charset="0"/>
              </a:rPr>
              <a:t> </a:t>
            </a:r>
            <a:r>
              <a:rPr lang="ru-RU" sz="2400" dirty="0" err="1">
                <a:effectLst/>
                <a:latin typeface="Arial" panose="020B0604020202020204" pitchFamily="34" charset="0"/>
                <a:cs typeface="Arial" panose="020B0604020202020204" pitchFamily="34" charset="0"/>
              </a:rPr>
              <a:t>похмуро</a:t>
            </a:r>
            <a:r>
              <a:rPr lang="ru-RU" sz="2400" dirty="0">
                <a:effectLst/>
                <a:latin typeface="Arial" panose="020B0604020202020204" pitchFamily="34" charset="0"/>
                <a:cs typeface="Arial" panose="020B0604020202020204" pitchFamily="34" charset="0"/>
              </a:rPr>
              <a:t> </a:t>
            </a:r>
            <a:r>
              <a:rPr lang="ru-RU" sz="2400" dirty="0" err="1">
                <a:effectLst/>
                <a:latin typeface="Arial" panose="020B0604020202020204" pitchFamily="34" charset="0"/>
                <a:cs typeface="Arial" panose="020B0604020202020204" pitchFamily="34" charset="0"/>
              </a:rPr>
              <a:t>оточений</a:t>
            </a:r>
            <a:r>
              <a:rPr lang="ru-RU" sz="2400" dirty="0">
                <a:effectLst/>
                <a:latin typeface="Arial" panose="020B0604020202020204" pitchFamily="34" charset="0"/>
                <a:cs typeface="Arial" panose="020B0604020202020204" pitchFamily="34" charset="0"/>
              </a:rPr>
              <a:t> темно-</a:t>
            </a:r>
            <a:r>
              <a:rPr lang="ru-RU" sz="2400" dirty="0" err="1">
                <a:effectLst/>
                <a:latin typeface="Arial" panose="020B0604020202020204" pitchFamily="34" charset="0"/>
                <a:cs typeface="Arial" panose="020B0604020202020204" pitchFamily="34" charset="0"/>
              </a:rPr>
              <a:t>зеленими</a:t>
            </a:r>
            <a:r>
              <a:rPr lang="ru-RU" sz="2400" dirty="0">
                <a:effectLst/>
                <a:latin typeface="Arial" panose="020B0604020202020204" pitchFamily="34" charset="0"/>
                <a:cs typeface="Arial" panose="020B0604020202020204" pitchFamily="34" charset="0"/>
              </a:rPr>
              <a:t> </a:t>
            </a:r>
            <a:r>
              <a:rPr lang="ru-RU" sz="2400" dirty="0" err="1">
                <a:effectLst/>
                <a:latin typeface="Arial" panose="020B0604020202020204" pitchFamily="34" charset="0"/>
                <a:cs typeface="Arial" panose="020B0604020202020204" pitchFamily="34" charset="0"/>
              </a:rPr>
              <a:t>стінами</a:t>
            </a:r>
            <a:r>
              <a:rPr lang="ru-RU" sz="2400" dirty="0">
                <a:effectLst/>
                <a:latin typeface="Arial" panose="020B0604020202020204" pitchFamily="34" charset="0"/>
                <a:cs typeface="Arial" panose="020B0604020202020204" pitchFamily="34" charset="0"/>
              </a:rPr>
              <a:t> </a:t>
            </a:r>
            <a:r>
              <a:rPr lang="ru-RU" sz="2400" dirty="0" err="1">
                <a:effectLst/>
                <a:latin typeface="Arial" panose="020B0604020202020204" pitchFamily="34" charset="0"/>
                <a:cs typeface="Arial" panose="020B0604020202020204" pitchFamily="34" charset="0"/>
              </a:rPr>
              <a:t>садів</a:t>
            </a:r>
            <a:r>
              <a:rPr lang="ru-RU" sz="2400" dirty="0">
                <a:effectLst/>
                <a:latin typeface="Arial" panose="020B0604020202020204" pitchFamily="34" charset="0"/>
                <a:cs typeface="Arial" panose="020B0604020202020204" pitchFamily="34" charset="0"/>
              </a:rPr>
              <a:t>. </a:t>
            </a:r>
            <a:r>
              <a:rPr lang="ru-RU" sz="2400" dirty="0" err="1">
                <a:effectLst/>
                <a:latin typeface="Arial" panose="020B0604020202020204" pitchFamily="34" charset="0"/>
                <a:cs typeface="Arial" panose="020B0604020202020204" pitchFamily="34" charset="0"/>
              </a:rPr>
              <a:t>Незаймані</a:t>
            </a:r>
            <a:r>
              <a:rPr lang="ru-RU" sz="2400" dirty="0">
                <a:effectLst/>
                <a:latin typeface="Arial" panose="020B0604020202020204" pitchFamily="34" charset="0"/>
                <a:cs typeface="Arial" panose="020B0604020202020204" pitchFamily="34" charset="0"/>
              </a:rPr>
              <a:t> </a:t>
            </a:r>
            <a:r>
              <a:rPr lang="ru-RU" sz="2400" dirty="0" err="1">
                <a:effectLst/>
                <a:latin typeface="Arial" panose="020B0604020202020204" pitchFamily="34" charset="0"/>
                <a:cs typeface="Arial" panose="020B0604020202020204" pitchFamily="34" charset="0"/>
              </a:rPr>
              <a:t>гущавини</a:t>
            </a:r>
            <a:r>
              <a:rPr lang="ru-RU" sz="2400" dirty="0">
                <a:effectLst/>
                <a:latin typeface="Arial" panose="020B0604020202020204" pitchFamily="34" charset="0"/>
                <a:cs typeface="Arial" panose="020B0604020202020204" pitchFamily="34" charset="0"/>
              </a:rPr>
              <a:t> </a:t>
            </a:r>
            <a:r>
              <a:rPr lang="ru-RU" sz="2400" dirty="0" err="1">
                <a:effectLst/>
                <a:latin typeface="Arial" panose="020B0604020202020204" pitchFamily="34" charset="0"/>
                <a:cs typeface="Arial" panose="020B0604020202020204" pitchFamily="34" charset="0"/>
              </a:rPr>
              <a:t>черешень</a:t>
            </a:r>
            <a:r>
              <a:rPr lang="ru-RU" sz="2400" dirty="0">
                <a:effectLst/>
                <a:latin typeface="Arial" panose="020B0604020202020204" pitchFamily="34" charset="0"/>
                <a:cs typeface="Arial" panose="020B0604020202020204" pitchFamily="34" charset="0"/>
              </a:rPr>
              <a:t> та </a:t>
            </a:r>
            <a:r>
              <a:rPr lang="ru-RU" sz="2400" dirty="0" err="1">
                <a:effectLst/>
                <a:latin typeface="Arial" panose="020B0604020202020204" pitchFamily="34" charset="0"/>
                <a:cs typeface="Arial" panose="020B0604020202020204" pitchFamily="34" charset="0"/>
              </a:rPr>
              <a:t>черемхи</a:t>
            </a:r>
            <a:r>
              <a:rPr lang="ru-RU" sz="2400" dirty="0">
                <a:effectLst/>
                <a:latin typeface="Arial" panose="020B0604020202020204" pitchFamily="34" charset="0"/>
                <a:cs typeface="Arial" panose="020B0604020202020204" pitchFamily="34" charset="0"/>
              </a:rPr>
              <a:t> </a:t>
            </a:r>
            <a:r>
              <a:rPr lang="ru-RU" sz="2400" dirty="0" err="1">
                <a:effectLst/>
                <a:latin typeface="Arial" panose="020B0604020202020204" pitchFamily="34" charset="0"/>
                <a:cs typeface="Arial" panose="020B0604020202020204" pitchFamily="34" charset="0"/>
              </a:rPr>
              <a:t>боязко</a:t>
            </a:r>
            <a:r>
              <a:rPr lang="ru-RU" sz="2400" dirty="0">
                <a:effectLst/>
                <a:latin typeface="Arial" panose="020B0604020202020204" pitchFamily="34" charset="0"/>
                <a:cs typeface="Arial" panose="020B0604020202020204" pitchFamily="34" charset="0"/>
              </a:rPr>
              <a:t> </a:t>
            </a:r>
            <a:r>
              <a:rPr lang="ru-RU" sz="2400" dirty="0" err="1">
                <a:effectLst/>
                <a:latin typeface="Arial" panose="020B0604020202020204" pitchFamily="34" charset="0"/>
                <a:cs typeface="Arial" panose="020B0604020202020204" pitchFamily="34" charset="0"/>
              </a:rPr>
              <a:t>простягай</a:t>
            </a:r>
            <a:r>
              <a:rPr lang="ru-RU" sz="2400" dirty="0">
                <a:effectLst/>
                <a:latin typeface="Arial" panose="020B0604020202020204" pitchFamily="34" charset="0"/>
                <a:cs typeface="Arial" panose="020B0604020202020204" pitchFamily="34" charset="0"/>
              </a:rPr>
              <a:t> </a:t>
            </a:r>
            <a:r>
              <a:rPr lang="ru-RU" sz="2400" dirty="0" err="1">
                <a:effectLst/>
                <a:latin typeface="Arial" panose="020B0604020202020204" pitchFamily="34" charset="0"/>
                <a:cs typeface="Arial" panose="020B0604020202020204" pitchFamily="34" charset="0"/>
              </a:rPr>
              <a:t>своє</a:t>
            </a:r>
            <a:r>
              <a:rPr lang="ru-RU" sz="2400" dirty="0">
                <a:effectLst/>
                <a:latin typeface="Arial" panose="020B0604020202020204" pitchFamily="34" charset="0"/>
                <a:cs typeface="Arial" panose="020B0604020202020204" pitchFamily="34" charset="0"/>
              </a:rPr>
              <a:t> </a:t>
            </a:r>
            <a:r>
              <a:rPr lang="ru-RU" sz="2400" dirty="0" err="1">
                <a:effectLst/>
                <a:latin typeface="Arial" panose="020B0604020202020204" pitchFamily="34" charset="0"/>
                <a:cs typeface="Arial" panose="020B0604020202020204" pitchFamily="34" charset="0"/>
              </a:rPr>
              <a:t>коріння</a:t>
            </a:r>
            <a:r>
              <a:rPr lang="ru-RU" sz="2400" dirty="0">
                <a:effectLst/>
                <a:latin typeface="Arial" panose="020B0604020202020204" pitchFamily="34" charset="0"/>
                <a:cs typeface="Arial" panose="020B0604020202020204" pitchFamily="34" charset="0"/>
              </a:rPr>
              <a:t> у </a:t>
            </a:r>
            <a:r>
              <a:rPr lang="ru-RU" sz="2400" dirty="0" err="1">
                <a:effectLst/>
                <a:latin typeface="Arial" panose="020B0604020202020204" pitchFamily="34" charset="0"/>
                <a:cs typeface="Arial" panose="020B0604020202020204" pitchFamily="34" charset="0"/>
              </a:rPr>
              <a:t>студені</a:t>
            </a:r>
            <a:r>
              <a:rPr lang="ru-RU" sz="2400" dirty="0">
                <a:effectLst/>
                <a:latin typeface="Arial" panose="020B0604020202020204" pitchFamily="34" charset="0"/>
                <a:cs typeface="Arial" panose="020B0604020202020204" pitchFamily="34" charset="0"/>
              </a:rPr>
              <a:t> </a:t>
            </a:r>
            <a:r>
              <a:rPr lang="ru-RU" sz="2400" dirty="0" err="1">
                <a:effectLst/>
                <a:latin typeface="Arial" panose="020B0604020202020204" pitchFamily="34" charset="0"/>
                <a:cs typeface="Arial" panose="020B0604020202020204" pitchFamily="34" charset="0"/>
              </a:rPr>
              <a:t>джерела</a:t>
            </a:r>
            <a:r>
              <a:rPr lang="ru-RU" sz="2400" dirty="0">
                <a:effectLst/>
                <a:latin typeface="Arial" panose="020B0604020202020204" pitchFamily="34" charset="0"/>
                <a:cs typeface="Arial" panose="020B0604020202020204" pitchFamily="34" charset="0"/>
              </a:rPr>
              <a:t> і </a:t>
            </a:r>
            <a:r>
              <a:rPr lang="ru-RU" sz="2400" dirty="0" err="1">
                <a:effectLst/>
                <a:latin typeface="Arial" panose="020B0604020202020204" pitchFamily="34" charset="0"/>
                <a:cs typeface="Arial" panose="020B0604020202020204" pitchFamily="34" charset="0"/>
              </a:rPr>
              <a:t>шепочуть</a:t>
            </a:r>
            <a:r>
              <a:rPr lang="ru-RU" sz="2400" dirty="0">
                <a:effectLst/>
                <a:latin typeface="Arial" panose="020B0604020202020204" pitchFamily="34" charset="0"/>
                <a:cs typeface="Arial" panose="020B0604020202020204" pitchFamily="34" charset="0"/>
              </a:rPr>
              <a:t> </a:t>
            </a:r>
            <a:r>
              <a:rPr lang="ru-RU" sz="2400" dirty="0" err="1">
                <a:effectLst/>
                <a:latin typeface="Arial" panose="020B0604020202020204" pitchFamily="34" charset="0"/>
                <a:cs typeface="Arial" panose="020B0604020202020204" pitchFamily="34" charset="0"/>
              </a:rPr>
              <a:t>іноді</a:t>
            </a:r>
            <a:r>
              <a:rPr lang="ru-RU" sz="2400" dirty="0">
                <a:effectLst/>
                <a:latin typeface="Arial" panose="020B0604020202020204" pitchFamily="34" charset="0"/>
                <a:cs typeface="Arial" panose="020B0604020202020204" pitchFamily="34" charset="0"/>
              </a:rPr>
              <a:t> </a:t>
            </a:r>
            <a:r>
              <a:rPr lang="ru-RU" sz="2400" dirty="0" err="1">
                <a:effectLst/>
                <a:latin typeface="Arial" panose="020B0604020202020204" pitchFamily="34" charset="0"/>
                <a:cs typeface="Arial" panose="020B0604020202020204" pitchFamily="34" charset="0"/>
              </a:rPr>
              <a:t>листям</a:t>
            </a:r>
            <a:r>
              <a:rPr lang="ru-RU" sz="2400" dirty="0">
                <a:effectLst/>
                <a:latin typeface="Arial" panose="020B0604020202020204" pitchFamily="34" charset="0"/>
                <a:cs typeface="Arial" panose="020B0604020202020204" pitchFamily="34" charset="0"/>
              </a:rPr>
              <a:t>, </a:t>
            </a:r>
            <a:r>
              <a:rPr lang="ru-RU" sz="2400" dirty="0" err="1">
                <a:effectLst/>
                <a:latin typeface="Arial" panose="020B0604020202020204" pitchFamily="34" charset="0"/>
                <a:cs typeface="Arial" panose="020B0604020202020204" pitchFamily="34" charset="0"/>
              </a:rPr>
              <a:t>немов</a:t>
            </a:r>
            <a:r>
              <a:rPr lang="ru-RU" sz="2400" dirty="0">
                <a:effectLst/>
                <a:latin typeface="Arial" panose="020B0604020202020204" pitchFamily="34" charset="0"/>
                <a:cs typeface="Arial" panose="020B0604020202020204" pitchFamily="34" charset="0"/>
              </a:rPr>
              <a:t> </a:t>
            </a:r>
            <a:r>
              <a:rPr lang="ru-RU" sz="2400" dirty="0" err="1">
                <a:effectLst/>
                <a:latin typeface="Arial" panose="020B0604020202020204" pitchFamily="34" charset="0"/>
                <a:cs typeface="Arial" panose="020B0604020202020204" pitchFamily="34" charset="0"/>
              </a:rPr>
              <a:t>сердячись</a:t>
            </a:r>
            <a:r>
              <a:rPr lang="ru-RU" sz="2400" dirty="0">
                <a:effectLst/>
                <a:latin typeface="Arial" panose="020B0604020202020204" pitchFamily="34" charset="0"/>
                <a:cs typeface="Arial" panose="020B0604020202020204" pitchFamily="34" charset="0"/>
              </a:rPr>
              <a:t> та </a:t>
            </a:r>
            <a:r>
              <a:rPr lang="ru-RU" sz="2400" dirty="0" err="1">
                <a:effectLst/>
                <a:latin typeface="Arial" panose="020B0604020202020204" pitchFamily="34" charset="0"/>
                <a:cs typeface="Arial" panose="020B0604020202020204" pitchFamily="34" charset="0"/>
              </a:rPr>
              <a:t>гніваючись</a:t>
            </a:r>
            <a:r>
              <a:rPr lang="ru-RU" sz="2400" dirty="0">
                <a:effectLst/>
                <a:latin typeface="Arial" panose="020B0604020202020204" pitchFamily="34" charset="0"/>
                <a:cs typeface="Arial" panose="020B0604020202020204" pitchFamily="34" charset="0"/>
              </a:rPr>
              <a:t>, коли </a:t>
            </a:r>
            <a:r>
              <a:rPr lang="ru-RU" sz="2400" dirty="0" err="1">
                <a:effectLst/>
                <a:latin typeface="Arial" panose="020B0604020202020204" pitchFamily="34" charset="0"/>
                <a:cs typeface="Arial" panose="020B0604020202020204" pitchFamily="34" charset="0"/>
              </a:rPr>
              <a:t>прекрасний</a:t>
            </a:r>
            <a:r>
              <a:rPr lang="ru-RU" sz="2400" dirty="0">
                <a:effectLst/>
                <a:latin typeface="Arial" panose="020B0604020202020204" pitchFamily="34" charset="0"/>
                <a:cs typeface="Arial" panose="020B0604020202020204" pitchFamily="34" charset="0"/>
              </a:rPr>
              <a:t> </a:t>
            </a:r>
            <a:r>
              <a:rPr lang="ru-RU" sz="2400" dirty="0" err="1">
                <a:effectLst/>
                <a:latin typeface="Arial" panose="020B0604020202020204" pitchFamily="34" charset="0"/>
                <a:cs typeface="Arial" panose="020B0604020202020204" pitchFamily="34" charset="0"/>
              </a:rPr>
              <a:t>зальотник</a:t>
            </a:r>
            <a:r>
              <a:rPr lang="ru-RU" sz="2400" dirty="0">
                <a:effectLst/>
                <a:latin typeface="Arial" panose="020B0604020202020204" pitchFamily="34" charset="0"/>
                <a:cs typeface="Arial" panose="020B0604020202020204" pitchFamily="34" charset="0"/>
              </a:rPr>
              <a:t> — </a:t>
            </a:r>
            <a:r>
              <a:rPr lang="ru-RU" sz="2400" dirty="0" err="1">
                <a:effectLst/>
                <a:latin typeface="Arial" panose="020B0604020202020204" pitchFamily="34" charset="0"/>
                <a:cs typeface="Arial" panose="020B0604020202020204" pitchFamily="34" charset="0"/>
              </a:rPr>
              <a:t>нічний</a:t>
            </a:r>
            <a:r>
              <a:rPr lang="ru-RU" sz="2400" dirty="0">
                <a:effectLst/>
                <a:latin typeface="Arial" panose="020B0604020202020204" pitchFamily="34" charset="0"/>
                <a:cs typeface="Arial" panose="020B0604020202020204" pitchFamily="34" charset="0"/>
              </a:rPr>
              <a:t> </a:t>
            </a:r>
            <a:r>
              <a:rPr lang="ru-RU" sz="2400" dirty="0" err="1">
                <a:effectLst/>
                <a:latin typeface="Arial" panose="020B0604020202020204" pitchFamily="34" charset="0"/>
                <a:cs typeface="Arial" panose="020B0604020202020204" pitchFamily="34" charset="0"/>
              </a:rPr>
              <a:t>вітер</a:t>
            </a:r>
            <a:r>
              <a:rPr lang="ru-RU" sz="2400" dirty="0">
                <a:effectLst/>
                <a:latin typeface="Arial" panose="020B0604020202020204" pitchFamily="34" charset="0"/>
                <a:cs typeface="Arial" panose="020B0604020202020204" pitchFamily="34" charset="0"/>
              </a:rPr>
              <a:t>, </a:t>
            </a:r>
            <a:r>
              <a:rPr lang="ru-RU" sz="2400" dirty="0" err="1">
                <a:effectLst/>
                <a:latin typeface="Arial" panose="020B0604020202020204" pitchFamily="34" charset="0"/>
                <a:cs typeface="Arial" panose="020B0604020202020204" pitchFamily="34" charset="0"/>
              </a:rPr>
              <a:t>закравшися</a:t>
            </a:r>
            <a:r>
              <a:rPr lang="ru-RU" sz="2400" dirty="0">
                <a:effectLst/>
                <a:latin typeface="Arial" panose="020B0604020202020204" pitchFamily="34" charset="0"/>
                <a:cs typeface="Arial" panose="020B0604020202020204" pitchFamily="34" charset="0"/>
              </a:rPr>
              <a:t> </a:t>
            </a:r>
            <a:r>
              <a:rPr lang="ru-RU" sz="2400" dirty="0" err="1">
                <a:effectLst/>
                <a:latin typeface="Arial" panose="020B0604020202020204" pitchFamily="34" charset="0"/>
                <a:cs typeface="Arial" panose="020B0604020202020204" pitchFamily="34" charset="0"/>
              </a:rPr>
              <a:t>зненацька</a:t>
            </a:r>
            <a:r>
              <a:rPr lang="ru-RU" sz="2400" dirty="0">
                <a:effectLst/>
                <a:latin typeface="Arial" panose="020B0604020202020204" pitchFamily="34" charset="0"/>
                <a:cs typeface="Arial" panose="020B0604020202020204" pitchFamily="34" charset="0"/>
              </a:rPr>
              <a:t>, </a:t>
            </a:r>
            <a:r>
              <a:rPr lang="ru-RU" sz="2400" dirty="0" err="1">
                <a:effectLst/>
                <a:latin typeface="Arial" panose="020B0604020202020204" pitchFamily="34" charset="0"/>
                <a:cs typeface="Arial" panose="020B0604020202020204" pitchFamily="34" charset="0"/>
              </a:rPr>
              <a:t>цілує</a:t>
            </a:r>
            <a:r>
              <a:rPr lang="ru-RU" sz="2400" dirty="0">
                <a:effectLst/>
                <a:latin typeface="Arial" panose="020B0604020202020204" pitchFamily="34" charset="0"/>
                <a:cs typeface="Arial" panose="020B0604020202020204" pitchFamily="34" charset="0"/>
              </a:rPr>
              <a:t> </a:t>
            </a:r>
            <a:r>
              <a:rPr lang="ru-RU" sz="2400" dirty="0" err="1">
                <a:effectLst/>
                <a:latin typeface="Arial" panose="020B0604020202020204" pitchFamily="34" charset="0"/>
                <a:cs typeface="Arial" panose="020B0604020202020204" pitchFamily="34" charset="0"/>
              </a:rPr>
              <a:t>їх</a:t>
            </a:r>
            <a:r>
              <a:rPr lang="ru-RU" sz="2400" dirty="0">
                <a:effectLst/>
                <a:latin typeface="Arial" panose="020B0604020202020204" pitchFamily="34" charset="0"/>
                <a:cs typeface="Arial" panose="020B0604020202020204" pitchFamily="34" charset="0"/>
              </a:rPr>
              <a:t>. Увесь ландшафт спить. А </a:t>
            </a:r>
            <a:r>
              <a:rPr lang="ru-RU" sz="2400" dirty="0" err="1">
                <a:effectLst/>
                <a:latin typeface="Arial" panose="020B0604020202020204" pitchFamily="34" charset="0"/>
                <a:cs typeface="Arial" panose="020B0604020202020204" pitchFamily="34" charset="0"/>
              </a:rPr>
              <a:t>вгорі</a:t>
            </a:r>
            <a:r>
              <a:rPr lang="ru-RU" sz="2400" dirty="0">
                <a:effectLst/>
                <a:latin typeface="Arial" panose="020B0604020202020204" pitchFamily="34" charset="0"/>
                <a:cs typeface="Arial" panose="020B0604020202020204" pitchFamily="34" charset="0"/>
              </a:rPr>
              <a:t> все </a:t>
            </a:r>
            <a:r>
              <a:rPr lang="ru-RU" sz="2400" dirty="0" err="1">
                <a:effectLst/>
                <a:latin typeface="Arial" panose="020B0604020202020204" pitchFamily="34" charset="0"/>
                <a:cs typeface="Arial" panose="020B0604020202020204" pitchFamily="34" charset="0"/>
              </a:rPr>
              <a:t>дише</a:t>
            </a:r>
            <a:r>
              <a:rPr lang="ru-RU" sz="2400" dirty="0">
                <a:effectLst/>
                <a:latin typeface="Arial" panose="020B0604020202020204" pitchFamily="34" charset="0"/>
                <a:cs typeface="Arial" panose="020B0604020202020204" pitchFamily="34" charset="0"/>
              </a:rPr>
              <a:t>, все </a:t>
            </a:r>
            <a:r>
              <a:rPr lang="ru-RU" sz="2400" dirty="0" err="1">
                <a:effectLst/>
                <a:latin typeface="Arial" panose="020B0604020202020204" pitchFamily="34" charset="0"/>
                <a:cs typeface="Arial" panose="020B0604020202020204" pitchFamily="34" charset="0"/>
              </a:rPr>
              <a:t>чудове</a:t>
            </a:r>
            <a:r>
              <a:rPr lang="ru-RU" sz="2400" dirty="0">
                <a:effectLst/>
                <a:latin typeface="Arial" panose="020B0604020202020204" pitchFamily="34" charset="0"/>
                <a:cs typeface="Arial" panose="020B0604020202020204" pitchFamily="34" charset="0"/>
              </a:rPr>
              <a:t>, все </a:t>
            </a:r>
            <a:r>
              <a:rPr lang="ru-RU" sz="2400" dirty="0" err="1">
                <a:effectLst/>
                <a:latin typeface="Arial" panose="020B0604020202020204" pitchFamily="34" charset="0"/>
                <a:cs typeface="Arial" panose="020B0604020202020204" pitchFamily="34" charset="0"/>
              </a:rPr>
              <a:t>урочисте</a:t>
            </a:r>
            <a:r>
              <a:rPr lang="ru-RU" sz="2400" dirty="0">
                <a:effectLst/>
                <a:latin typeface="Arial" panose="020B0604020202020204" pitchFamily="34" charset="0"/>
                <a:cs typeface="Arial" panose="020B0604020202020204" pitchFamily="34" charset="0"/>
              </a:rPr>
              <a:t>. А на </a:t>
            </a:r>
            <a:r>
              <a:rPr lang="ru-RU" sz="2400" dirty="0" err="1">
                <a:effectLst/>
                <a:latin typeface="Arial" panose="020B0604020202020204" pitchFamily="34" charset="0"/>
                <a:cs typeface="Arial" panose="020B0604020202020204" pitchFamily="34" charset="0"/>
              </a:rPr>
              <a:t>душі</a:t>
            </a:r>
            <a:r>
              <a:rPr lang="ru-RU" sz="2400" dirty="0">
                <a:effectLst/>
                <a:latin typeface="Arial" panose="020B0604020202020204" pitchFamily="34" charset="0"/>
                <a:cs typeface="Arial" panose="020B0604020202020204" pitchFamily="34" charset="0"/>
              </a:rPr>
              <a:t> й </a:t>
            </a:r>
            <a:r>
              <a:rPr lang="ru-RU" sz="2400" dirty="0" err="1">
                <a:effectLst/>
                <a:latin typeface="Arial" panose="020B0604020202020204" pitchFamily="34" charset="0"/>
                <a:cs typeface="Arial" panose="020B0604020202020204" pitchFamily="34" charset="0"/>
              </a:rPr>
              <a:t>безмежно</a:t>
            </a:r>
            <a:r>
              <a:rPr lang="ru-RU" sz="2400" dirty="0">
                <a:effectLst/>
                <a:latin typeface="Arial" panose="020B0604020202020204" pitchFamily="34" charset="0"/>
                <a:cs typeface="Arial" panose="020B0604020202020204" pitchFamily="34" charset="0"/>
              </a:rPr>
              <a:t>, і дивно, і </a:t>
            </a:r>
            <a:r>
              <a:rPr lang="ru-RU" sz="2400" dirty="0" err="1">
                <a:effectLst/>
                <a:latin typeface="Arial" panose="020B0604020202020204" pitchFamily="34" charset="0"/>
                <a:cs typeface="Arial" panose="020B0604020202020204" pitchFamily="34" charset="0"/>
              </a:rPr>
              <a:t>рої</a:t>
            </a:r>
            <a:r>
              <a:rPr lang="ru-RU" sz="2400" dirty="0">
                <a:effectLst/>
                <a:latin typeface="Arial" panose="020B0604020202020204" pitchFamily="34" charset="0"/>
                <a:cs typeface="Arial" panose="020B0604020202020204" pitchFamily="34" charset="0"/>
              </a:rPr>
              <a:t> </a:t>
            </a:r>
            <a:r>
              <a:rPr lang="ru-RU" sz="2400" dirty="0" err="1">
                <a:effectLst/>
                <a:latin typeface="Arial" panose="020B0604020202020204" pitchFamily="34" charset="0"/>
                <a:cs typeface="Arial" panose="020B0604020202020204" pitchFamily="34" charset="0"/>
              </a:rPr>
              <a:t>срібних</a:t>
            </a:r>
            <a:r>
              <a:rPr lang="ru-RU" sz="2400" dirty="0">
                <a:effectLst/>
                <a:latin typeface="Arial" panose="020B0604020202020204" pitchFamily="34" charset="0"/>
                <a:cs typeface="Arial" panose="020B0604020202020204" pitchFamily="34" charset="0"/>
              </a:rPr>
              <a:t> </a:t>
            </a:r>
            <a:r>
              <a:rPr lang="ru-RU" sz="2400" dirty="0" err="1">
                <a:effectLst/>
                <a:latin typeface="Arial" panose="020B0604020202020204" pitchFamily="34" charset="0"/>
                <a:cs typeface="Arial" panose="020B0604020202020204" pitchFamily="34" charset="0"/>
              </a:rPr>
              <a:t>видінь</a:t>
            </a:r>
            <a:r>
              <a:rPr lang="ru-RU" sz="2400" dirty="0">
                <a:effectLst/>
                <a:latin typeface="Arial" panose="020B0604020202020204" pitchFamily="34" charset="0"/>
                <a:cs typeface="Arial" panose="020B0604020202020204" pitchFamily="34" charset="0"/>
              </a:rPr>
              <a:t> </a:t>
            </a:r>
            <a:r>
              <a:rPr lang="ru-RU" sz="2400" dirty="0" err="1">
                <a:effectLst/>
                <a:latin typeface="Arial" panose="020B0604020202020204" pitchFamily="34" charset="0"/>
                <a:cs typeface="Arial" panose="020B0604020202020204" pitchFamily="34" charset="0"/>
              </a:rPr>
              <a:t>зграйно</a:t>
            </a:r>
            <a:r>
              <a:rPr lang="ru-RU" sz="2400" dirty="0">
                <a:effectLst/>
                <a:latin typeface="Arial" panose="020B0604020202020204" pitchFamily="34" charset="0"/>
                <a:cs typeface="Arial" panose="020B0604020202020204" pitchFamily="34" charset="0"/>
              </a:rPr>
              <a:t> </a:t>
            </a:r>
            <a:r>
              <a:rPr lang="ru-RU" sz="2400" dirty="0" err="1">
                <a:effectLst/>
                <a:latin typeface="Arial" panose="020B0604020202020204" pitchFamily="34" charset="0"/>
                <a:cs typeface="Arial" panose="020B0604020202020204" pitchFamily="34" charset="0"/>
              </a:rPr>
              <a:t>виникають</a:t>
            </a:r>
            <a:r>
              <a:rPr lang="ru-RU" sz="2400" dirty="0">
                <a:effectLst/>
                <a:latin typeface="Arial" panose="020B0604020202020204" pitchFamily="34" charset="0"/>
                <a:cs typeface="Arial" panose="020B0604020202020204" pitchFamily="34" charset="0"/>
              </a:rPr>
              <a:t> у </a:t>
            </a:r>
            <a:r>
              <a:rPr lang="ru-RU" sz="2400" dirty="0" err="1">
                <a:effectLst/>
                <a:latin typeface="Arial" panose="020B0604020202020204" pitchFamily="34" charset="0"/>
                <a:cs typeface="Arial" panose="020B0604020202020204" pitchFamily="34" charset="0"/>
              </a:rPr>
              <a:t>її</a:t>
            </a:r>
            <a:r>
              <a:rPr lang="ru-RU" sz="2400" dirty="0">
                <a:effectLst/>
                <a:latin typeface="Arial" panose="020B0604020202020204" pitchFamily="34" charset="0"/>
                <a:cs typeface="Arial" panose="020B0604020202020204" pitchFamily="34" charset="0"/>
              </a:rPr>
              <a:t> </a:t>
            </a:r>
            <a:r>
              <a:rPr lang="ru-RU" sz="2400" dirty="0" err="1">
                <a:effectLst/>
                <a:latin typeface="Arial" panose="020B0604020202020204" pitchFamily="34" charset="0"/>
                <a:cs typeface="Arial" panose="020B0604020202020204" pitchFamily="34" charset="0"/>
              </a:rPr>
              <a:t>глибині</a:t>
            </a:r>
            <a:r>
              <a:rPr lang="ru-RU" sz="2400" dirty="0">
                <a:effectLst/>
                <a:latin typeface="Arial" panose="020B0604020202020204" pitchFamily="34" charset="0"/>
                <a:cs typeface="Arial" panose="020B0604020202020204" pitchFamily="34" charset="0"/>
              </a:rPr>
              <a:t>. Божественна </a:t>
            </a:r>
            <a:r>
              <a:rPr lang="ru-RU" sz="2400" dirty="0" err="1">
                <a:effectLst/>
                <a:latin typeface="Arial" panose="020B0604020202020204" pitchFamily="34" charset="0"/>
                <a:cs typeface="Arial" panose="020B0604020202020204" pitchFamily="34" charset="0"/>
              </a:rPr>
              <a:t>ніч</a:t>
            </a:r>
            <a:r>
              <a:rPr lang="ru-RU" sz="2400" dirty="0">
                <a:effectLst/>
                <a:latin typeface="Arial" panose="020B0604020202020204" pitchFamily="34" charset="0"/>
                <a:cs typeface="Arial" panose="020B0604020202020204" pitchFamily="34" charset="0"/>
              </a:rPr>
              <a:t>! </a:t>
            </a:r>
            <a:r>
              <a:rPr lang="ru-RU" sz="2400" dirty="0" err="1">
                <a:effectLst/>
                <a:latin typeface="Arial" panose="020B0604020202020204" pitchFamily="34" charset="0"/>
                <a:cs typeface="Arial" panose="020B0604020202020204" pitchFamily="34" charset="0"/>
              </a:rPr>
              <a:t>Чарівлива</a:t>
            </a:r>
            <a:r>
              <a:rPr lang="ru-RU" sz="2400" dirty="0">
                <a:effectLst/>
                <a:latin typeface="Arial" panose="020B0604020202020204" pitchFamily="34" charset="0"/>
                <a:cs typeface="Arial" panose="020B0604020202020204" pitchFamily="34" charset="0"/>
              </a:rPr>
              <a:t> </a:t>
            </a:r>
            <a:r>
              <a:rPr lang="ru-RU" sz="2400" dirty="0" err="1">
                <a:effectLst/>
                <a:latin typeface="Arial" panose="020B0604020202020204" pitchFamily="34" charset="0"/>
                <a:cs typeface="Arial" panose="020B0604020202020204" pitchFamily="34" charset="0"/>
              </a:rPr>
              <a:t>ніч</a:t>
            </a:r>
            <a:r>
              <a:rPr lang="ru-RU" sz="2400" dirty="0">
                <a:effectLst/>
                <a:latin typeface="Arial" panose="020B0604020202020204" pitchFamily="34" charset="0"/>
                <a:cs typeface="Arial" panose="020B0604020202020204" pitchFamily="34" charset="0"/>
              </a:rPr>
              <a:t>!</a:t>
            </a:r>
            <a:endParaRPr lang="ru-RU" sz="2400" dirty="0">
              <a:latin typeface="Arial" panose="020B0604020202020204" pitchFamily="34" charset="0"/>
              <a:cs typeface="Arial" panose="020B0604020202020204" pitchFamily="34" charset="0"/>
            </a:endParaRPr>
          </a:p>
        </p:txBody>
      </p:sp>
      <p:sp>
        <p:nvSpPr>
          <p:cNvPr id="7" name="Овальная выноска 6"/>
          <p:cNvSpPr/>
          <p:nvPr/>
        </p:nvSpPr>
        <p:spPr>
          <a:xfrm>
            <a:off x="7301552" y="8704"/>
            <a:ext cx="4890448" cy="1178651"/>
          </a:xfrm>
          <a:prstGeom prst="wedgeEllipseCallout">
            <a:avLst>
              <a:gd name="adj1" fmla="val -49267"/>
              <a:gd name="adj2" fmla="val 6851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TextBox 7"/>
          <p:cNvSpPr txBox="1"/>
          <p:nvPr/>
        </p:nvSpPr>
        <p:spPr>
          <a:xfrm>
            <a:off x="7847460" y="34372"/>
            <a:ext cx="4116129" cy="923330"/>
          </a:xfrm>
          <a:prstGeom prst="rect">
            <a:avLst/>
          </a:prstGeom>
          <a:noFill/>
        </p:spPr>
        <p:txBody>
          <a:bodyPr wrap="square" rtlCol="0">
            <a:spAutoFit/>
          </a:bodyPr>
          <a:lstStyle/>
          <a:p>
            <a:r>
              <a:rPr lang="uk-UA" sz="5400" dirty="0" smtClean="0">
                <a:latin typeface="+mj-lt"/>
              </a:rPr>
              <a:t>М</a:t>
            </a:r>
            <a:r>
              <a:rPr lang="uk-UA" sz="4400" dirty="0" smtClean="0">
                <a:latin typeface="+mj-lt"/>
              </a:rPr>
              <a:t>икола Гоголь</a:t>
            </a:r>
            <a:endParaRPr lang="ru-RU" sz="4400" dirty="0">
              <a:latin typeface="+mj-lt"/>
            </a:endParaRPr>
          </a:p>
        </p:txBody>
      </p:sp>
    </p:spTree>
    <p:extLst>
      <p:ext uri="{BB962C8B-B14F-4D97-AF65-F5344CB8AC3E}">
        <p14:creationId xmlns:p14="http://schemas.microsoft.com/office/powerpoint/2010/main" val="30014898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Вертикальный свиток 1"/>
          <p:cNvSpPr/>
          <p:nvPr/>
        </p:nvSpPr>
        <p:spPr>
          <a:xfrm>
            <a:off x="0" y="0"/>
            <a:ext cx="5732059" cy="6714699"/>
          </a:xfrm>
          <a:prstGeom prst="verticalScroll">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ru-RU"/>
          </a:p>
        </p:txBody>
      </p:sp>
      <p:sp>
        <p:nvSpPr>
          <p:cNvPr id="3" name="TextBox 2"/>
          <p:cNvSpPr txBox="1"/>
          <p:nvPr/>
        </p:nvSpPr>
        <p:spPr>
          <a:xfrm>
            <a:off x="709682" y="589945"/>
            <a:ext cx="4312694" cy="6124754"/>
          </a:xfrm>
          <a:prstGeom prst="rect">
            <a:avLst/>
          </a:prstGeom>
          <a:noFill/>
        </p:spPr>
        <p:txBody>
          <a:bodyPr wrap="square" rtlCol="0">
            <a:spAutoFit/>
          </a:bodyPr>
          <a:lstStyle/>
          <a:p>
            <a:r>
              <a:rPr lang="uk-UA" sz="2800" dirty="0" smtClean="0"/>
              <a:t>Проте Короленко не обмежувався лише написанням творів на українську тематику. Він брав найактивнішу участь у суспільному житті України, допомагав голодуючим, захищав невинно засуджених, боровся проти національної ворожнечі, в роки реакції сміливо виступав проти смертних </a:t>
            </a:r>
            <a:r>
              <a:rPr lang="uk-UA" sz="2800" dirty="0" err="1" smtClean="0"/>
              <a:t>вироків</a:t>
            </a:r>
            <a:r>
              <a:rPr lang="uk-UA" sz="2800" dirty="0" smtClean="0"/>
              <a:t>. </a:t>
            </a:r>
            <a:endParaRPr lang="ru-RU" sz="2800" dirty="0"/>
          </a:p>
        </p:txBody>
      </p:sp>
      <p:pic>
        <p:nvPicPr>
          <p:cNvPr id="4" name="Рисунок 3"/>
          <p:cNvPicPr>
            <a:picLocks noChangeAspect="1"/>
          </p:cNvPicPr>
          <p:nvPr/>
        </p:nvPicPr>
        <p:blipFill>
          <a:blip r:embed="rId2"/>
          <a:stretch>
            <a:fillRect/>
          </a:stretch>
        </p:blipFill>
        <p:spPr>
          <a:xfrm>
            <a:off x="6441741" y="407591"/>
            <a:ext cx="4277149" cy="5899516"/>
          </a:xfrm>
          <a:prstGeom prst="rect">
            <a:avLst/>
          </a:prstGeom>
          <a:ln>
            <a:noFill/>
          </a:ln>
          <a:effectLst>
            <a:softEdge rad="112500"/>
          </a:effectLst>
        </p:spPr>
      </p:pic>
    </p:spTree>
    <p:extLst>
      <p:ext uri="{BB962C8B-B14F-4D97-AF65-F5344CB8AC3E}">
        <p14:creationId xmlns:p14="http://schemas.microsoft.com/office/powerpoint/2010/main" val="10365243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8651260" y="0"/>
            <a:ext cx="3486150" cy="4762500"/>
          </a:xfrm>
          <a:prstGeom prst="rect">
            <a:avLst/>
          </a:prstGeom>
        </p:spPr>
      </p:pic>
      <p:pic>
        <p:nvPicPr>
          <p:cNvPr id="6" name="Рисунок 5"/>
          <p:cNvPicPr>
            <a:picLocks noChangeAspect="1"/>
          </p:cNvPicPr>
          <p:nvPr/>
        </p:nvPicPr>
        <p:blipFill>
          <a:blip r:embed="rId3"/>
          <a:stretch>
            <a:fillRect/>
          </a:stretch>
        </p:blipFill>
        <p:spPr>
          <a:xfrm>
            <a:off x="6810233" y="1780464"/>
            <a:ext cx="2381250" cy="1905000"/>
          </a:xfrm>
          <a:prstGeom prst="rect">
            <a:avLst/>
          </a:prstGeom>
        </p:spPr>
      </p:pic>
      <p:pic>
        <p:nvPicPr>
          <p:cNvPr id="5" name="Рисунок 4"/>
          <p:cNvPicPr>
            <a:picLocks noChangeAspect="1"/>
          </p:cNvPicPr>
          <p:nvPr/>
        </p:nvPicPr>
        <p:blipFill>
          <a:blip r:embed="rId4"/>
          <a:stretch>
            <a:fillRect/>
          </a:stretch>
        </p:blipFill>
        <p:spPr>
          <a:xfrm>
            <a:off x="7236797" y="3490343"/>
            <a:ext cx="2828925" cy="3152775"/>
          </a:xfrm>
          <a:prstGeom prst="rect">
            <a:avLst/>
          </a:prstGeom>
        </p:spPr>
      </p:pic>
      <p:pic>
        <p:nvPicPr>
          <p:cNvPr id="7" name="Рисунок 6"/>
          <p:cNvPicPr>
            <a:picLocks noChangeAspect="1"/>
          </p:cNvPicPr>
          <p:nvPr/>
        </p:nvPicPr>
        <p:blipFill>
          <a:blip r:embed="rId5"/>
          <a:stretch>
            <a:fillRect/>
          </a:stretch>
        </p:blipFill>
        <p:spPr>
          <a:xfrm>
            <a:off x="1132498" y="3214118"/>
            <a:ext cx="5143500" cy="3429000"/>
          </a:xfrm>
          <a:prstGeom prst="rect">
            <a:avLst/>
          </a:prstGeom>
        </p:spPr>
      </p:pic>
      <p:grpSp>
        <p:nvGrpSpPr>
          <p:cNvPr id="8" name="Группа 7"/>
          <p:cNvGrpSpPr/>
          <p:nvPr/>
        </p:nvGrpSpPr>
        <p:grpSpPr>
          <a:xfrm>
            <a:off x="178736" y="0"/>
            <a:ext cx="6550926" cy="3698544"/>
            <a:chOff x="259307" y="313898"/>
            <a:chExt cx="6550926" cy="3698544"/>
          </a:xfrm>
        </p:grpSpPr>
        <p:sp>
          <p:nvSpPr>
            <p:cNvPr id="2" name="Круглая лента лицом вверх 1"/>
            <p:cNvSpPr/>
            <p:nvPr/>
          </p:nvSpPr>
          <p:spPr>
            <a:xfrm>
              <a:off x="259307" y="313898"/>
              <a:ext cx="6550926" cy="3698544"/>
            </a:xfrm>
            <a:prstGeom prst="ellipseRibbon2">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ru-RU"/>
            </a:p>
          </p:txBody>
        </p:sp>
        <p:sp>
          <p:nvSpPr>
            <p:cNvPr id="3" name="TextBox 2"/>
            <p:cNvSpPr txBox="1"/>
            <p:nvPr/>
          </p:nvSpPr>
          <p:spPr>
            <a:xfrm>
              <a:off x="2361063" y="832513"/>
              <a:ext cx="2579427" cy="1446550"/>
            </a:xfrm>
            <a:prstGeom prst="rect">
              <a:avLst/>
            </a:prstGeom>
            <a:noFill/>
          </p:spPr>
          <p:txBody>
            <a:bodyPr wrap="square" rtlCol="0">
              <a:spAutoFit/>
            </a:bodyPr>
            <a:lstStyle/>
            <a:p>
              <a:r>
                <a:rPr lang="uk-UA" sz="4400" dirty="0" smtClean="0"/>
                <a:t>Михайло Булгаков</a:t>
              </a:r>
              <a:endParaRPr lang="ru-RU" sz="4400" dirty="0"/>
            </a:p>
          </p:txBody>
        </p:sp>
      </p:grpSp>
    </p:spTree>
    <p:extLst>
      <p:ext uri="{BB962C8B-B14F-4D97-AF65-F5344CB8AC3E}">
        <p14:creationId xmlns:p14="http://schemas.microsoft.com/office/powerpoint/2010/main" val="10975714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614150"/>
            <a:ext cx="12587785" cy="2308324"/>
          </a:xfrm>
          <a:prstGeom prst="rect">
            <a:avLst/>
          </a:prstGeom>
          <a:noFill/>
        </p:spPr>
        <p:txBody>
          <a:bodyPr wrap="square" rtlCol="0">
            <a:spAutoFit/>
          </a:bodyPr>
          <a:lstStyle/>
          <a:p>
            <a:r>
              <a:rPr lang="uk-UA" sz="3600" dirty="0" smtClean="0"/>
              <a:t>«…Особливе значення для мене має образ лампи з абажуром зеленого кольору. Це для мене дуже важливий образ. Виник він із дитячих вражень – образ мого батька, який пише за столом…»</a:t>
            </a:r>
            <a:endParaRPr lang="ru-RU" sz="3600" dirty="0"/>
          </a:p>
        </p:txBody>
      </p:sp>
      <p:sp>
        <p:nvSpPr>
          <p:cNvPr id="7" name="TextBox 6"/>
          <p:cNvSpPr txBox="1"/>
          <p:nvPr/>
        </p:nvSpPr>
        <p:spPr>
          <a:xfrm>
            <a:off x="197892" y="3599893"/>
            <a:ext cx="12192000" cy="2862322"/>
          </a:xfrm>
          <a:prstGeom prst="rect">
            <a:avLst/>
          </a:prstGeom>
          <a:noFill/>
        </p:spPr>
        <p:txBody>
          <a:bodyPr wrap="square" rtlCol="0">
            <a:spAutoFit/>
          </a:bodyPr>
          <a:lstStyle/>
          <a:p>
            <a:r>
              <a:rPr lang="uk-UA" sz="3600" dirty="0" smtClean="0"/>
              <a:t>«…Ах, які зірки в Україні. От майже сім років живу в Москві, а се ж таки тягне мене на батьківщину. Серце щемить,  хочеться іноді болісно в поїзд… і туди. Знову побачити яри, занесені снігом, Дніпро… Немає красивішого міста, ніж  Київ…»</a:t>
            </a:r>
          </a:p>
        </p:txBody>
      </p:sp>
    </p:spTree>
    <p:extLst>
      <p:ext uri="{BB962C8B-B14F-4D97-AF65-F5344CB8AC3E}">
        <p14:creationId xmlns:p14="http://schemas.microsoft.com/office/powerpoint/2010/main" val="40692275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074510" y="2489664"/>
            <a:ext cx="10015691" cy="1446550"/>
          </a:xfrm>
          <a:prstGeom prst="rect">
            <a:avLst/>
          </a:prstGeom>
          <a:noFill/>
        </p:spPr>
        <p:txBody>
          <a:bodyPr wrap="none" lIns="91440" tIns="45720" rIns="91440" bIns="45720">
            <a:spAutoFit/>
          </a:bodyPr>
          <a:lstStyle/>
          <a:p>
            <a:pPr algn="ctr"/>
            <a:r>
              <a:rPr lang="ru-RU" sz="8800" b="1" cap="none" spc="50" dirty="0" err="1" smtClean="0">
                <a:ln w="9525" cmpd="sng">
                  <a:solidFill>
                    <a:schemeClr val="accent1"/>
                  </a:solidFill>
                  <a:prstDash val="solid"/>
                </a:ln>
                <a:solidFill>
                  <a:srgbClr val="70AD47">
                    <a:tint val="1000"/>
                  </a:srgbClr>
                </a:solidFill>
                <a:effectLst>
                  <a:glow rad="38100">
                    <a:schemeClr val="accent1">
                      <a:alpha val="40000"/>
                    </a:schemeClr>
                  </a:glow>
                </a:effectLst>
              </a:rPr>
              <a:t>Дякуємо</a:t>
            </a:r>
            <a:r>
              <a:rPr lang="ru-RU" sz="8800" b="1" cap="none" spc="50" dirty="0" smtClean="0">
                <a:ln w="9525" cmpd="sng">
                  <a:solidFill>
                    <a:schemeClr val="accent1"/>
                  </a:solidFill>
                  <a:prstDash val="solid"/>
                </a:ln>
                <a:solidFill>
                  <a:srgbClr val="70AD47">
                    <a:tint val="1000"/>
                  </a:srgbClr>
                </a:solidFill>
                <a:effectLst>
                  <a:glow rad="38100">
                    <a:schemeClr val="accent1">
                      <a:alpha val="40000"/>
                    </a:schemeClr>
                  </a:glow>
                </a:effectLst>
              </a:rPr>
              <a:t> за </a:t>
            </a:r>
            <a:r>
              <a:rPr lang="ru-RU" sz="8800" b="1" cap="none" spc="50" dirty="0" err="1" smtClean="0">
                <a:ln w="9525" cmpd="sng">
                  <a:solidFill>
                    <a:schemeClr val="accent1"/>
                  </a:solidFill>
                  <a:prstDash val="solid"/>
                </a:ln>
                <a:solidFill>
                  <a:srgbClr val="70AD47">
                    <a:tint val="1000"/>
                  </a:srgbClr>
                </a:solidFill>
                <a:effectLst>
                  <a:glow rad="38100">
                    <a:schemeClr val="accent1">
                      <a:alpha val="40000"/>
                    </a:schemeClr>
                  </a:glow>
                </a:effectLst>
              </a:rPr>
              <a:t>увагу</a:t>
            </a:r>
            <a:r>
              <a:rPr lang="ru-RU" sz="8800" b="1" cap="none" spc="50" dirty="0" smtClean="0">
                <a:ln w="9525" cmpd="sng">
                  <a:solidFill>
                    <a:schemeClr val="accent1"/>
                  </a:solidFill>
                  <a:prstDash val="solid"/>
                </a:ln>
                <a:solidFill>
                  <a:srgbClr val="70AD47">
                    <a:tint val="1000"/>
                  </a:srgbClr>
                </a:solidFill>
                <a:effectLst>
                  <a:glow rad="38100">
                    <a:schemeClr val="accent1">
                      <a:alpha val="40000"/>
                    </a:schemeClr>
                  </a:glow>
                </a:effectLst>
              </a:rPr>
              <a:t>!</a:t>
            </a:r>
            <a:endParaRPr lang="ru-RU" sz="8800" b="1" cap="none"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spTree>
    <p:extLst>
      <p:ext uri="{BB962C8B-B14F-4D97-AF65-F5344CB8AC3E}">
        <p14:creationId xmlns:p14="http://schemas.microsoft.com/office/powerpoint/2010/main" val="116122080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Текст 4"/>
          <p:cNvSpPr>
            <a:spLocks noGrp="1"/>
          </p:cNvSpPr>
          <p:nvPr>
            <p:ph type="body" sz="half" idx="2"/>
          </p:nvPr>
        </p:nvSpPr>
        <p:spPr>
          <a:xfrm>
            <a:off x="641445" y="1869743"/>
            <a:ext cx="11013742" cy="4464053"/>
          </a:xfrm>
        </p:spPr>
        <p:txBody>
          <a:bodyPr>
            <a:noAutofit/>
          </a:bodyPr>
          <a:lstStyle/>
          <a:p>
            <a:r>
              <a:rPr lang="ru-RU" sz="7200" b="1" dirty="0">
                <a:effectLst/>
              </a:rPr>
              <a:t>С</a:t>
            </a:r>
            <a:r>
              <a:rPr lang="ru-RU" sz="2800" dirty="0">
                <a:effectLst/>
              </a:rPr>
              <a:t>теп </a:t>
            </a:r>
            <a:r>
              <a:rPr lang="ru-RU" sz="2800" dirty="0" err="1">
                <a:effectLst/>
              </a:rPr>
              <a:t>що</a:t>
            </a:r>
            <a:r>
              <a:rPr lang="ru-RU" sz="2800" dirty="0">
                <a:effectLst/>
              </a:rPr>
              <a:t> </a:t>
            </a:r>
            <a:r>
              <a:rPr lang="ru-RU" sz="2800" dirty="0" err="1">
                <a:effectLst/>
              </a:rPr>
              <a:t>далі</a:t>
            </a:r>
            <a:r>
              <a:rPr lang="ru-RU" sz="2800" dirty="0">
                <a:effectLst/>
              </a:rPr>
              <a:t>, то все </a:t>
            </a:r>
            <a:r>
              <a:rPr lang="ru-RU" sz="2800" dirty="0" err="1">
                <a:effectLst/>
              </a:rPr>
              <a:t>кращав</a:t>
            </a:r>
            <a:r>
              <a:rPr lang="ru-RU" sz="2800" dirty="0">
                <a:effectLst/>
              </a:rPr>
              <a:t>. </a:t>
            </a:r>
            <a:r>
              <a:rPr lang="ru-RU" sz="2800" dirty="0" err="1">
                <a:effectLst/>
              </a:rPr>
              <a:t>Тоді</a:t>
            </a:r>
            <a:r>
              <a:rPr lang="ru-RU" sz="2800" dirty="0">
                <a:effectLst/>
              </a:rPr>
              <a:t> увесь наш </a:t>
            </a:r>
            <a:r>
              <a:rPr lang="ru-RU" sz="2800" dirty="0" err="1">
                <a:effectLst/>
              </a:rPr>
              <a:t>південь</a:t>
            </a:r>
            <a:r>
              <a:rPr lang="ru-RU" sz="2800" dirty="0">
                <a:effectLst/>
              </a:rPr>
              <a:t>, увесь той </a:t>
            </a:r>
            <a:r>
              <a:rPr lang="ru-RU" sz="2800" dirty="0" err="1">
                <a:effectLst/>
              </a:rPr>
              <a:t>простір</a:t>
            </a:r>
            <a:r>
              <a:rPr lang="ru-RU" sz="2800" dirty="0">
                <a:effectLst/>
              </a:rPr>
              <a:t> аж до самого </a:t>
            </a:r>
            <a:r>
              <a:rPr lang="ru-RU" sz="2800" dirty="0" err="1">
                <a:effectLst/>
              </a:rPr>
              <a:t>Чорного</a:t>
            </a:r>
            <a:r>
              <a:rPr lang="ru-RU" sz="2800" dirty="0">
                <a:effectLst/>
              </a:rPr>
              <a:t> моря </a:t>
            </a:r>
            <a:r>
              <a:rPr lang="ru-RU" sz="2800" dirty="0" err="1">
                <a:effectLst/>
              </a:rPr>
              <a:t>був</a:t>
            </a:r>
            <a:r>
              <a:rPr lang="ru-RU" sz="2800" dirty="0">
                <a:effectLst/>
              </a:rPr>
              <a:t> </a:t>
            </a:r>
            <a:r>
              <a:rPr lang="ru-RU" sz="2800" dirty="0" err="1">
                <a:effectLst/>
              </a:rPr>
              <a:t>неторканою</a:t>
            </a:r>
            <a:r>
              <a:rPr lang="ru-RU" sz="2800" dirty="0">
                <a:effectLst/>
              </a:rPr>
              <a:t> зеленою </a:t>
            </a:r>
            <a:r>
              <a:rPr lang="ru-RU" sz="2800" dirty="0" err="1">
                <a:effectLst/>
              </a:rPr>
              <a:t>пустелею</a:t>
            </a:r>
            <a:r>
              <a:rPr lang="ru-RU" sz="2800" dirty="0">
                <a:effectLst/>
              </a:rPr>
              <a:t>. </a:t>
            </a:r>
            <a:r>
              <a:rPr lang="ru-RU" sz="2800" dirty="0" err="1">
                <a:effectLst/>
              </a:rPr>
              <a:t>Ніколи</a:t>
            </a:r>
            <a:r>
              <a:rPr lang="ru-RU" sz="2800" dirty="0">
                <a:effectLst/>
              </a:rPr>
              <a:t> плуг не переходив </a:t>
            </a:r>
            <a:r>
              <a:rPr lang="ru-RU" sz="2800" dirty="0" err="1">
                <a:effectLst/>
              </a:rPr>
              <a:t>незмірними</a:t>
            </a:r>
            <a:r>
              <a:rPr lang="ru-RU" sz="2800" dirty="0">
                <a:effectLst/>
              </a:rPr>
              <a:t> </a:t>
            </a:r>
            <a:r>
              <a:rPr lang="ru-RU" sz="2800" dirty="0" err="1">
                <a:effectLst/>
              </a:rPr>
              <a:t>хвилями</a:t>
            </a:r>
            <a:r>
              <a:rPr lang="ru-RU" sz="2800" dirty="0">
                <a:effectLst/>
              </a:rPr>
              <a:t> диких </a:t>
            </a:r>
            <a:r>
              <a:rPr lang="ru-RU" sz="2800" dirty="0" err="1">
                <a:effectLst/>
              </a:rPr>
              <a:t>рослин</a:t>
            </a:r>
            <a:r>
              <a:rPr lang="ru-RU" sz="2800" dirty="0">
                <a:effectLst/>
              </a:rPr>
              <a:t>. </a:t>
            </a:r>
            <a:r>
              <a:rPr lang="ru-RU" sz="2800" dirty="0" err="1">
                <a:effectLst/>
              </a:rPr>
              <a:t>Самі</a:t>
            </a:r>
            <a:r>
              <a:rPr lang="ru-RU" sz="2800" dirty="0">
                <a:effectLst/>
              </a:rPr>
              <a:t> </a:t>
            </a:r>
            <a:r>
              <a:rPr lang="ru-RU" sz="2800" dirty="0" err="1">
                <a:effectLst/>
              </a:rPr>
              <a:t>лише</a:t>
            </a:r>
            <a:r>
              <a:rPr lang="ru-RU" sz="2800" dirty="0">
                <a:effectLst/>
              </a:rPr>
              <a:t> </a:t>
            </a:r>
            <a:r>
              <a:rPr lang="ru-RU" sz="2800" dirty="0" err="1">
                <a:effectLst/>
              </a:rPr>
              <a:t>коні</a:t>
            </a:r>
            <a:r>
              <a:rPr lang="ru-RU" sz="2800" dirty="0">
                <a:effectLst/>
              </a:rPr>
              <a:t>, </a:t>
            </a:r>
            <a:r>
              <a:rPr lang="ru-RU" sz="2800" dirty="0" err="1">
                <a:effectLst/>
              </a:rPr>
              <a:t>ховаючись</a:t>
            </a:r>
            <a:r>
              <a:rPr lang="ru-RU" sz="2800" dirty="0">
                <a:effectLst/>
              </a:rPr>
              <a:t> у них, </a:t>
            </a:r>
            <a:r>
              <a:rPr lang="ru-RU" sz="2800" dirty="0" err="1">
                <a:effectLst/>
              </a:rPr>
              <a:t>мов</a:t>
            </a:r>
            <a:r>
              <a:rPr lang="ru-RU" sz="2800" dirty="0">
                <a:effectLst/>
              </a:rPr>
              <a:t> у </a:t>
            </a:r>
            <a:r>
              <a:rPr lang="ru-RU" sz="2800" dirty="0" err="1">
                <a:effectLst/>
              </a:rPr>
              <a:t>лісі</a:t>
            </a:r>
            <a:r>
              <a:rPr lang="ru-RU" sz="2800" dirty="0">
                <a:effectLst/>
              </a:rPr>
              <a:t>, </a:t>
            </a:r>
            <a:r>
              <a:rPr lang="ru-RU" sz="2800" dirty="0" err="1">
                <a:effectLst/>
              </a:rPr>
              <a:t>витолочували</a:t>
            </a:r>
            <a:r>
              <a:rPr lang="ru-RU" sz="2800" dirty="0">
                <a:effectLst/>
              </a:rPr>
              <a:t> </a:t>
            </a:r>
            <a:r>
              <a:rPr lang="ru-RU" sz="2800" dirty="0" err="1">
                <a:effectLst/>
              </a:rPr>
              <a:t>їх</a:t>
            </a:r>
            <a:r>
              <a:rPr lang="ru-RU" sz="2800" dirty="0">
                <a:effectLst/>
              </a:rPr>
              <a:t>. </a:t>
            </a:r>
            <a:r>
              <a:rPr lang="ru-RU" sz="2800" dirty="0" err="1">
                <a:effectLst/>
              </a:rPr>
              <a:t>Нічого</a:t>
            </a:r>
            <a:r>
              <a:rPr lang="ru-RU" sz="2800" dirty="0">
                <a:effectLst/>
              </a:rPr>
              <a:t> в </a:t>
            </a:r>
            <a:r>
              <a:rPr lang="ru-RU" sz="2800" dirty="0" err="1">
                <a:effectLst/>
              </a:rPr>
              <a:t>природі</a:t>
            </a:r>
            <a:r>
              <a:rPr lang="ru-RU" sz="2800" dirty="0">
                <a:effectLst/>
              </a:rPr>
              <a:t> не могло бути </a:t>
            </a:r>
            <a:r>
              <a:rPr lang="ru-RU" sz="2800" dirty="0" err="1">
                <a:effectLst/>
              </a:rPr>
              <a:t>кращого</a:t>
            </a:r>
            <a:r>
              <a:rPr lang="ru-RU" sz="2800" dirty="0">
                <a:effectLst/>
              </a:rPr>
              <a:t> за степ. </a:t>
            </a:r>
            <a:r>
              <a:rPr lang="ru-RU" sz="2800" dirty="0" err="1">
                <a:effectLst/>
              </a:rPr>
              <a:t>Уся</a:t>
            </a:r>
            <a:r>
              <a:rPr lang="ru-RU" sz="2800" dirty="0">
                <a:effectLst/>
              </a:rPr>
              <a:t> </a:t>
            </a:r>
            <a:r>
              <a:rPr lang="ru-RU" sz="2800" dirty="0" err="1">
                <a:effectLst/>
              </a:rPr>
              <a:t>поверхня</a:t>
            </a:r>
            <a:r>
              <a:rPr lang="ru-RU" sz="2800" dirty="0">
                <a:effectLst/>
              </a:rPr>
              <a:t> </a:t>
            </a:r>
            <a:r>
              <a:rPr lang="ru-RU" sz="2800" dirty="0" err="1">
                <a:effectLst/>
              </a:rPr>
              <a:t>землі</a:t>
            </a:r>
            <a:r>
              <a:rPr lang="ru-RU" sz="2800" dirty="0">
                <a:effectLst/>
              </a:rPr>
              <a:t> </a:t>
            </a:r>
            <a:r>
              <a:rPr lang="ru-RU" sz="2800" dirty="0" err="1">
                <a:effectLst/>
              </a:rPr>
              <a:t>була</a:t>
            </a:r>
            <a:r>
              <a:rPr lang="ru-RU" sz="2800" dirty="0">
                <a:effectLst/>
              </a:rPr>
              <a:t> </a:t>
            </a:r>
            <a:r>
              <a:rPr lang="ru-RU" sz="2800" dirty="0" err="1">
                <a:effectLst/>
              </a:rPr>
              <a:t>немов</a:t>
            </a:r>
            <a:r>
              <a:rPr lang="ru-RU" sz="2800" dirty="0">
                <a:effectLst/>
              </a:rPr>
              <a:t> зелено-</a:t>
            </a:r>
            <a:r>
              <a:rPr lang="ru-RU" sz="2800" dirty="0" err="1">
                <a:effectLst/>
              </a:rPr>
              <a:t>золотий</a:t>
            </a:r>
            <a:r>
              <a:rPr lang="ru-RU" sz="2800" dirty="0">
                <a:effectLst/>
              </a:rPr>
              <a:t> океан, по </a:t>
            </a:r>
            <a:r>
              <a:rPr lang="ru-RU" sz="2800" dirty="0" err="1">
                <a:effectLst/>
              </a:rPr>
              <a:t>якому</a:t>
            </a:r>
            <a:r>
              <a:rPr lang="ru-RU" sz="2800" dirty="0">
                <a:effectLst/>
              </a:rPr>
              <a:t> </a:t>
            </a:r>
            <a:r>
              <a:rPr lang="ru-RU" sz="2800" dirty="0" err="1">
                <a:effectLst/>
              </a:rPr>
              <a:t>бризнули</a:t>
            </a:r>
            <a:r>
              <a:rPr lang="ru-RU" sz="2800" dirty="0">
                <a:effectLst/>
              </a:rPr>
              <a:t> </a:t>
            </a:r>
            <a:r>
              <a:rPr lang="ru-RU" sz="2800" dirty="0" err="1">
                <a:effectLst/>
              </a:rPr>
              <a:t>мільйони</a:t>
            </a:r>
            <a:r>
              <a:rPr lang="ru-RU" sz="2800" dirty="0">
                <a:effectLst/>
              </a:rPr>
              <a:t> </a:t>
            </a:r>
            <a:r>
              <a:rPr lang="ru-RU" sz="2800" dirty="0" err="1">
                <a:effectLst/>
              </a:rPr>
              <a:t>різнобарвних</a:t>
            </a:r>
            <a:r>
              <a:rPr lang="ru-RU" sz="2800" dirty="0">
                <a:effectLst/>
              </a:rPr>
              <a:t> </a:t>
            </a:r>
            <a:r>
              <a:rPr lang="ru-RU" sz="2800" dirty="0" err="1">
                <a:effectLst/>
              </a:rPr>
              <a:t>квіток</a:t>
            </a:r>
            <a:r>
              <a:rPr lang="ru-RU" sz="2800" dirty="0">
                <a:effectLst/>
              </a:rPr>
              <a:t>. </a:t>
            </a:r>
            <a:endParaRPr lang="ru-RU" sz="2800" dirty="0"/>
          </a:p>
        </p:txBody>
      </p:sp>
      <p:sp>
        <p:nvSpPr>
          <p:cNvPr id="6" name="Горизонтальный свиток 5"/>
          <p:cNvSpPr/>
          <p:nvPr/>
        </p:nvSpPr>
        <p:spPr>
          <a:xfrm>
            <a:off x="7196919" y="0"/>
            <a:ext cx="4995081" cy="1869743"/>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TextBox 6"/>
          <p:cNvSpPr txBox="1"/>
          <p:nvPr/>
        </p:nvSpPr>
        <p:spPr>
          <a:xfrm>
            <a:off x="7615451" y="450376"/>
            <a:ext cx="4408227" cy="954107"/>
          </a:xfrm>
          <a:prstGeom prst="rect">
            <a:avLst/>
          </a:prstGeom>
          <a:noFill/>
        </p:spPr>
        <p:txBody>
          <a:bodyPr wrap="square" rtlCol="0">
            <a:spAutoFit/>
          </a:bodyPr>
          <a:lstStyle/>
          <a:p>
            <a:r>
              <a:rPr lang="uk-UA" sz="2800" dirty="0" smtClean="0"/>
              <a:t>Микола Гоголь </a:t>
            </a:r>
          </a:p>
          <a:p>
            <a:r>
              <a:rPr lang="uk-UA" sz="2800" dirty="0"/>
              <a:t> </a:t>
            </a:r>
            <a:r>
              <a:rPr lang="uk-UA" sz="2800" dirty="0" smtClean="0"/>
              <a:t>             «ТАРАС БУЛЬБА»</a:t>
            </a:r>
            <a:endParaRPr lang="ru-RU" sz="2800" dirty="0"/>
          </a:p>
        </p:txBody>
      </p:sp>
    </p:spTree>
    <p:extLst>
      <p:ext uri="{BB962C8B-B14F-4D97-AF65-F5344CB8AC3E}">
        <p14:creationId xmlns:p14="http://schemas.microsoft.com/office/powerpoint/2010/main" val="16726318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Вертикальный свиток 2"/>
          <p:cNvSpPr/>
          <p:nvPr/>
        </p:nvSpPr>
        <p:spPr>
          <a:xfrm>
            <a:off x="2129051" y="0"/>
            <a:ext cx="6605515" cy="6858000"/>
          </a:xfrm>
          <a:prstGeom prst="verticalScroll">
            <a:avLst>
              <a:gd name="adj" fmla="val 1316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 name="TextBox 3"/>
          <p:cNvSpPr txBox="1"/>
          <p:nvPr/>
        </p:nvSpPr>
        <p:spPr>
          <a:xfrm>
            <a:off x="3493827" y="1132764"/>
            <a:ext cx="4148919" cy="5324535"/>
          </a:xfrm>
          <a:prstGeom prst="rect">
            <a:avLst/>
          </a:prstGeom>
          <a:noFill/>
        </p:spPr>
        <p:txBody>
          <a:bodyPr wrap="square" rtlCol="0">
            <a:spAutoFit/>
          </a:bodyPr>
          <a:lstStyle/>
          <a:p>
            <a:r>
              <a:rPr lang="uk-UA" sz="2000" dirty="0" smtClean="0"/>
              <a:t>«</a:t>
            </a:r>
            <a:r>
              <a:rPr lang="ru-RU" sz="2000" dirty="0" smtClean="0"/>
              <a:t>Может быть нет в мире другого влюбленного с таким исступлением в природу родного края, как я. Боюсь выпустить ее на минутку, люблю все движения ее и тем более открываю ее в неуловимых прелестях. При одном воспоминании об Украине мысли мои начинают </a:t>
            </a:r>
            <a:r>
              <a:rPr lang="ru-RU" sz="2000" dirty="0" err="1" smtClean="0"/>
              <a:t>лится</a:t>
            </a:r>
            <a:r>
              <a:rPr lang="ru-RU" sz="2000" dirty="0" smtClean="0"/>
              <a:t> тише и спокойнее. Моя радость, жизнь моя, прелесть, увенчанная многоплодными садами, опоясанная моим южным, чудным небом, удивительными ночами. Украина! </a:t>
            </a:r>
            <a:r>
              <a:rPr lang="ru-RU" sz="2000" dirty="0" err="1" smtClean="0"/>
              <a:t>Благовенный</a:t>
            </a:r>
            <a:r>
              <a:rPr lang="ru-RU" sz="2000" dirty="0" smtClean="0"/>
              <a:t> край! Хочу петь и говорить о ней, как Соломон о своей лилии. </a:t>
            </a:r>
            <a:r>
              <a:rPr lang="uk-UA" sz="2000" dirty="0" smtClean="0"/>
              <a:t>»</a:t>
            </a:r>
            <a:endParaRPr lang="ru-RU" sz="2000" dirty="0"/>
          </a:p>
        </p:txBody>
      </p:sp>
      <p:sp>
        <p:nvSpPr>
          <p:cNvPr id="5" name="TextBox 4"/>
          <p:cNvSpPr txBox="1"/>
          <p:nvPr/>
        </p:nvSpPr>
        <p:spPr>
          <a:xfrm>
            <a:off x="4219431" y="331953"/>
            <a:ext cx="3926007" cy="400110"/>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ru-RU" sz="2000" dirty="0" smtClean="0"/>
              <a:t>Так писав М. Гоголь про </a:t>
            </a:r>
            <a:r>
              <a:rPr lang="ru-RU" sz="2000" dirty="0" err="1" smtClean="0"/>
              <a:t>Укра</a:t>
            </a:r>
            <a:r>
              <a:rPr lang="uk-UA" sz="2000" dirty="0" smtClean="0"/>
              <a:t>ї</a:t>
            </a:r>
            <a:r>
              <a:rPr lang="ru-RU" sz="2000" dirty="0" smtClean="0"/>
              <a:t>ну </a:t>
            </a:r>
            <a:endParaRPr lang="ru-RU" sz="2000" dirty="0"/>
          </a:p>
        </p:txBody>
      </p:sp>
    </p:spTree>
    <p:extLst>
      <p:ext uri="{BB962C8B-B14F-4D97-AF65-F5344CB8AC3E}">
        <p14:creationId xmlns:p14="http://schemas.microsoft.com/office/powerpoint/2010/main" val="14830698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Рисунок 11"/>
          <p:cNvPicPr>
            <a:picLocks noChangeAspect="1"/>
          </p:cNvPicPr>
          <p:nvPr/>
        </p:nvPicPr>
        <p:blipFill>
          <a:blip r:embed="rId2"/>
          <a:stretch>
            <a:fillRect/>
          </a:stretch>
        </p:blipFill>
        <p:spPr>
          <a:xfrm>
            <a:off x="0" y="1555227"/>
            <a:ext cx="12192000" cy="3519928"/>
          </a:xfrm>
          <a:prstGeom prst="rect">
            <a:avLst/>
          </a:prstGeom>
          <a:ln>
            <a:noFill/>
          </a:ln>
          <a:effectLst>
            <a:softEdge rad="112500"/>
          </a:effectLst>
        </p:spPr>
      </p:pic>
      <p:sp>
        <p:nvSpPr>
          <p:cNvPr id="2" name="Заголовок 1"/>
          <p:cNvSpPr>
            <a:spLocks noGrp="1"/>
          </p:cNvSpPr>
          <p:nvPr>
            <p:ph type="title"/>
          </p:nvPr>
        </p:nvSpPr>
        <p:spPr>
          <a:xfrm>
            <a:off x="195619" y="2328486"/>
            <a:ext cx="11996381" cy="2399945"/>
          </a:xfrm>
        </p:spPr>
        <p:txBody>
          <a:bodyPr>
            <a:normAutofit/>
          </a:bodyPr>
          <a:lstStyle/>
          <a:p>
            <a:r>
              <a:rPr lang="ru-RU" dirty="0" err="1">
                <a:solidFill>
                  <a:srgbClr val="EAEAEA"/>
                </a:solidFill>
              </a:rPr>
              <a:t>Останній</a:t>
            </a:r>
            <a:r>
              <a:rPr lang="ru-RU" dirty="0">
                <a:solidFill>
                  <a:srgbClr val="EAEAEA"/>
                </a:solidFill>
              </a:rPr>
              <a:t> день перед </a:t>
            </a:r>
            <a:r>
              <a:rPr lang="ru-RU" dirty="0" err="1">
                <a:solidFill>
                  <a:srgbClr val="EAEAEA"/>
                </a:solidFill>
              </a:rPr>
              <a:t>Різдвом</a:t>
            </a:r>
            <a:r>
              <a:rPr lang="ru-RU" dirty="0">
                <a:solidFill>
                  <a:srgbClr val="EAEAEA"/>
                </a:solidFill>
              </a:rPr>
              <a:t> минув</a:t>
            </a:r>
            <a:r>
              <a:rPr lang="ru-RU" dirty="0" smtClean="0">
                <a:solidFill>
                  <a:srgbClr val="EAEAEA"/>
                </a:solidFill>
              </a:rPr>
              <a:t>. </a:t>
            </a:r>
            <a:r>
              <a:rPr lang="ru-RU" dirty="0" err="1" smtClean="0">
                <a:solidFill>
                  <a:srgbClr val="EAEAEA"/>
                </a:solidFill>
              </a:rPr>
              <a:t>Зимова</a:t>
            </a:r>
            <a:r>
              <a:rPr lang="ru-RU" dirty="0" smtClean="0">
                <a:solidFill>
                  <a:srgbClr val="EAEAEA"/>
                </a:solidFill>
              </a:rPr>
              <a:t> </a:t>
            </a:r>
            <a:r>
              <a:rPr lang="ru-RU" dirty="0" err="1" smtClean="0">
                <a:solidFill>
                  <a:srgbClr val="EAEAEA"/>
                </a:solidFill>
              </a:rPr>
              <a:t>ніч</a:t>
            </a:r>
            <a:r>
              <a:rPr lang="ru-RU" dirty="0" smtClean="0">
                <a:solidFill>
                  <a:srgbClr val="EAEAEA"/>
                </a:solidFill>
              </a:rPr>
              <a:t> </a:t>
            </a:r>
            <a:r>
              <a:rPr lang="ru-RU" dirty="0">
                <a:solidFill>
                  <a:srgbClr val="EAEAEA"/>
                </a:solidFill>
              </a:rPr>
              <a:t>настала. </a:t>
            </a:r>
            <a:r>
              <a:rPr lang="ru-RU" dirty="0" smtClean="0">
                <a:solidFill>
                  <a:srgbClr val="EAEAEA"/>
                </a:solidFill>
              </a:rPr>
              <a:t>Величаво </a:t>
            </a:r>
            <a:r>
              <a:rPr lang="ru-RU" dirty="0" err="1" smtClean="0">
                <a:solidFill>
                  <a:srgbClr val="EAEAEA"/>
                </a:solidFill>
              </a:rPr>
              <a:t>піднявся</a:t>
            </a:r>
            <a:r>
              <a:rPr lang="ru-RU" dirty="0" smtClean="0">
                <a:solidFill>
                  <a:srgbClr val="EAEAEA"/>
                </a:solidFill>
              </a:rPr>
              <a:t> </a:t>
            </a:r>
            <a:r>
              <a:rPr lang="ru-RU" dirty="0">
                <a:solidFill>
                  <a:srgbClr val="EAEAEA"/>
                </a:solidFill>
              </a:rPr>
              <a:t>на небо </a:t>
            </a:r>
            <a:r>
              <a:rPr lang="ru-RU" dirty="0" err="1" smtClean="0">
                <a:solidFill>
                  <a:srgbClr val="EAEAEA"/>
                </a:solidFill>
              </a:rPr>
              <a:t>Місяць</a:t>
            </a:r>
            <a:r>
              <a:rPr lang="ru-RU" dirty="0" smtClean="0">
                <a:solidFill>
                  <a:srgbClr val="EAEAEA"/>
                </a:solidFill>
              </a:rPr>
              <a:t>, </a:t>
            </a:r>
            <a:r>
              <a:rPr lang="ru-RU" dirty="0" err="1" smtClean="0">
                <a:solidFill>
                  <a:srgbClr val="EAEAEA"/>
                </a:solidFill>
              </a:rPr>
              <a:t>щоб</a:t>
            </a:r>
            <a:r>
              <a:rPr lang="ru-RU" dirty="0" smtClean="0">
                <a:solidFill>
                  <a:srgbClr val="EAEAEA"/>
                </a:solidFill>
              </a:rPr>
              <a:t> </a:t>
            </a:r>
            <a:r>
              <a:rPr lang="ru-RU" dirty="0" err="1" smtClean="0">
                <a:solidFill>
                  <a:srgbClr val="EAEAEA"/>
                </a:solidFill>
              </a:rPr>
              <a:t>посвітити</a:t>
            </a:r>
            <a:r>
              <a:rPr lang="ru-RU" dirty="0" smtClean="0">
                <a:solidFill>
                  <a:srgbClr val="EAEAEA"/>
                </a:solidFill>
              </a:rPr>
              <a:t> </a:t>
            </a:r>
            <a:r>
              <a:rPr lang="ru-RU" dirty="0" err="1">
                <a:solidFill>
                  <a:srgbClr val="EAEAEA"/>
                </a:solidFill>
              </a:rPr>
              <a:t>добрим</a:t>
            </a:r>
            <a:r>
              <a:rPr lang="ru-RU" dirty="0">
                <a:solidFill>
                  <a:srgbClr val="EAEAEA"/>
                </a:solidFill>
              </a:rPr>
              <a:t> людям та </a:t>
            </a:r>
            <a:r>
              <a:rPr lang="ru-RU" dirty="0" err="1">
                <a:solidFill>
                  <a:srgbClr val="EAEAEA"/>
                </a:solidFill>
              </a:rPr>
              <a:t>всьому</a:t>
            </a:r>
            <a:r>
              <a:rPr lang="ru-RU" dirty="0">
                <a:solidFill>
                  <a:srgbClr val="EAEAEA"/>
                </a:solidFill>
              </a:rPr>
              <a:t> </a:t>
            </a:r>
            <a:r>
              <a:rPr lang="ru-RU" dirty="0" err="1">
                <a:solidFill>
                  <a:srgbClr val="EAEAEA"/>
                </a:solidFill>
              </a:rPr>
              <a:t>світові</a:t>
            </a:r>
            <a:r>
              <a:rPr lang="ru-RU" dirty="0">
                <a:solidFill>
                  <a:srgbClr val="EAEAEA"/>
                </a:solidFill>
              </a:rPr>
              <a:t>, </a:t>
            </a:r>
            <a:r>
              <a:rPr lang="ru-RU" dirty="0" err="1">
                <a:solidFill>
                  <a:srgbClr val="EAEAEA"/>
                </a:solidFill>
              </a:rPr>
              <a:t>щоб</a:t>
            </a:r>
            <a:r>
              <a:rPr lang="ru-RU" dirty="0">
                <a:solidFill>
                  <a:srgbClr val="EAEAEA"/>
                </a:solidFill>
              </a:rPr>
              <a:t> </a:t>
            </a:r>
            <a:r>
              <a:rPr lang="ru-RU" dirty="0" err="1">
                <a:solidFill>
                  <a:srgbClr val="EAEAEA"/>
                </a:solidFill>
              </a:rPr>
              <a:t>усім</a:t>
            </a:r>
            <a:r>
              <a:rPr lang="ru-RU" dirty="0">
                <a:solidFill>
                  <a:srgbClr val="EAEAEA"/>
                </a:solidFill>
              </a:rPr>
              <a:t> </a:t>
            </a:r>
            <a:r>
              <a:rPr lang="ru-RU" dirty="0" err="1">
                <a:solidFill>
                  <a:srgbClr val="EAEAEA"/>
                </a:solidFill>
              </a:rPr>
              <a:t>було</a:t>
            </a:r>
            <a:r>
              <a:rPr lang="ru-RU" dirty="0">
                <a:solidFill>
                  <a:srgbClr val="EAEAEA"/>
                </a:solidFill>
              </a:rPr>
              <a:t> весело </a:t>
            </a:r>
            <a:r>
              <a:rPr lang="ru-RU" dirty="0" err="1">
                <a:solidFill>
                  <a:srgbClr val="EAEAEA"/>
                </a:solidFill>
              </a:rPr>
              <a:t>колядувати</a:t>
            </a:r>
            <a:r>
              <a:rPr lang="ru-RU" dirty="0">
                <a:solidFill>
                  <a:srgbClr val="EAEAEA"/>
                </a:solidFill>
              </a:rPr>
              <a:t> й </a:t>
            </a:r>
            <a:r>
              <a:rPr lang="ru-RU" dirty="0" err="1">
                <a:solidFill>
                  <a:srgbClr val="EAEAEA"/>
                </a:solidFill>
              </a:rPr>
              <a:t>славити</a:t>
            </a:r>
            <a:r>
              <a:rPr lang="ru-RU" dirty="0">
                <a:solidFill>
                  <a:srgbClr val="EAEAEA"/>
                </a:solidFill>
              </a:rPr>
              <a:t> Христа</a:t>
            </a:r>
          </a:p>
        </p:txBody>
      </p:sp>
      <p:sp>
        <p:nvSpPr>
          <p:cNvPr id="3" name="Горизонтальный свиток 2"/>
          <p:cNvSpPr/>
          <p:nvPr/>
        </p:nvSpPr>
        <p:spPr>
          <a:xfrm>
            <a:off x="7044520" y="18927"/>
            <a:ext cx="4844954" cy="2320120"/>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 name="TextBox 3"/>
          <p:cNvSpPr txBox="1"/>
          <p:nvPr/>
        </p:nvSpPr>
        <p:spPr>
          <a:xfrm>
            <a:off x="7428933" y="701934"/>
            <a:ext cx="4722124" cy="954107"/>
          </a:xfrm>
          <a:prstGeom prst="rect">
            <a:avLst/>
          </a:prstGeom>
          <a:noFill/>
        </p:spPr>
        <p:txBody>
          <a:bodyPr wrap="square" rtlCol="0">
            <a:spAutoFit/>
          </a:bodyPr>
          <a:lstStyle/>
          <a:p>
            <a:r>
              <a:rPr lang="uk-UA" sz="2800" dirty="0" smtClean="0"/>
              <a:t>Микола Гоголь </a:t>
            </a:r>
          </a:p>
          <a:p>
            <a:r>
              <a:rPr lang="uk-UA" sz="2800" dirty="0"/>
              <a:t> </a:t>
            </a:r>
            <a:r>
              <a:rPr lang="uk-UA" sz="2800" dirty="0" smtClean="0"/>
              <a:t>          «Ніч перед Різдвом»</a:t>
            </a:r>
            <a:endParaRPr lang="ru-RU" sz="2800" dirty="0"/>
          </a:p>
        </p:txBody>
      </p:sp>
      <p:sp>
        <p:nvSpPr>
          <p:cNvPr id="5" name="4-конечная звезда 4"/>
          <p:cNvSpPr/>
          <p:nvPr/>
        </p:nvSpPr>
        <p:spPr>
          <a:xfrm>
            <a:off x="1119116" y="285368"/>
            <a:ext cx="723332" cy="792806"/>
          </a:xfrm>
          <a:prstGeom prst="star4">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ru-RU"/>
          </a:p>
        </p:txBody>
      </p:sp>
      <p:sp>
        <p:nvSpPr>
          <p:cNvPr id="6" name="4-конечная звезда 5"/>
          <p:cNvSpPr/>
          <p:nvPr/>
        </p:nvSpPr>
        <p:spPr>
          <a:xfrm>
            <a:off x="2210937" y="1801504"/>
            <a:ext cx="696036" cy="723332"/>
          </a:xfrm>
          <a:prstGeom prst="star4">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ru-RU"/>
          </a:p>
        </p:txBody>
      </p:sp>
      <p:sp>
        <p:nvSpPr>
          <p:cNvPr id="7" name="4-конечная звезда 6"/>
          <p:cNvSpPr/>
          <p:nvPr/>
        </p:nvSpPr>
        <p:spPr>
          <a:xfrm>
            <a:off x="3261815" y="504967"/>
            <a:ext cx="1091821" cy="1050260"/>
          </a:xfrm>
          <a:prstGeom prst="star4">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ru-RU"/>
          </a:p>
        </p:txBody>
      </p:sp>
      <p:sp>
        <p:nvSpPr>
          <p:cNvPr id="8" name="4-конечная звезда 7"/>
          <p:cNvSpPr/>
          <p:nvPr/>
        </p:nvSpPr>
        <p:spPr>
          <a:xfrm>
            <a:off x="325270" y="1269242"/>
            <a:ext cx="1053154" cy="1001859"/>
          </a:xfrm>
          <a:prstGeom prst="star4">
            <a:avLst>
              <a:gd name="adj" fmla="val 12500"/>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ru-RU"/>
          </a:p>
        </p:txBody>
      </p:sp>
      <p:sp>
        <p:nvSpPr>
          <p:cNvPr id="9" name="4-конечная звезда 8"/>
          <p:cNvSpPr/>
          <p:nvPr/>
        </p:nvSpPr>
        <p:spPr>
          <a:xfrm>
            <a:off x="10645254" y="5607168"/>
            <a:ext cx="764274" cy="670802"/>
          </a:xfrm>
          <a:prstGeom prst="star4">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ru-RU"/>
          </a:p>
        </p:txBody>
      </p:sp>
      <p:sp>
        <p:nvSpPr>
          <p:cNvPr id="10" name="4-конечная звезда 9"/>
          <p:cNvSpPr/>
          <p:nvPr/>
        </p:nvSpPr>
        <p:spPr>
          <a:xfrm>
            <a:off x="9735403" y="5989304"/>
            <a:ext cx="791570" cy="792806"/>
          </a:xfrm>
          <a:prstGeom prst="star4">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ru-RU"/>
          </a:p>
        </p:txBody>
      </p:sp>
      <p:sp>
        <p:nvSpPr>
          <p:cNvPr id="11" name="4-конечная звезда 10"/>
          <p:cNvSpPr/>
          <p:nvPr/>
        </p:nvSpPr>
        <p:spPr>
          <a:xfrm>
            <a:off x="9103057" y="5486400"/>
            <a:ext cx="727881" cy="627797"/>
          </a:xfrm>
          <a:prstGeom prst="star4">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21593854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p:cNvPicPr>
            <a:picLocks noChangeAspect="1"/>
          </p:cNvPicPr>
          <p:nvPr/>
        </p:nvPicPr>
        <p:blipFill>
          <a:blip r:embed="rId2"/>
          <a:stretch>
            <a:fillRect/>
          </a:stretch>
        </p:blipFill>
        <p:spPr>
          <a:xfrm>
            <a:off x="137423" y="4429125"/>
            <a:ext cx="3238500" cy="24288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 name="Рисунок 2"/>
          <p:cNvPicPr>
            <a:picLocks noChangeAspect="1"/>
          </p:cNvPicPr>
          <p:nvPr/>
        </p:nvPicPr>
        <p:blipFill>
          <a:blip r:embed="rId3"/>
          <a:stretch>
            <a:fillRect/>
          </a:stretch>
        </p:blipFill>
        <p:spPr>
          <a:xfrm>
            <a:off x="332948" y="136478"/>
            <a:ext cx="4505313" cy="339829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Рисунок 7"/>
          <p:cNvPicPr>
            <a:picLocks noChangeAspect="1"/>
          </p:cNvPicPr>
          <p:nvPr/>
        </p:nvPicPr>
        <p:blipFill>
          <a:blip r:embed="rId4"/>
          <a:stretch>
            <a:fillRect/>
          </a:stretch>
        </p:blipFill>
        <p:spPr>
          <a:xfrm>
            <a:off x="3904255" y="328833"/>
            <a:ext cx="3903160" cy="294905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 name="Рисунок 3"/>
          <p:cNvPicPr>
            <a:picLocks noChangeAspect="1"/>
          </p:cNvPicPr>
          <p:nvPr/>
        </p:nvPicPr>
        <p:blipFill>
          <a:blip r:embed="rId5"/>
          <a:stretch>
            <a:fillRect/>
          </a:stretch>
        </p:blipFill>
        <p:spPr>
          <a:xfrm>
            <a:off x="2425801" y="2816434"/>
            <a:ext cx="4166833" cy="333346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Рисунок 5"/>
          <p:cNvPicPr>
            <a:picLocks noChangeAspect="1"/>
          </p:cNvPicPr>
          <p:nvPr/>
        </p:nvPicPr>
        <p:blipFill>
          <a:blip r:embed="rId6"/>
          <a:stretch>
            <a:fillRect/>
          </a:stretch>
        </p:blipFill>
        <p:spPr>
          <a:xfrm>
            <a:off x="5554775" y="3183637"/>
            <a:ext cx="4938210" cy="367436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Рисунок 6"/>
          <p:cNvPicPr>
            <a:picLocks noChangeAspect="1"/>
          </p:cNvPicPr>
          <p:nvPr/>
        </p:nvPicPr>
        <p:blipFill>
          <a:blip r:embed="rId7"/>
          <a:stretch>
            <a:fillRect/>
          </a:stretch>
        </p:blipFill>
        <p:spPr>
          <a:xfrm>
            <a:off x="7377805" y="311624"/>
            <a:ext cx="4095750" cy="3048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6996867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27442" y="341195"/>
            <a:ext cx="10353761" cy="2113342"/>
          </a:xfrm>
        </p:spPr>
        <p:txBody>
          <a:bodyPr>
            <a:normAutofit fontScale="90000"/>
          </a:bodyPr>
          <a:lstStyle/>
          <a:p>
            <a:r>
              <a:rPr lang="uk-UA" dirty="0" smtClean="0"/>
              <a:t>«Немає почуття прекраснішого, ніж любов до Батьківщини; зраду їй ніщо не може ні спокутувати, ні виправдати»</a:t>
            </a:r>
            <a:br>
              <a:rPr lang="uk-UA" dirty="0" smtClean="0"/>
            </a:br>
            <a:r>
              <a:rPr lang="uk-UA" b="0" dirty="0"/>
              <a:t> </a:t>
            </a:r>
            <a:r>
              <a:rPr lang="uk-UA" b="0" dirty="0" smtClean="0"/>
              <a:t>                                                               </a:t>
            </a:r>
            <a:r>
              <a:rPr lang="uk-UA" b="0" dirty="0" err="1" smtClean="0"/>
              <a:t>микола</a:t>
            </a:r>
            <a:r>
              <a:rPr lang="uk-UA" b="0" dirty="0" smtClean="0"/>
              <a:t> гоголь</a:t>
            </a:r>
            <a:endParaRPr lang="ru-RU" b="0" dirty="0"/>
          </a:p>
        </p:txBody>
      </p:sp>
      <p:pic>
        <p:nvPicPr>
          <p:cNvPr id="3" name="Рисунок 2"/>
          <p:cNvPicPr>
            <a:picLocks noChangeAspect="1"/>
          </p:cNvPicPr>
          <p:nvPr/>
        </p:nvPicPr>
        <p:blipFill>
          <a:blip r:embed="rId2"/>
          <a:stretch>
            <a:fillRect/>
          </a:stretch>
        </p:blipFill>
        <p:spPr>
          <a:xfrm>
            <a:off x="354841" y="2052959"/>
            <a:ext cx="2985494" cy="4240758"/>
          </a:xfrm>
          <a:prstGeom prst="rect">
            <a:avLst/>
          </a:prstGeom>
          <a:ln>
            <a:noFill/>
          </a:ln>
          <a:effectLst>
            <a:softEdge rad="112500"/>
          </a:effectLst>
        </p:spPr>
      </p:pic>
      <p:pic>
        <p:nvPicPr>
          <p:cNvPr id="4" name="Рисунок 3"/>
          <p:cNvPicPr>
            <a:picLocks noChangeAspect="1"/>
          </p:cNvPicPr>
          <p:nvPr/>
        </p:nvPicPr>
        <p:blipFill>
          <a:blip r:embed="rId3"/>
          <a:stretch>
            <a:fillRect/>
          </a:stretch>
        </p:blipFill>
        <p:spPr>
          <a:xfrm>
            <a:off x="7314254" y="3393568"/>
            <a:ext cx="4267200" cy="3200400"/>
          </a:xfrm>
          <a:prstGeom prst="rect">
            <a:avLst/>
          </a:prstGeom>
          <a:ln>
            <a:noFill/>
          </a:ln>
          <a:effectLst>
            <a:softEdge rad="112500"/>
          </a:effectLst>
        </p:spPr>
      </p:pic>
      <p:pic>
        <p:nvPicPr>
          <p:cNvPr id="6" name="Рисунок 5"/>
          <p:cNvPicPr>
            <a:picLocks noChangeAspect="1"/>
          </p:cNvPicPr>
          <p:nvPr/>
        </p:nvPicPr>
        <p:blipFill>
          <a:blip r:embed="rId4"/>
          <a:stretch>
            <a:fillRect/>
          </a:stretch>
        </p:blipFill>
        <p:spPr>
          <a:xfrm>
            <a:off x="5265404" y="2052959"/>
            <a:ext cx="3200864" cy="3830542"/>
          </a:xfrm>
          <a:prstGeom prst="rect">
            <a:avLst/>
          </a:prstGeom>
          <a:ln>
            <a:noFill/>
          </a:ln>
          <a:effectLst>
            <a:softEdge rad="112500"/>
          </a:effectLst>
        </p:spPr>
      </p:pic>
      <p:pic>
        <p:nvPicPr>
          <p:cNvPr id="5" name="Рисунок 4"/>
          <p:cNvPicPr>
            <a:picLocks noChangeAspect="1"/>
          </p:cNvPicPr>
          <p:nvPr/>
        </p:nvPicPr>
        <p:blipFill>
          <a:blip r:embed="rId5"/>
          <a:stretch>
            <a:fillRect/>
          </a:stretch>
        </p:blipFill>
        <p:spPr>
          <a:xfrm>
            <a:off x="3340335" y="3393568"/>
            <a:ext cx="2553553" cy="3273786"/>
          </a:xfrm>
          <a:prstGeom prst="rect">
            <a:avLst/>
          </a:prstGeom>
          <a:ln>
            <a:noFill/>
          </a:ln>
          <a:effectLst>
            <a:softEdge rad="112500"/>
          </a:effectLst>
        </p:spPr>
      </p:pic>
    </p:spTree>
    <p:extLst>
      <p:ext uri="{BB962C8B-B14F-4D97-AF65-F5344CB8AC3E}">
        <p14:creationId xmlns:p14="http://schemas.microsoft.com/office/powerpoint/2010/main" val="4082735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stretch>
            <a:fillRect/>
          </a:stretch>
        </p:blipFill>
        <p:spPr>
          <a:xfrm>
            <a:off x="982639" y="0"/>
            <a:ext cx="5544936" cy="4435949"/>
          </a:xfrm>
          <a:prstGeom prst="rect">
            <a:avLst/>
          </a:prstGeom>
          <a:ln>
            <a:noFill/>
          </a:ln>
          <a:effectLst>
            <a:softEdge rad="112500"/>
          </a:effectLst>
        </p:spPr>
      </p:pic>
      <p:pic>
        <p:nvPicPr>
          <p:cNvPr id="6" name="Рисунок 5"/>
          <p:cNvPicPr>
            <a:picLocks noChangeAspect="1"/>
          </p:cNvPicPr>
          <p:nvPr/>
        </p:nvPicPr>
        <p:blipFill>
          <a:blip r:embed="rId3"/>
          <a:stretch>
            <a:fillRect/>
          </a:stretch>
        </p:blipFill>
        <p:spPr>
          <a:xfrm>
            <a:off x="5365902" y="3390225"/>
            <a:ext cx="4607684" cy="3071789"/>
          </a:xfrm>
          <a:prstGeom prst="rect">
            <a:avLst/>
          </a:prstGeom>
          <a:ln>
            <a:noFill/>
          </a:ln>
          <a:effectLst>
            <a:softEdge rad="112500"/>
          </a:effectLst>
        </p:spPr>
      </p:pic>
      <p:pic>
        <p:nvPicPr>
          <p:cNvPr id="3" name="Рисунок 2"/>
          <p:cNvPicPr>
            <a:picLocks noChangeAspect="1"/>
          </p:cNvPicPr>
          <p:nvPr/>
        </p:nvPicPr>
        <p:blipFill>
          <a:blip r:embed="rId4"/>
          <a:stretch>
            <a:fillRect/>
          </a:stretch>
        </p:blipFill>
        <p:spPr>
          <a:xfrm>
            <a:off x="6399231" y="50250"/>
            <a:ext cx="4511607" cy="3390225"/>
          </a:xfrm>
          <a:prstGeom prst="rect">
            <a:avLst/>
          </a:prstGeom>
          <a:ln>
            <a:noFill/>
          </a:ln>
          <a:effectLst>
            <a:softEdge rad="112500"/>
          </a:effectLst>
        </p:spPr>
      </p:pic>
      <p:pic>
        <p:nvPicPr>
          <p:cNvPr id="4" name="Рисунок 3"/>
          <p:cNvPicPr>
            <a:picLocks noChangeAspect="1"/>
          </p:cNvPicPr>
          <p:nvPr/>
        </p:nvPicPr>
        <p:blipFill>
          <a:blip r:embed="rId5"/>
          <a:stretch>
            <a:fillRect/>
          </a:stretch>
        </p:blipFill>
        <p:spPr>
          <a:xfrm>
            <a:off x="982639" y="3553820"/>
            <a:ext cx="4762500" cy="3181350"/>
          </a:xfrm>
          <a:prstGeom prst="rect">
            <a:avLst/>
          </a:prstGeom>
          <a:ln>
            <a:noFill/>
          </a:ln>
          <a:effectLst>
            <a:softEdge rad="112500"/>
          </a:effectLst>
        </p:spPr>
      </p:pic>
    </p:spTree>
    <p:extLst>
      <p:ext uri="{BB962C8B-B14F-4D97-AF65-F5344CB8AC3E}">
        <p14:creationId xmlns:p14="http://schemas.microsoft.com/office/powerpoint/2010/main" val="6111173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435522" y="-136477"/>
            <a:ext cx="8693624" cy="1200329"/>
          </a:xfrm>
          <a:prstGeom prst="rect">
            <a:avLst/>
          </a:prstGeom>
          <a:noFill/>
        </p:spPr>
        <p:txBody>
          <a:bodyPr wrap="square" rtlCol="0">
            <a:spAutoFit/>
          </a:bodyPr>
          <a:lstStyle/>
          <a:p>
            <a:r>
              <a:rPr lang="uk-UA" sz="7200" dirty="0" smtClean="0">
                <a:latin typeface="+mj-lt"/>
              </a:rPr>
              <a:t>Анна Ахматова</a:t>
            </a:r>
            <a:endParaRPr lang="ru-RU" sz="7200" dirty="0">
              <a:latin typeface="+mj-lt"/>
            </a:endParaRPr>
          </a:p>
        </p:txBody>
      </p:sp>
      <p:pic>
        <p:nvPicPr>
          <p:cNvPr id="4" name="Рисунок 3"/>
          <p:cNvPicPr>
            <a:picLocks noChangeAspect="1"/>
          </p:cNvPicPr>
          <p:nvPr/>
        </p:nvPicPr>
        <p:blipFill>
          <a:blip r:embed="rId2"/>
          <a:stretch>
            <a:fillRect/>
          </a:stretch>
        </p:blipFill>
        <p:spPr>
          <a:xfrm>
            <a:off x="6453259" y="1063852"/>
            <a:ext cx="5219700" cy="5257800"/>
          </a:xfrm>
          <a:prstGeom prst="ellipse">
            <a:avLst/>
          </a:prstGeom>
          <a:ln>
            <a:noFill/>
          </a:ln>
          <a:effectLst>
            <a:softEdge rad="112500"/>
          </a:effectLst>
        </p:spPr>
      </p:pic>
      <p:pic>
        <p:nvPicPr>
          <p:cNvPr id="5" name="Рисунок 4"/>
          <p:cNvPicPr>
            <a:picLocks noChangeAspect="1"/>
          </p:cNvPicPr>
          <p:nvPr/>
        </p:nvPicPr>
        <p:blipFill>
          <a:blip r:embed="rId3"/>
          <a:stretch>
            <a:fillRect/>
          </a:stretch>
        </p:blipFill>
        <p:spPr>
          <a:xfrm>
            <a:off x="234572" y="636675"/>
            <a:ext cx="4762500" cy="6057900"/>
          </a:xfrm>
          <a:prstGeom prst="rect">
            <a:avLst/>
          </a:prstGeom>
          <a:ln>
            <a:noFill/>
          </a:ln>
          <a:effectLst>
            <a:softEdge rad="112500"/>
          </a:effectLst>
        </p:spPr>
      </p:pic>
    </p:spTree>
    <p:extLst>
      <p:ext uri="{BB962C8B-B14F-4D97-AF65-F5344CB8AC3E}">
        <p14:creationId xmlns:p14="http://schemas.microsoft.com/office/powerpoint/2010/main" val="1914137995"/>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Damask">
  <a:themeElements>
    <a:clrScheme name="Damask">
      <a:dk1>
        <a:sysClr val="windowText" lastClr="000000"/>
      </a:dk1>
      <a:lt1>
        <a:sysClr val="window" lastClr="FFFFFF"/>
      </a:lt1>
      <a:dk2>
        <a:srgbClr val="78346F"/>
      </a:dk2>
      <a:lt2>
        <a:srgbClr val="D9A8D2"/>
      </a:lt2>
      <a:accent1>
        <a:srgbClr val="CE57AB"/>
      </a:accent1>
      <a:accent2>
        <a:srgbClr val="8E8EFD"/>
      </a:accent2>
      <a:accent3>
        <a:srgbClr val="7CBCE0"/>
      </a:accent3>
      <a:accent4>
        <a:srgbClr val="70BF9F"/>
      </a:accent4>
      <a:accent5>
        <a:srgbClr val="A5B960"/>
      </a:accent5>
      <a:accent6>
        <a:srgbClr val="D47A57"/>
      </a:accent6>
      <a:hlink>
        <a:srgbClr val="D164DE"/>
      </a:hlink>
      <a:folHlink>
        <a:srgbClr val="BE87C4"/>
      </a:folHlink>
    </a:clrScheme>
    <a:fontScheme name="Другая 1">
      <a:majorFont>
        <a:latin typeface="French Script MT"/>
        <a:ea typeface=""/>
        <a:cs typeface=""/>
      </a:majorFont>
      <a:minorFont>
        <a:latin typeface="Rockwell"/>
        <a:ea typeface=""/>
        <a:cs typeface=""/>
      </a:minorFont>
    </a:fontScheme>
    <a:fmtScheme name="Damask">
      <a:fillStyleLst>
        <a:solidFill>
          <a:schemeClr val="phClr"/>
        </a:solidFill>
        <a:gradFill rotWithShape="1">
          <a:gsLst>
            <a:gs pos="0">
              <a:schemeClr val="phClr">
                <a:tint val="48000"/>
                <a:satMod val="105000"/>
                <a:lumMod val="110000"/>
              </a:schemeClr>
            </a:gs>
            <a:gs pos="100000">
              <a:schemeClr val="phClr">
                <a:tint val="78000"/>
                <a:satMod val="109000"/>
                <a:lumMod val="100000"/>
              </a:schemeClr>
            </a:gs>
          </a:gsLst>
          <a:lin ang="5400000" scaled="0"/>
        </a:gradFill>
        <a:gradFill rotWithShape="1">
          <a:gsLst>
            <a:gs pos="0">
              <a:schemeClr val="phClr">
                <a:tint val="94000"/>
                <a:satMod val="100000"/>
                <a:lumMod val="104000"/>
              </a:schemeClr>
            </a:gs>
            <a:gs pos="69000">
              <a:schemeClr val="phClr">
                <a:shade val="86000"/>
                <a:satMod val="130000"/>
                <a:lumMod val="102000"/>
              </a:schemeClr>
            </a:gs>
            <a:gs pos="100000">
              <a:schemeClr val="phClr">
                <a:shade val="72000"/>
                <a:satMod val="130000"/>
                <a:lumMod val="100000"/>
              </a:schemeClr>
            </a:gs>
          </a:gsLst>
          <a:lin ang="5400000" scaled="0"/>
        </a:gradFill>
      </a:fillStyleLst>
      <a:lnStyleLst>
        <a:ln w="12700"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38100" dir="5400000" sy="96000" rotWithShape="0">
              <a:srgbClr val="000000">
                <a:alpha val="54000"/>
              </a:srgbClr>
            </a:outerShdw>
          </a:effectLst>
        </a:effectStyle>
        <a:effectStyle>
          <a:effectLst>
            <a:outerShdw blurRad="76200" dist="38100" dir="5400000" algn="ctr" rotWithShape="0">
              <a:srgbClr val="000000">
                <a:alpha val="76000"/>
              </a:srgbClr>
            </a:outerShdw>
          </a:effectLst>
          <a:scene3d>
            <a:camera prst="orthographicFront">
              <a:rot lat="0" lon="0" rev="0"/>
            </a:camera>
            <a:lightRig rig="balanced" dir="t"/>
          </a:scene3d>
          <a:sp3d prstMaterial="matte">
            <a:bevelT w="25400" h="25400" prst="relaxedInset"/>
          </a:sp3d>
        </a:effectStyle>
      </a:effectStyleLst>
      <a:bgFillStyleLst>
        <a:solidFill>
          <a:schemeClr val="phClr"/>
        </a:solidFill>
        <a:solidFill>
          <a:schemeClr val="phClr">
            <a:tint val="95000"/>
            <a:satMod val="170000"/>
          </a:schemeClr>
        </a:solidFill>
        <a:blipFill rotWithShape="1">
          <a:blip xmlns:r="http://schemas.openxmlformats.org/officeDocument/2006/relationships" r:embed="rId1">
            <a:duotone>
              <a:schemeClr val="phClr">
                <a:shade val="18000"/>
                <a:satMod val="160000"/>
                <a:lumMod val="28000"/>
              </a:schemeClr>
              <a:schemeClr val="phClr">
                <a:tint val="95000"/>
                <a:satMod val="160000"/>
                <a:lumMod val="116000"/>
              </a:schemeClr>
            </a:duotone>
          </a:blip>
          <a:stretch/>
        </a:blipFill>
      </a:bgFillStyleLst>
    </a:fmtScheme>
  </a:themeElements>
  <a:objectDefaults/>
  <a:extraClrSchemeLst/>
  <a:extLst>
    <a:ext uri="{05A4C25C-085E-4340-85A3-A5531E510DB2}">
      <thm15:themeFamily xmlns:thm15="http://schemas.microsoft.com/office/thememl/2012/main" name="Damask" id="{F9A299A0-33D0-4E0F-9F3F-7163E3744208}" vid="{D4FE1632-F131-47D3-A814-99E9CD025E20}"/>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TM04033921[[fn=Дамаск]]</Template>
  <TotalTime>653</TotalTime>
  <Words>915</Words>
  <Application>Microsoft Office PowerPoint</Application>
  <PresentationFormat>Широкоэкранный</PresentationFormat>
  <Paragraphs>37</Paragraphs>
  <Slides>23</Slides>
  <Notes>1</Notes>
  <HiddenSlides>0</HiddenSlides>
  <MMClips>0</MMClips>
  <ScaleCrop>false</ScaleCrop>
  <HeadingPairs>
    <vt:vector size="6" baseType="variant">
      <vt:variant>
        <vt:lpstr>Использованные шрифты</vt:lpstr>
      </vt:variant>
      <vt:variant>
        <vt:i4>4</vt:i4>
      </vt:variant>
      <vt:variant>
        <vt:lpstr>Тема</vt:lpstr>
      </vt:variant>
      <vt:variant>
        <vt:i4>1</vt:i4>
      </vt:variant>
      <vt:variant>
        <vt:lpstr>Заголовки слайдов</vt:lpstr>
      </vt:variant>
      <vt:variant>
        <vt:i4>23</vt:i4>
      </vt:variant>
    </vt:vector>
  </HeadingPairs>
  <TitlesOfParts>
    <vt:vector size="28" baseType="lpstr">
      <vt:lpstr>Arial</vt:lpstr>
      <vt:lpstr>Calibri</vt:lpstr>
      <vt:lpstr>French Script MT</vt:lpstr>
      <vt:lpstr>Rockwell</vt:lpstr>
      <vt:lpstr>Damask</vt:lpstr>
      <vt:lpstr>Зарубіжні письменники і УКРАЇНА</vt:lpstr>
      <vt:lpstr>Презентация PowerPoint</vt:lpstr>
      <vt:lpstr>Презентация PowerPoint</vt:lpstr>
      <vt:lpstr>Презентация PowerPoint</vt:lpstr>
      <vt:lpstr>Останній день перед Різдвом минув. Зимова ніч настала. Величаво піднявся на небо Місяць, щоб посвітити добрим людям та всьому світові, щоб усім було весело колядувати й славити Христа</vt:lpstr>
      <vt:lpstr>Презентация PowerPoint</vt:lpstr>
      <vt:lpstr>«Немає почуття прекраснішого, ніж любов до Батьківщини; зраду їй ніщо не може ні спокутувати, ні виправдати»                                                                 микола гоголь</vt:lpstr>
      <vt:lpstr>Презентация PowerPoint</vt:lpstr>
      <vt:lpstr>Презентация PowerPoint</vt:lpstr>
      <vt:lpstr>«Из города киева из логова змиева я взял не жену, а колдунью…»   так писав гумільйов про анну ахматову</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Лохвич Светлана</dc:creator>
  <cp:lastModifiedBy>Лохвич Светлана</cp:lastModifiedBy>
  <cp:revision>39</cp:revision>
  <dcterms:created xsi:type="dcterms:W3CDTF">2015-01-10T14:52:56Z</dcterms:created>
  <dcterms:modified xsi:type="dcterms:W3CDTF">2015-02-05T11:14:46Z</dcterms:modified>
</cp:coreProperties>
</file>