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CD3FC3-AFC6-4938-ACCE-EE03B9072C86}" type="datetimeFigureOut">
              <a:rPr lang="uk-UA" smtClean="0"/>
              <a:t>12.03.2014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484354-FCF2-4621-B99A-1612918B083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ua/yandsearch?img_url=http://cdn-si2.volyninfo.com/sites/default/files/styles/300x225cs/public/images/news/export/2012-07-27/images_1.jpeg&amp;iorient=&amp;nojs=1&amp;icolor=&amp;site=&amp;text=%D1%84%D0%BE%D1%82%D0%BE%20%D0%BB%D0%B5%D1%81%D1%96%20%D1%83%D0%BA%D1%80%D0%B0%D1%97%D0%BD%D0%BA%D0%B8%20%D0%B2%20%D0%B4%D0%B8%D1%82%D0%B8%D0%BD%D1%81%D1%82%D0%B2%D1%96&amp;wp=&amp;pos=10&amp;isize=&amp;type=&amp;recent=&amp;rpt=simage&amp;itype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002060"/>
                </a:solidFill>
                <a:latin typeface="Georgia" pitchFamily="18" charset="0"/>
              </a:rPr>
              <a:t>Леся Українка</a:t>
            </a:r>
            <a:r>
              <a:rPr lang="ru-RU" sz="7200" i="1" dirty="0">
                <a:solidFill>
                  <a:srgbClr val="002060"/>
                </a:solidFill>
                <a:latin typeface="Georgia" pitchFamily="18" charset="0"/>
              </a:rPr>
              <a:t> </a:t>
            </a:r>
            <a:endParaRPr lang="uk-UA" sz="72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57830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(25 </a:t>
            </a:r>
            <a:r>
              <a:rPr lang="uk-UA" sz="4000" dirty="0"/>
              <a:t>лютого</a:t>
            </a:r>
            <a:r>
              <a:rPr lang="ru-RU" sz="4000" dirty="0"/>
              <a:t> </a:t>
            </a:r>
            <a:r>
              <a:rPr lang="uk-UA" sz="4000" dirty="0" smtClean="0"/>
              <a:t>1871</a:t>
            </a:r>
            <a:r>
              <a:rPr lang="uk-UA" sz="4000" baseline="30000" dirty="0"/>
              <a:t> </a:t>
            </a:r>
            <a:r>
              <a:rPr lang="uk-UA" sz="4000" dirty="0" smtClean="0"/>
              <a:t>—</a:t>
            </a:r>
            <a:r>
              <a:rPr lang="ru-RU" sz="4000" dirty="0" smtClean="0"/>
              <a:t> </a:t>
            </a:r>
            <a:r>
              <a:rPr lang="uk-UA" sz="4000" dirty="0" smtClean="0"/>
              <a:t>1 серпня</a:t>
            </a:r>
            <a:r>
              <a:rPr lang="ru-RU" sz="4000" dirty="0"/>
              <a:t> </a:t>
            </a:r>
            <a:r>
              <a:rPr lang="uk-UA" sz="4000" dirty="0" smtClean="0"/>
              <a:t>1913)</a:t>
            </a:r>
            <a:endParaRPr lang="uk-UA" sz="4000" dirty="0"/>
          </a:p>
        </p:txBody>
      </p:sp>
      <p:pic>
        <p:nvPicPr>
          <p:cNvPr id="1026" name="Picture 2" descr="E:\л у\0003-003-Lesja-Ukran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1375"/>
            <a:ext cx="3180120" cy="51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/>
              <a:t>половині</a:t>
            </a:r>
            <a:r>
              <a:rPr lang="ru-RU" dirty="0"/>
              <a:t> 90-х </a:t>
            </a:r>
            <a:r>
              <a:rPr lang="ru-RU" dirty="0" err="1"/>
              <a:t>років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 </a:t>
            </a:r>
            <a:r>
              <a:rPr lang="ru-RU" dirty="0" err="1"/>
              <a:t>звертається</a:t>
            </a:r>
            <a:r>
              <a:rPr lang="ru-RU" dirty="0"/>
              <a:t> до </a:t>
            </a:r>
            <a:r>
              <a:rPr lang="ru-RU" dirty="0" err="1"/>
              <a:t>драматургії</a:t>
            </a:r>
            <a:r>
              <a:rPr lang="ru-RU" dirty="0"/>
              <a:t>. Перша </a:t>
            </a:r>
            <a:r>
              <a:rPr lang="ru-RU" dirty="0" err="1"/>
              <a:t>її</a:t>
            </a:r>
            <a:r>
              <a:rPr lang="ru-RU" dirty="0"/>
              <a:t> драма «</a:t>
            </a:r>
            <a:r>
              <a:rPr lang="ru-RU" dirty="0" err="1"/>
              <a:t>Блакитна</a:t>
            </a:r>
            <a:r>
              <a:rPr lang="ru-RU" dirty="0"/>
              <a:t> </a:t>
            </a:r>
            <a:r>
              <a:rPr lang="ru-RU" dirty="0" err="1"/>
              <a:t>троянда</a:t>
            </a:r>
            <a:r>
              <a:rPr lang="ru-RU" dirty="0"/>
              <a:t>» (1896) з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</a:t>
            </a:r>
            <a:r>
              <a:rPr lang="ru-RU" dirty="0" err="1"/>
              <a:t>поширює</a:t>
            </a:r>
            <a:r>
              <a:rPr lang="ru-RU" dirty="0"/>
              <a:t> тематику </a:t>
            </a:r>
            <a:r>
              <a:rPr lang="ru-RU" dirty="0" err="1"/>
              <a:t>тогочасної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доти</a:t>
            </a:r>
            <a:r>
              <a:rPr lang="ru-RU" dirty="0"/>
              <a:t> </a:t>
            </a:r>
            <a:r>
              <a:rPr lang="ru-RU" dirty="0" err="1"/>
              <a:t>показувала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селянства.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/>
              <a:t>Леся </a:t>
            </a:r>
            <a:r>
              <a:rPr lang="ru-RU" dirty="0" err="1"/>
              <a:t>Українка</a:t>
            </a:r>
            <a:r>
              <a:rPr lang="ru-RU" dirty="0"/>
              <a:t>, широко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/>
              <a:t>теми й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розвинула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жанр — </a:t>
            </a:r>
            <a:r>
              <a:rPr lang="ru-RU" dirty="0" err="1"/>
              <a:t>драматичну</a:t>
            </a:r>
            <a:r>
              <a:rPr lang="ru-RU" dirty="0"/>
              <a:t> поему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Перша з них — «Одержима» (</a:t>
            </a:r>
            <a:r>
              <a:rPr lang="ru-RU" dirty="0" smtClean="0"/>
              <a:t>1901).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83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82" y="935016"/>
            <a:ext cx="4789160" cy="5662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err="1" smtClean="0"/>
              <a:t>Ле́ся</a:t>
            </a:r>
            <a:r>
              <a:rPr lang="uk-UA" sz="1800" b="1" dirty="0" smtClean="0"/>
              <a:t> </a:t>
            </a:r>
            <a:r>
              <a:rPr lang="uk-UA" sz="1800" b="1" dirty="0" err="1"/>
              <a:t>Украї́нка</a:t>
            </a:r>
            <a:r>
              <a:rPr lang="ru-RU" sz="1800" dirty="0"/>
              <a:t> </a:t>
            </a:r>
            <a:r>
              <a:rPr lang="uk-UA" sz="1800" dirty="0"/>
              <a:t>(</a:t>
            </a:r>
            <a:r>
              <a:rPr lang="uk-UA" sz="1800" dirty="0" smtClean="0"/>
              <a:t>справжнє </a:t>
            </a:r>
            <a:r>
              <a:rPr lang="uk-UA" sz="1800" dirty="0"/>
              <a:t>ім'я:</a:t>
            </a:r>
            <a:r>
              <a:rPr lang="ru-RU" sz="1800" dirty="0"/>
              <a:t> </a:t>
            </a:r>
            <a:r>
              <a:rPr lang="uk-UA" sz="1800" b="1" dirty="0" err="1"/>
              <a:t>Лари́са</a:t>
            </a:r>
            <a:r>
              <a:rPr lang="uk-UA" sz="1800" b="1" dirty="0"/>
              <a:t> </a:t>
            </a:r>
            <a:r>
              <a:rPr lang="uk-UA" sz="1800" b="1" dirty="0" err="1"/>
              <a:t>Петрі́вна</a:t>
            </a:r>
            <a:r>
              <a:rPr lang="uk-UA" sz="1800" b="1" dirty="0"/>
              <a:t> </a:t>
            </a:r>
            <a:r>
              <a:rPr lang="uk-UA" sz="1800" b="1" dirty="0" err="1" smtClean="0"/>
              <a:t>Ко́сач-Кві́тка</a:t>
            </a:r>
            <a:r>
              <a:rPr lang="uk-UA" sz="1800" b="1" dirty="0" smtClean="0"/>
              <a:t>)</a:t>
            </a:r>
            <a:r>
              <a:rPr lang="ru-RU" sz="1800" dirty="0"/>
              <a:t> </a:t>
            </a:r>
            <a:r>
              <a:rPr lang="uk-UA" sz="1800" dirty="0"/>
              <a:t>— українська</a:t>
            </a:r>
            <a:r>
              <a:rPr lang="ru-RU" sz="1800" dirty="0"/>
              <a:t> </a:t>
            </a:r>
            <a:r>
              <a:rPr lang="uk-UA" sz="1800" dirty="0"/>
              <a:t>письменниця, перекладач, культурний діяч. Писала у найрізноманітніших жанрах: поезії, ліриці, епосі, драмі, прозі, публіцистиці.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працювала</a:t>
            </a:r>
            <a:r>
              <a:rPr lang="ru-RU" sz="1800" dirty="0"/>
              <a:t> в </a:t>
            </a:r>
            <a:r>
              <a:rPr lang="ru-RU" sz="1800" dirty="0" err="1"/>
              <a:t>ділянці</a:t>
            </a:r>
            <a:r>
              <a:rPr lang="ru-RU" sz="1800" dirty="0"/>
              <a:t> фольклористики (220 </a:t>
            </a:r>
            <a:r>
              <a:rPr lang="ru-RU" sz="1800" dirty="0" err="1"/>
              <a:t>народних</a:t>
            </a:r>
            <a:r>
              <a:rPr lang="ru-RU" sz="1800" dirty="0"/>
              <a:t> </a:t>
            </a:r>
            <a:r>
              <a:rPr lang="ru-RU" sz="1800" dirty="0" err="1"/>
              <a:t>мелодій</a:t>
            </a:r>
            <a:r>
              <a:rPr lang="ru-RU" sz="1800" dirty="0"/>
              <a:t> записано з </a:t>
            </a:r>
            <a:r>
              <a:rPr lang="ru-RU" sz="1800" dirty="0" err="1"/>
              <a:t>її</a:t>
            </a:r>
            <a:r>
              <a:rPr lang="ru-RU" sz="1800" dirty="0"/>
              <a:t> голосу) і брала </a:t>
            </a:r>
            <a:r>
              <a:rPr lang="ru-RU" sz="1800" dirty="0" err="1"/>
              <a:t>активну</a:t>
            </a:r>
            <a:r>
              <a:rPr lang="ru-RU" sz="1800" dirty="0"/>
              <a:t> участь в </a:t>
            </a:r>
            <a:r>
              <a:rPr lang="ru-RU" sz="1800" dirty="0" err="1"/>
              <a:t>українському</a:t>
            </a:r>
            <a:r>
              <a:rPr lang="ru-RU" sz="1800" dirty="0"/>
              <a:t> </a:t>
            </a:r>
            <a:r>
              <a:rPr lang="ru-RU" sz="1800" dirty="0" err="1"/>
              <a:t>національному</a:t>
            </a:r>
            <a:r>
              <a:rPr lang="ru-RU" sz="1800" dirty="0"/>
              <a:t> </a:t>
            </a:r>
            <a:r>
              <a:rPr lang="ru-RU" sz="1800" dirty="0" err="1"/>
              <a:t>русі</a:t>
            </a:r>
            <a:r>
              <a:rPr lang="ru-RU" sz="1800" dirty="0"/>
              <a:t>.</a:t>
            </a:r>
            <a:endParaRPr lang="uk-UA" sz="1800" u="sng" dirty="0"/>
          </a:p>
          <a:p>
            <a:pPr marL="0" indent="0">
              <a:buNone/>
            </a:pPr>
            <a:r>
              <a:rPr lang="ru-RU" sz="1800" dirty="0" err="1"/>
              <a:t>Відома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своїм</a:t>
            </a:r>
            <a:r>
              <a:rPr lang="ru-RU" sz="1800" dirty="0"/>
              <a:t> </a:t>
            </a:r>
            <a:r>
              <a:rPr lang="ru-RU" sz="1800" dirty="0" err="1"/>
              <a:t>збіркам</a:t>
            </a:r>
            <a:r>
              <a:rPr lang="ru-RU" sz="1800" dirty="0"/>
              <a:t> </a:t>
            </a:r>
            <a:r>
              <a:rPr lang="ru-RU" sz="1800" dirty="0" err="1"/>
              <a:t>поезій</a:t>
            </a:r>
            <a:r>
              <a:rPr lang="ru-RU" sz="1800" dirty="0"/>
              <a:t> «На </a:t>
            </a:r>
            <a:r>
              <a:rPr lang="ru-RU" sz="1800" dirty="0" err="1"/>
              <a:t>крилах</a:t>
            </a:r>
            <a:r>
              <a:rPr lang="ru-RU" sz="1800" dirty="0"/>
              <a:t> </a:t>
            </a:r>
            <a:r>
              <a:rPr lang="ru-RU" sz="1800" dirty="0" err="1"/>
              <a:t>пісень</a:t>
            </a:r>
            <a:r>
              <a:rPr lang="ru-RU" sz="1800" dirty="0"/>
              <a:t>» (1893), «</a:t>
            </a:r>
            <a:r>
              <a:rPr lang="ru-RU" sz="1800" dirty="0" err="1"/>
              <a:t>Думи</a:t>
            </a:r>
            <a:r>
              <a:rPr lang="ru-RU" sz="1800" dirty="0"/>
              <a:t> і </a:t>
            </a:r>
            <a:r>
              <a:rPr lang="ru-RU" sz="1800" dirty="0" err="1"/>
              <a:t>мрії</a:t>
            </a:r>
            <a:r>
              <a:rPr lang="ru-RU" sz="1800" dirty="0"/>
              <a:t>» (1899), «</a:t>
            </a:r>
            <a:r>
              <a:rPr lang="ru-RU" sz="1800" dirty="0" err="1"/>
              <a:t>Відгуки</a:t>
            </a:r>
            <a:r>
              <a:rPr lang="ru-RU" sz="1800" dirty="0"/>
              <a:t>» (1902), поем «</a:t>
            </a:r>
            <a:r>
              <a:rPr lang="ru-RU" sz="1800" dirty="0" err="1"/>
              <a:t>Давня</a:t>
            </a:r>
            <a:r>
              <a:rPr lang="ru-RU" sz="1800" dirty="0"/>
              <a:t> </a:t>
            </a:r>
            <a:r>
              <a:rPr lang="ru-RU" sz="1800" dirty="0" err="1"/>
              <a:t>казка</a:t>
            </a:r>
            <a:r>
              <a:rPr lang="ru-RU" sz="1800" dirty="0" smtClean="0"/>
              <a:t>»(</a:t>
            </a:r>
            <a:r>
              <a:rPr lang="ru-RU" sz="1800" dirty="0"/>
              <a:t>1893), «Одно слово» (1903), драм «</a:t>
            </a:r>
            <a:r>
              <a:rPr lang="ru-RU" sz="1800" dirty="0" err="1"/>
              <a:t>Бояриня</a:t>
            </a:r>
            <a:r>
              <a:rPr lang="ru-RU" sz="1800" dirty="0"/>
              <a:t>» (1913), «Кассандра» (1903-1907), «В катакомбах» (1905), «</a:t>
            </a:r>
            <a:r>
              <a:rPr lang="ru-RU" sz="1800" dirty="0" err="1"/>
              <a:t>Лісова</a:t>
            </a:r>
            <a:r>
              <a:rPr lang="ru-RU" sz="1800" dirty="0"/>
              <a:t> </a:t>
            </a:r>
            <a:r>
              <a:rPr lang="ru-RU" sz="1800" dirty="0" err="1" smtClean="0"/>
              <a:t>пісня</a:t>
            </a:r>
            <a:r>
              <a:rPr lang="ru-RU" sz="1800" dirty="0" smtClean="0"/>
              <a:t>»(</a:t>
            </a:r>
            <a:r>
              <a:rPr lang="ru-RU" sz="1800" dirty="0"/>
              <a:t>1911) та </a:t>
            </a:r>
            <a:r>
              <a:rPr lang="ru-RU" sz="1800" dirty="0" err="1"/>
              <a:t>ін</a:t>
            </a:r>
            <a:r>
              <a:rPr lang="ru-RU" sz="1800" dirty="0"/>
              <a:t>.</a:t>
            </a:r>
            <a:endParaRPr lang="uk-UA" sz="1800" u="sng" dirty="0"/>
          </a:p>
          <a:p>
            <a:endParaRPr lang="uk-UA" sz="1800" dirty="0"/>
          </a:p>
        </p:txBody>
      </p:sp>
      <p:pic>
        <p:nvPicPr>
          <p:cNvPr id="2050" name="Picture 2" descr="E:\л у\0003-004-Lesja-Ukran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42" y="692696"/>
            <a:ext cx="3617538" cy="52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5" y="231031"/>
            <a:ext cx="273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</a:rPr>
              <a:t>Біографія</a:t>
            </a:r>
            <a:endParaRPr lang="uk-UA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12" y="548680"/>
            <a:ext cx="4789160" cy="60922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Calibri" pitchFamily="34" charset="0"/>
              </a:rPr>
              <a:t>Мати</a:t>
            </a:r>
            <a:r>
              <a:rPr lang="ru-RU" dirty="0">
                <a:latin typeface="Calibri" pitchFamily="34" charset="0"/>
              </a:rPr>
              <a:t>, Ольга </a:t>
            </a:r>
            <a:r>
              <a:rPr lang="ru-RU" dirty="0" err="1">
                <a:latin typeface="Calibri" pitchFamily="34" charset="0"/>
              </a:rPr>
              <a:t>Петрівна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Драгоманова</a:t>
            </a:r>
            <a:r>
              <a:rPr lang="ru-RU" dirty="0">
                <a:latin typeface="Calibri" pitchFamily="34" charset="0"/>
              </a:rPr>
              <a:t>-Косач — </a:t>
            </a:r>
            <a:r>
              <a:rPr lang="ru-RU" dirty="0" err="1">
                <a:latin typeface="Calibri" pitchFamily="34" charset="0"/>
              </a:rPr>
              <a:t>письменниця</a:t>
            </a:r>
            <a:r>
              <a:rPr lang="ru-RU" dirty="0">
                <a:latin typeface="Calibri" pitchFamily="34" charset="0"/>
              </a:rPr>
              <a:t>, яка творила </a:t>
            </a:r>
            <a:r>
              <a:rPr lang="ru-RU" dirty="0" err="1">
                <a:latin typeface="Calibri" pitchFamily="34" charset="0"/>
              </a:rPr>
              <a:t>під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псевдонімом</a:t>
            </a:r>
            <a:r>
              <a:rPr lang="ru-RU" dirty="0">
                <a:latin typeface="Calibri" pitchFamily="34" charset="0"/>
              </a:rPr>
              <a:t> </a:t>
            </a:r>
            <a:r>
              <a:rPr lang="ru-RU" dirty="0" err="1">
                <a:latin typeface="Calibri" pitchFamily="34" charset="0"/>
              </a:rPr>
              <a:t>Олена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Пчілка</a:t>
            </a:r>
            <a:r>
              <a:rPr lang="ru-RU" dirty="0">
                <a:latin typeface="Calibri" pitchFamily="34" charset="0"/>
              </a:rPr>
              <a:t> (</a:t>
            </a:r>
            <a:r>
              <a:rPr lang="ru-RU" dirty="0" err="1">
                <a:latin typeface="Calibri" pitchFamily="34" charset="0"/>
              </a:rPr>
              <a:t>її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поезію</a:t>
            </a:r>
            <a:r>
              <a:rPr lang="ru-RU" dirty="0">
                <a:latin typeface="Calibri" pitchFamily="34" charset="0"/>
              </a:rPr>
              <a:t> й </a:t>
            </a:r>
            <a:r>
              <a:rPr lang="ru-RU" dirty="0" err="1">
                <a:latin typeface="Calibri" pitchFamily="34" charset="0"/>
              </a:rPr>
              <a:t>оповідання</a:t>
            </a:r>
            <a:r>
              <a:rPr lang="ru-RU" dirty="0">
                <a:latin typeface="Calibri" pitchFamily="34" charset="0"/>
              </a:rPr>
              <a:t> для </a:t>
            </a:r>
            <a:r>
              <a:rPr lang="ru-RU" dirty="0" err="1">
                <a:latin typeface="Calibri" pitchFamily="34" charset="0"/>
              </a:rPr>
              <a:t>дітей</a:t>
            </a:r>
            <a:r>
              <a:rPr lang="ru-RU" dirty="0">
                <a:latin typeface="Calibri" pitchFamily="34" charset="0"/>
              </a:rPr>
              <a:t> </a:t>
            </a:r>
            <a:r>
              <a:rPr lang="ru-RU" dirty="0" err="1">
                <a:latin typeface="Calibri" pitchFamily="34" charset="0"/>
              </a:rPr>
              <a:t>українською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мовою</a:t>
            </a:r>
            <a:r>
              <a:rPr lang="ru-RU" dirty="0">
                <a:latin typeface="Calibri" pitchFamily="34" charset="0"/>
              </a:rPr>
              <a:t> добре знали в </a:t>
            </a:r>
            <a:r>
              <a:rPr lang="ru-RU" dirty="0" err="1">
                <a:latin typeface="Calibri" pitchFamily="34" charset="0"/>
              </a:rPr>
              <a:t>Україні</a:t>
            </a:r>
            <a:r>
              <a:rPr lang="ru-RU" dirty="0">
                <a:latin typeface="Calibri" pitchFamily="34" charset="0"/>
              </a:rPr>
              <a:t>), </a:t>
            </a:r>
            <a:r>
              <a:rPr lang="ru-RU" dirty="0" err="1">
                <a:latin typeface="Calibri" pitchFamily="34" charset="0"/>
              </a:rPr>
              <a:t>була</a:t>
            </a:r>
            <a:r>
              <a:rPr lang="ru-RU" dirty="0">
                <a:latin typeface="Calibri" pitchFamily="34" charset="0"/>
              </a:rPr>
              <a:t> активною </a:t>
            </a:r>
            <a:r>
              <a:rPr lang="ru-RU" dirty="0" err="1">
                <a:latin typeface="Calibri" pitchFamily="34" charset="0"/>
              </a:rPr>
              <a:t>учасницею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жіночого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руху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видавала</a:t>
            </a:r>
            <a:r>
              <a:rPr lang="ru-RU" dirty="0">
                <a:latin typeface="Calibri" pitchFamily="34" charset="0"/>
              </a:rPr>
              <a:t> альманах «Перший </a:t>
            </a:r>
            <a:r>
              <a:rPr lang="ru-RU" dirty="0" err="1">
                <a:latin typeface="Calibri" pitchFamily="34" charset="0"/>
              </a:rPr>
              <a:t>вінок</a:t>
            </a:r>
            <a:r>
              <a:rPr lang="ru-RU" dirty="0">
                <a:latin typeface="Calibri" pitchFamily="34" charset="0"/>
              </a:rPr>
              <a:t>». </a:t>
            </a:r>
            <a:r>
              <a:rPr lang="ru-RU" dirty="0" err="1">
                <a:latin typeface="Calibri" pitchFamily="34" charset="0"/>
              </a:rPr>
              <a:t>Батько</a:t>
            </a:r>
            <a:r>
              <a:rPr lang="ru-RU" dirty="0">
                <a:latin typeface="Calibri" pitchFamily="34" charset="0"/>
              </a:rPr>
              <a:t> — </a:t>
            </a:r>
            <a:r>
              <a:rPr lang="ru-RU" dirty="0" err="1">
                <a:latin typeface="Calibri" pitchFamily="34" charset="0"/>
              </a:rPr>
              <a:t>високоосвічений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поміщик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який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дуже</a:t>
            </a:r>
            <a:r>
              <a:rPr lang="ru-RU" dirty="0">
                <a:latin typeface="Calibri" pitchFamily="34" charset="0"/>
              </a:rPr>
              <a:t> любив </a:t>
            </a:r>
            <a:r>
              <a:rPr lang="ru-RU" dirty="0" err="1">
                <a:latin typeface="Calibri" pitchFamily="34" charset="0"/>
              </a:rPr>
              <a:t>літературу</a:t>
            </a:r>
            <a:r>
              <a:rPr lang="ru-RU" dirty="0">
                <a:latin typeface="Calibri" pitchFamily="34" charset="0"/>
              </a:rPr>
              <a:t> і </a:t>
            </a:r>
            <a:r>
              <a:rPr lang="ru-RU" dirty="0" err="1">
                <a:latin typeface="Calibri" pitchFamily="34" charset="0"/>
              </a:rPr>
              <a:t>живопис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</a:rPr>
              <a:t>Дитячі</a:t>
            </a:r>
            <a:r>
              <a:rPr lang="ru-RU" dirty="0">
                <a:latin typeface="Calibri" pitchFamily="34" charset="0"/>
              </a:rPr>
              <a:t> роки </a:t>
            </a:r>
            <a:r>
              <a:rPr lang="ru-RU" dirty="0" err="1">
                <a:latin typeface="Calibri" pitchFamily="34" charset="0"/>
              </a:rPr>
              <a:t>пройшли</a:t>
            </a:r>
            <a:r>
              <a:rPr lang="ru-RU" dirty="0">
                <a:latin typeface="Calibri" pitchFamily="34" charset="0"/>
              </a:rPr>
              <a:t> на </a:t>
            </a:r>
            <a:r>
              <a:rPr lang="ru-RU" dirty="0" err="1">
                <a:latin typeface="Calibri" pitchFamily="34" charset="0"/>
              </a:rPr>
              <a:t>Волині</a:t>
            </a:r>
            <a:r>
              <a:rPr lang="ru-RU" dirty="0">
                <a:latin typeface="Calibri" pitchFamily="34" charset="0"/>
              </a:rPr>
              <a:t>: у </a:t>
            </a:r>
            <a:r>
              <a:rPr lang="ru-RU" dirty="0" err="1">
                <a:latin typeface="Calibri" pitchFamily="34" charset="0"/>
              </a:rPr>
              <a:t>Новограді-Волинському</a:t>
            </a:r>
            <a:r>
              <a:rPr lang="ru-RU" dirty="0">
                <a:latin typeface="Calibri" pitchFamily="34" charset="0"/>
              </a:rPr>
              <a:t> (1871 — весна 1879), </a:t>
            </a:r>
            <a:r>
              <a:rPr lang="ru-RU" dirty="0" err="1">
                <a:latin typeface="Calibri" pitchFamily="34" charset="0"/>
              </a:rPr>
              <a:t>Луцьку</a:t>
            </a:r>
            <a:r>
              <a:rPr lang="ru-RU" dirty="0">
                <a:latin typeface="Calibri" pitchFamily="34" charset="0"/>
              </a:rPr>
              <a:t>, в </a:t>
            </a:r>
            <a:r>
              <a:rPr lang="ru-RU" dirty="0" err="1">
                <a:latin typeface="Calibri" pitchFamily="34" charset="0"/>
              </a:rPr>
              <a:t>селі</a:t>
            </a:r>
            <a:r>
              <a:rPr lang="ru-RU" dirty="0">
                <a:latin typeface="Calibri" pitchFamily="34" charset="0"/>
              </a:rPr>
              <a:t> Колодяжному, </a:t>
            </a:r>
            <a:r>
              <a:rPr lang="ru-RU" dirty="0" err="1">
                <a:latin typeface="Calibri" pitchFamily="34" charset="0"/>
              </a:rPr>
              <a:t>що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під</a:t>
            </a:r>
            <a:r>
              <a:rPr lang="ru-RU" dirty="0">
                <a:latin typeface="Calibri" pitchFamily="34" charset="0"/>
              </a:rPr>
              <a:t> Ковелем.</a:t>
            </a:r>
            <a:endParaRPr lang="uk-UA" u="sng" dirty="0"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itchFamily="34" charset="0"/>
              </a:rPr>
              <a:t>У </a:t>
            </a:r>
            <a:r>
              <a:rPr lang="ru-RU" dirty="0" err="1">
                <a:latin typeface="Calibri" pitchFamily="34" charset="0"/>
              </a:rPr>
              <a:t>будинку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Косачів</a:t>
            </a:r>
            <a:r>
              <a:rPr lang="ru-RU" dirty="0">
                <a:latin typeface="Calibri" pitchFamily="34" charset="0"/>
              </a:rPr>
              <a:t> часто </a:t>
            </a:r>
            <a:r>
              <a:rPr lang="ru-RU" dirty="0" err="1">
                <a:latin typeface="Calibri" pitchFamily="34" charset="0"/>
              </a:rPr>
              <a:t>збиралися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письменники</a:t>
            </a:r>
            <a:r>
              <a:rPr lang="ru-RU" dirty="0">
                <a:latin typeface="Calibri" pitchFamily="34" charset="0"/>
              </a:rPr>
              <a:t>, художники і </a:t>
            </a:r>
            <a:r>
              <a:rPr lang="ru-RU" dirty="0" err="1">
                <a:latin typeface="Calibri" pitchFamily="34" charset="0"/>
              </a:rPr>
              <a:t>музиканти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влаштовувалися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вечори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домашні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концерти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</a:rPr>
              <a:t>Дядько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Лесі</a:t>
            </a:r>
            <a:r>
              <a:rPr lang="ru-RU" dirty="0">
                <a:latin typeface="Calibri" pitchFamily="34" charset="0"/>
              </a:rPr>
              <a:t> (так </a:t>
            </a:r>
            <a:r>
              <a:rPr lang="ru-RU" dirty="0" err="1">
                <a:latin typeface="Calibri" pitchFamily="34" charset="0"/>
              </a:rPr>
              <a:t>її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називали</a:t>
            </a:r>
            <a:r>
              <a:rPr lang="ru-RU" dirty="0">
                <a:latin typeface="Calibri" pitchFamily="34" charset="0"/>
              </a:rPr>
              <a:t> у </a:t>
            </a:r>
            <a:r>
              <a:rPr lang="ru-RU" dirty="0" err="1">
                <a:latin typeface="Calibri" pitchFamily="34" charset="0"/>
              </a:rPr>
              <a:t>сім'ї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це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домашнє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ім'я</a:t>
            </a:r>
            <a:r>
              <a:rPr lang="ru-RU" dirty="0">
                <a:latin typeface="Calibri" pitchFamily="34" charset="0"/>
              </a:rPr>
              <a:t> стало </a:t>
            </a:r>
            <a:r>
              <a:rPr lang="ru-RU" dirty="0" err="1">
                <a:latin typeface="Calibri" pitchFamily="34" charset="0"/>
              </a:rPr>
              <a:t>літературним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псевдонімом</a:t>
            </a:r>
            <a:r>
              <a:rPr lang="ru-RU" dirty="0">
                <a:latin typeface="Calibri" pitchFamily="34" charset="0"/>
              </a:rPr>
              <a:t>) — </a:t>
            </a:r>
            <a:r>
              <a:rPr lang="ru-RU" dirty="0" smtClean="0">
                <a:latin typeface="Calibri" pitchFamily="34" charset="0"/>
              </a:rPr>
              <a:t>Михайло Драгоманов, </a:t>
            </a:r>
            <a:r>
              <a:rPr lang="ru-RU" dirty="0" err="1">
                <a:latin typeface="Calibri" pitchFamily="34" charset="0"/>
              </a:rPr>
              <a:t>був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відомим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ученим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громадським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діячем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який</a:t>
            </a:r>
            <a:r>
              <a:rPr lang="ru-RU" dirty="0">
                <a:latin typeface="Calibri" pitchFamily="34" charset="0"/>
              </a:rPr>
              <a:t> перед </a:t>
            </a:r>
            <a:r>
              <a:rPr lang="ru-RU" dirty="0" err="1" smtClean="0">
                <a:latin typeface="Calibri" pitchFamily="34" charset="0"/>
              </a:rPr>
              <a:t>еміграцією</a:t>
            </a:r>
            <a:r>
              <a:rPr lang="ru-RU" dirty="0" smtClean="0">
                <a:latin typeface="Calibri" pitchFamily="34" charset="0"/>
              </a:rPr>
              <a:t> до</a:t>
            </a:r>
            <a:r>
              <a:rPr lang="ru-RU" dirty="0">
                <a:latin typeface="Calibri" pitchFamily="34" charset="0"/>
              </a:rPr>
              <a:t> </a:t>
            </a:r>
            <a:r>
              <a:rPr lang="ru-RU" dirty="0" err="1">
                <a:latin typeface="Calibri" pitchFamily="34" charset="0"/>
              </a:rPr>
              <a:t>Франції</a:t>
            </a:r>
            <a:r>
              <a:rPr lang="ru-RU" dirty="0">
                <a:latin typeface="Calibri" pitchFamily="34" charset="0"/>
              </a:rPr>
              <a:t> й </a:t>
            </a:r>
            <a:r>
              <a:rPr lang="ru-RU" dirty="0" err="1">
                <a:latin typeface="Calibri" pitchFamily="34" charset="0"/>
              </a:rPr>
              <a:t>Болгарії</a:t>
            </a:r>
            <a:r>
              <a:rPr lang="ru-RU" dirty="0">
                <a:latin typeface="Calibri" pitchFamily="34" charset="0"/>
              </a:rPr>
              <a:t> </a:t>
            </a:r>
            <a:r>
              <a:rPr lang="ru-RU" dirty="0" err="1">
                <a:latin typeface="Calibri" pitchFamily="34" charset="0"/>
              </a:rPr>
              <a:t>співпрацював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із</a:t>
            </a: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І</a:t>
            </a:r>
            <a:r>
              <a:rPr lang="ru-RU" dirty="0">
                <a:latin typeface="Calibri" pitchFamily="34" charset="0"/>
              </a:rPr>
              <a:t>. Франком. </a:t>
            </a:r>
            <a:endParaRPr lang="uk-UA" dirty="0">
              <a:latin typeface="Calibri" pitchFamily="34" charset="0"/>
            </a:endParaRPr>
          </a:p>
        </p:txBody>
      </p:sp>
      <p:pic>
        <p:nvPicPr>
          <p:cNvPr id="4" name="Содержимое 6" descr="vol10-09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8133"/>
            <a:ext cx="2309812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7" descr="vol10-09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23177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4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1361" y="462667"/>
            <a:ext cx="4832727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Лариса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Петрівна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Косач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народилася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 лютого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1871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Новограді-Волинському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брат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Михайло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сім'ї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називали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ім'ям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Мишелося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вчилися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приватних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Рано (у 4 роки)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навчилася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1876 року 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Косач 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дітьми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Михайлом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Ларисою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приїхали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Києва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попрощатися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Драгомановим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вимушеною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еміграцією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того ж року 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Косач разом 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Лесею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Михайлом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відпочивають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Жабориці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Тут Леся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вперше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розповіді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6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Леся почала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вчитися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вишивати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л у\0002-002-Larisa-Kosach з михай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2666"/>
            <a:ext cx="3414140" cy="51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3016" y="561688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Леся Українка з братом Михайлом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0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 1878 </a:t>
            </a:r>
            <a:r>
              <a:rPr lang="ru-RU" dirty="0" err="1"/>
              <a:t>році</a:t>
            </a:r>
            <a:r>
              <a:rPr lang="ru-RU" dirty="0"/>
              <a:t> батьки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їдуть</a:t>
            </a:r>
            <a:r>
              <a:rPr lang="ru-RU" dirty="0"/>
              <a:t> на </a:t>
            </a:r>
            <a:r>
              <a:rPr lang="ru-RU" dirty="0" err="1"/>
              <a:t>всесвітню</a:t>
            </a:r>
            <a:r>
              <a:rPr lang="ru-RU" dirty="0"/>
              <a:t> </a:t>
            </a:r>
            <a:r>
              <a:rPr lang="ru-RU" dirty="0" err="1"/>
              <a:t>виставку</a:t>
            </a:r>
            <a:r>
              <a:rPr lang="ru-RU" dirty="0"/>
              <a:t> в Париж, де </a:t>
            </a:r>
            <a:r>
              <a:rPr lang="ru-RU" dirty="0" err="1"/>
              <a:t>зустрічалися</a:t>
            </a:r>
            <a:r>
              <a:rPr lang="ru-RU" dirty="0"/>
              <a:t> з М. П. </a:t>
            </a:r>
            <a:r>
              <a:rPr lang="ru-RU" dirty="0" err="1"/>
              <a:t>Драгомановим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доглядати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приїздить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Антонівна</a:t>
            </a:r>
            <a:r>
              <a:rPr lang="ru-RU" dirty="0"/>
              <a:t> Косач, сестра Лесиного батька. Дружба з «</a:t>
            </a:r>
            <a:r>
              <a:rPr lang="ru-RU" dirty="0" err="1"/>
              <a:t>тіткою</a:t>
            </a:r>
            <a:r>
              <a:rPr lang="ru-RU" dirty="0"/>
              <a:t> </a:t>
            </a:r>
            <a:r>
              <a:rPr lang="ru-RU" dirty="0" err="1"/>
              <a:t>Єлею</a:t>
            </a:r>
            <a:r>
              <a:rPr lang="ru-RU" dirty="0"/>
              <a:t>» </a:t>
            </a:r>
            <a:r>
              <a:rPr lang="ru-RU" dirty="0" err="1"/>
              <a:t>залишила</a:t>
            </a:r>
            <a:r>
              <a:rPr lang="ru-RU" dirty="0"/>
              <a:t> </a:t>
            </a:r>
            <a:r>
              <a:rPr lang="ru-RU" dirty="0" err="1"/>
              <a:t>помітний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і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 smtClean="0"/>
              <a:t>поетеси</a:t>
            </a:r>
            <a:r>
              <a:rPr lang="ru-RU" dirty="0" smtClean="0"/>
              <a:t>.</a:t>
            </a:r>
            <a:endParaRPr lang="uk-UA" u="sng" dirty="0"/>
          </a:p>
          <a:p>
            <a:pPr marL="0" indent="0">
              <a:buNone/>
            </a:pPr>
            <a:r>
              <a:rPr lang="ru-RU" dirty="0" smtClean="0"/>
              <a:t>19 листопада </a:t>
            </a:r>
            <a:r>
              <a:rPr lang="ru-RU" dirty="0"/>
              <a:t>листопада того ж року наказом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П. А. Косача переведено на роботу до </a:t>
            </a:r>
            <a:r>
              <a:rPr lang="ru-RU" dirty="0" err="1"/>
              <a:t>Луцька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 1879 </a:t>
            </a:r>
            <a:r>
              <a:rPr lang="ru-RU" dirty="0" err="1"/>
              <a:t>Заарештовано</a:t>
            </a:r>
            <a:r>
              <a:rPr lang="ru-RU" dirty="0"/>
              <a:t> </a:t>
            </a:r>
            <a:r>
              <a:rPr lang="ru-RU" dirty="0" err="1"/>
              <a:t>Олену</a:t>
            </a:r>
            <a:r>
              <a:rPr lang="ru-RU" dirty="0"/>
              <a:t> </a:t>
            </a:r>
            <a:r>
              <a:rPr lang="ru-RU" dirty="0" err="1"/>
              <a:t>Антонівну</a:t>
            </a:r>
            <a:r>
              <a:rPr lang="ru-RU" dirty="0"/>
              <a:t> Косач, </a:t>
            </a:r>
            <a:r>
              <a:rPr lang="ru-RU" dirty="0" err="1"/>
              <a:t>тітку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, за участь у замаху на шефа </a:t>
            </a:r>
            <a:r>
              <a:rPr lang="ru-RU" dirty="0" err="1"/>
              <a:t>жандармів</a:t>
            </a:r>
            <a:r>
              <a:rPr lang="ru-RU" dirty="0"/>
              <a:t> </a:t>
            </a:r>
            <a:r>
              <a:rPr lang="ru-RU" dirty="0" err="1"/>
              <a:t>Дрентельна</a:t>
            </a:r>
            <a:r>
              <a:rPr lang="ru-RU" dirty="0"/>
              <a:t>;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вислано</a:t>
            </a:r>
            <a:r>
              <a:rPr lang="ru-RU" dirty="0"/>
              <a:t> в </a:t>
            </a:r>
            <a:r>
              <a:rPr lang="ru-RU" dirty="0" err="1"/>
              <a:t>Олонецьку</a:t>
            </a:r>
            <a:r>
              <a:rPr lang="ru-RU" dirty="0"/>
              <a:t> </a:t>
            </a:r>
            <a:r>
              <a:rPr lang="ru-RU" dirty="0" err="1"/>
              <a:t>губернію</a:t>
            </a:r>
            <a:r>
              <a:rPr lang="ru-RU" dirty="0"/>
              <a:t>, а 1881 р. заслано до </a:t>
            </a:r>
            <a:r>
              <a:rPr lang="ru-RU" dirty="0" err="1"/>
              <a:t>Сибіру</a:t>
            </a:r>
            <a:r>
              <a:rPr lang="ru-RU" dirty="0"/>
              <a:t> на 5 </a:t>
            </a:r>
            <a:r>
              <a:rPr lang="ru-RU" dirty="0" err="1" smtClean="0"/>
              <a:t>років</a:t>
            </a:r>
            <a:r>
              <a:rPr lang="ru-RU" dirty="0"/>
              <a:t>. </a:t>
            </a:r>
            <a:r>
              <a:rPr lang="ru-RU" dirty="0" err="1"/>
              <a:t>Дізнавшись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, Леся в </a:t>
            </a:r>
            <a:r>
              <a:rPr lang="ru-RU" dirty="0" err="1"/>
              <a:t>кінці</a:t>
            </a:r>
            <a:r>
              <a:rPr lang="ru-RU" dirty="0"/>
              <a:t> 1879 </a:t>
            </a:r>
            <a:r>
              <a:rPr lang="ru-RU" dirty="0" err="1"/>
              <a:t>або</a:t>
            </a:r>
            <a:r>
              <a:rPr lang="ru-RU" dirty="0"/>
              <a:t> на початку 1880 року написала свою першу </a:t>
            </a:r>
            <a:r>
              <a:rPr lang="ru-RU" dirty="0" err="1"/>
              <a:t>поезію</a:t>
            </a:r>
            <a:r>
              <a:rPr lang="ru-RU" dirty="0"/>
              <a:t> — «</a:t>
            </a:r>
            <a:r>
              <a:rPr lang="ru-RU" dirty="0" err="1"/>
              <a:t>Надія</a:t>
            </a:r>
            <a:r>
              <a:rPr lang="ru-RU" dirty="0"/>
              <a:t>».</a:t>
            </a:r>
            <a:endParaRPr lang="uk-UA" u="sng" dirty="0"/>
          </a:p>
          <a:p>
            <a:pPr marL="0" indent="0">
              <a:buNone/>
            </a:pPr>
            <a:r>
              <a:rPr lang="ru-RU" dirty="0" err="1"/>
              <a:t>Літом</a:t>
            </a:r>
            <a:r>
              <a:rPr lang="ru-RU" dirty="0"/>
              <a:t> 1880 р.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Антонівна</a:t>
            </a:r>
            <a:r>
              <a:rPr lang="ru-RU" dirty="0"/>
              <a:t> Косач-</a:t>
            </a:r>
            <a:r>
              <a:rPr lang="ru-RU" dirty="0" err="1"/>
              <a:t>Шимановська</a:t>
            </a:r>
            <a:r>
              <a:rPr lang="ru-RU" dirty="0"/>
              <a:t>, </a:t>
            </a:r>
            <a:r>
              <a:rPr lang="ru-RU" dirty="0" err="1"/>
              <a:t>тітка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, з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синами</a:t>
            </a:r>
            <a:r>
              <a:rPr lang="ru-RU" dirty="0"/>
              <a:t> </a:t>
            </a:r>
            <a:r>
              <a:rPr lang="ru-RU" dirty="0" err="1"/>
              <a:t>переїздить</a:t>
            </a:r>
            <a:r>
              <a:rPr lang="ru-RU" dirty="0"/>
              <a:t> до </a:t>
            </a:r>
            <a:r>
              <a:rPr lang="ru-RU" dirty="0" err="1"/>
              <a:t>Луцька</a:t>
            </a:r>
            <a:r>
              <a:rPr lang="ru-RU" dirty="0"/>
              <a:t>, </a:t>
            </a:r>
            <a:r>
              <a:rPr lang="ru-RU" dirty="0" err="1"/>
              <a:t>мешкає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. Причиною </a:t>
            </a:r>
            <a:r>
              <a:rPr lang="ru-RU" dirty="0" err="1"/>
              <a:t>переїзду</a:t>
            </a:r>
            <a:r>
              <a:rPr lang="ru-RU" dirty="0"/>
              <a:t> став </a:t>
            </a:r>
            <a:r>
              <a:rPr lang="ru-RU" dirty="0" err="1"/>
              <a:t>арешт</a:t>
            </a:r>
            <a:r>
              <a:rPr lang="ru-RU" dirty="0"/>
              <a:t> і </a:t>
            </a:r>
            <a:r>
              <a:rPr lang="ru-RU" dirty="0" err="1"/>
              <a:t>заслання</a:t>
            </a:r>
            <a:r>
              <a:rPr lang="ru-RU" dirty="0"/>
              <a:t> до </a:t>
            </a:r>
            <a:r>
              <a:rPr lang="ru-RU" dirty="0" err="1"/>
              <a:t>Сибіру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Бориса </a:t>
            </a:r>
            <a:r>
              <a:rPr lang="ru-RU" dirty="0" err="1"/>
              <a:t>Шимановського</a:t>
            </a:r>
            <a:r>
              <a:rPr lang="ru-RU" dirty="0"/>
              <a:t>. «</a:t>
            </a:r>
            <a:r>
              <a:rPr lang="ru-RU" dirty="0" err="1"/>
              <a:t>Тітка</a:t>
            </a:r>
            <a:r>
              <a:rPr lang="ru-RU" dirty="0"/>
              <a:t> Саша» — перша Лесина </a:t>
            </a:r>
            <a:r>
              <a:rPr lang="ru-RU" dirty="0" err="1"/>
              <a:t>вчителька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До </a:t>
            </a:r>
            <a:r>
              <a:rPr lang="ru-RU" dirty="0" err="1"/>
              <a:t>неї</a:t>
            </a:r>
            <a:r>
              <a:rPr lang="ru-RU" dirty="0"/>
              <a:t> Леся </a:t>
            </a:r>
            <a:r>
              <a:rPr lang="ru-RU" dirty="0" err="1"/>
              <a:t>зберігала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вдячності</a:t>
            </a:r>
            <a:r>
              <a:rPr lang="ru-RU" dirty="0"/>
              <a:t>.</a:t>
            </a:r>
            <a:endParaRPr lang="uk-UA" u="sng" dirty="0"/>
          </a:p>
          <a:p>
            <a:endParaRPr lang="uk-UA" u="sng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85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5436096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70" dirty="0" smtClean="0"/>
              <a:t>18</a:t>
            </a:r>
            <a:r>
              <a:rPr lang="ru-RU" sz="1570" dirty="0"/>
              <a:t> </a:t>
            </a:r>
            <a:r>
              <a:rPr lang="ru-RU" sz="1570" dirty="0" err="1" smtClean="0"/>
              <a:t>січня</a:t>
            </a:r>
            <a:r>
              <a:rPr lang="ru-RU" sz="1570" dirty="0" smtClean="0"/>
              <a:t> 1881 р.</a:t>
            </a:r>
            <a:r>
              <a:rPr lang="ru-RU" sz="1570" dirty="0"/>
              <a:t> Леся </a:t>
            </a:r>
            <a:r>
              <a:rPr lang="ru-RU" sz="1570" dirty="0" err="1"/>
              <a:t>дуже</a:t>
            </a:r>
            <a:r>
              <a:rPr lang="ru-RU" sz="1570" dirty="0"/>
              <a:t> </a:t>
            </a:r>
            <a:r>
              <a:rPr lang="ru-RU" sz="1570" dirty="0" err="1"/>
              <a:t>застудилася</a:t>
            </a:r>
            <a:r>
              <a:rPr lang="ru-RU" sz="1570" dirty="0"/>
              <a:t>, початок </a:t>
            </a:r>
            <a:r>
              <a:rPr lang="ru-RU" sz="1570" dirty="0" err="1"/>
              <a:t>тяжкої</a:t>
            </a:r>
            <a:r>
              <a:rPr lang="ru-RU" sz="1570" dirty="0"/>
              <a:t> </a:t>
            </a:r>
            <a:r>
              <a:rPr lang="ru-RU" sz="1570" dirty="0" err="1"/>
              <a:t>хвороби</a:t>
            </a:r>
            <a:r>
              <a:rPr lang="ru-RU" sz="1570" dirty="0"/>
              <a:t>.</a:t>
            </a:r>
            <a:endParaRPr lang="uk-UA" sz="1570" u="sng" dirty="0"/>
          </a:p>
          <a:p>
            <a:pPr marL="0" indent="0">
              <a:buNone/>
            </a:pPr>
            <a:r>
              <a:rPr lang="ru-RU" sz="1570" dirty="0" err="1"/>
              <a:t>Цього</a:t>
            </a:r>
            <a:r>
              <a:rPr lang="ru-RU" sz="1570" dirty="0"/>
              <a:t> ж року О. П. Косач повезла </a:t>
            </a:r>
            <a:r>
              <a:rPr lang="ru-RU" sz="1570" dirty="0" err="1"/>
              <a:t>Михайла</a:t>
            </a:r>
            <a:r>
              <a:rPr lang="ru-RU" sz="1570" dirty="0"/>
              <a:t>, Лесю, Ольгу до </a:t>
            </a:r>
            <a:r>
              <a:rPr lang="ru-RU" sz="1570" dirty="0" err="1"/>
              <a:t>Києва</a:t>
            </a:r>
            <a:r>
              <a:rPr lang="ru-RU" sz="1570" dirty="0"/>
              <a:t> для </a:t>
            </a:r>
            <a:r>
              <a:rPr lang="ru-RU" sz="1570" dirty="0" err="1"/>
              <a:t>навчання</a:t>
            </a:r>
            <a:r>
              <a:rPr lang="ru-RU" sz="1570" dirty="0"/>
              <a:t> </a:t>
            </a:r>
            <a:r>
              <a:rPr lang="ru-RU" sz="1570" dirty="0" err="1"/>
              <a:t>під</a:t>
            </a:r>
            <a:r>
              <a:rPr lang="ru-RU" sz="1570" dirty="0"/>
              <a:t> </a:t>
            </a:r>
            <a:r>
              <a:rPr lang="ru-RU" sz="1570" dirty="0" err="1"/>
              <a:t>керівництвом</a:t>
            </a:r>
            <a:r>
              <a:rPr lang="ru-RU" sz="1570" dirty="0"/>
              <a:t> </a:t>
            </a:r>
            <a:r>
              <a:rPr lang="ru-RU" sz="1570" dirty="0" err="1"/>
              <a:t>приватних</a:t>
            </a:r>
            <a:r>
              <a:rPr lang="ru-RU" sz="1570" dirty="0"/>
              <a:t> </a:t>
            </a:r>
            <a:r>
              <a:rPr lang="ru-RU" sz="1570" dirty="0" err="1"/>
              <a:t>вчителів</a:t>
            </a:r>
            <a:r>
              <a:rPr lang="ru-RU" sz="1570" dirty="0"/>
              <a:t>. Михайло й Леся почали </a:t>
            </a:r>
            <a:r>
              <a:rPr lang="ru-RU" sz="1570" dirty="0" err="1"/>
              <a:t>вчитись</a:t>
            </a:r>
            <a:r>
              <a:rPr lang="ru-RU" sz="1570" dirty="0"/>
              <a:t> за </a:t>
            </a:r>
            <a:r>
              <a:rPr lang="ru-RU" sz="1570" dirty="0" err="1"/>
              <a:t>програмою</a:t>
            </a:r>
            <a:r>
              <a:rPr lang="ru-RU" sz="1570" dirty="0"/>
              <a:t> </a:t>
            </a:r>
            <a:r>
              <a:rPr lang="ru-RU" sz="1570" dirty="0" err="1"/>
              <a:t>чоловічої</a:t>
            </a:r>
            <a:r>
              <a:rPr lang="ru-RU" sz="1570" dirty="0"/>
              <a:t> </a:t>
            </a:r>
            <a:r>
              <a:rPr lang="ru-RU" sz="1570" dirty="0" err="1"/>
              <a:t>гімназії</a:t>
            </a:r>
            <a:r>
              <a:rPr lang="ru-RU" sz="1570" dirty="0"/>
              <a:t>, там Леся </a:t>
            </a:r>
            <a:r>
              <a:rPr lang="ru-RU" sz="1570" dirty="0" err="1"/>
              <a:t>бере</a:t>
            </a:r>
            <a:r>
              <a:rPr lang="ru-RU" sz="1570" dirty="0"/>
              <a:t> уроки </a:t>
            </a:r>
            <a:r>
              <a:rPr lang="ru-RU" sz="1570" dirty="0" err="1"/>
              <a:t>гри</a:t>
            </a:r>
            <a:r>
              <a:rPr lang="ru-RU" sz="1570" dirty="0"/>
              <a:t> на </a:t>
            </a:r>
            <a:r>
              <a:rPr lang="ru-RU" sz="1570" dirty="0" err="1"/>
              <a:t>фортепіано</a:t>
            </a:r>
            <a:r>
              <a:rPr lang="ru-RU" sz="1570" dirty="0"/>
              <a:t> у </a:t>
            </a:r>
            <a:r>
              <a:rPr lang="ru-RU" sz="1570" dirty="0" err="1"/>
              <a:t>дружини</a:t>
            </a:r>
            <a:r>
              <a:rPr lang="ru-RU" sz="1570" dirty="0"/>
              <a:t> М. Лисенка — Ольги </a:t>
            </a:r>
            <a:r>
              <a:rPr lang="ru-RU" sz="1570" dirty="0" err="1"/>
              <a:t>Олександрівни</a:t>
            </a:r>
            <a:r>
              <a:rPr lang="ru-RU" sz="1570" dirty="0"/>
              <a:t> О'Коннор.</a:t>
            </a:r>
            <a:endParaRPr lang="uk-UA" sz="1570" u="sng" dirty="0"/>
          </a:p>
          <a:p>
            <a:pPr marL="0" indent="0">
              <a:buNone/>
            </a:pPr>
            <a:r>
              <a:rPr lang="ru-RU" sz="1570" dirty="0"/>
              <a:t>На початку </a:t>
            </a:r>
            <a:r>
              <a:rPr lang="ru-RU" sz="1570" dirty="0" err="1"/>
              <a:t>травня</a:t>
            </a:r>
            <a:r>
              <a:rPr lang="ru-RU" sz="1570" dirty="0"/>
              <a:t> 1882 року </a:t>
            </a:r>
            <a:r>
              <a:rPr lang="ru-RU" sz="1570" dirty="0" err="1"/>
              <a:t>Косачі</a:t>
            </a:r>
            <a:r>
              <a:rPr lang="ru-RU" sz="1570" dirty="0"/>
              <a:t> </a:t>
            </a:r>
            <a:r>
              <a:rPr lang="ru-RU" sz="1570" dirty="0" err="1"/>
              <a:t>переїздять</a:t>
            </a:r>
            <a:r>
              <a:rPr lang="ru-RU" sz="1570" dirty="0"/>
              <a:t> в село </a:t>
            </a:r>
            <a:r>
              <a:rPr lang="ru-RU" sz="1570" dirty="0" err="1"/>
              <a:t>Колодяжне</a:t>
            </a:r>
            <a:r>
              <a:rPr lang="ru-RU" sz="1570" dirty="0"/>
              <a:t>, </a:t>
            </a:r>
            <a:r>
              <a:rPr lang="ru-RU" sz="1570" dirty="0" err="1"/>
              <a:t>що</a:t>
            </a:r>
            <a:r>
              <a:rPr lang="ru-RU" sz="1570" dirty="0"/>
              <a:t> </a:t>
            </a:r>
            <a:r>
              <a:rPr lang="ru-RU" sz="1570" dirty="0" err="1"/>
              <a:t>віднині</a:t>
            </a:r>
            <a:r>
              <a:rPr lang="ru-RU" sz="1570" dirty="0"/>
              <a:t> стало </a:t>
            </a:r>
            <a:r>
              <a:rPr lang="ru-RU" sz="1570" dirty="0" err="1"/>
              <a:t>їхнім</a:t>
            </a:r>
            <a:r>
              <a:rPr lang="ru-RU" sz="1570" dirty="0"/>
              <a:t> </a:t>
            </a:r>
            <a:r>
              <a:rPr lang="ru-RU" sz="1570" dirty="0" err="1"/>
              <a:t>постійним</a:t>
            </a:r>
            <a:r>
              <a:rPr lang="ru-RU" sz="1570" dirty="0"/>
              <a:t> </a:t>
            </a:r>
            <a:r>
              <a:rPr lang="ru-RU" sz="1570" dirty="0" err="1"/>
              <a:t>місцем</a:t>
            </a:r>
            <a:r>
              <a:rPr lang="ru-RU" sz="1570" dirty="0"/>
              <a:t> </a:t>
            </a:r>
            <a:r>
              <a:rPr lang="ru-RU" sz="1570" dirty="0" err="1"/>
              <a:t>проживання</a:t>
            </a:r>
            <a:r>
              <a:rPr lang="ru-RU" sz="1570" dirty="0" smtClean="0"/>
              <a:t>.</a:t>
            </a:r>
          </a:p>
          <a:p>
            <a:pPr marL="0" indent="0">
              <a:buNone/>
            </a:pPr>
            <a:r>
              <a:rPr lang="ru-RU" sz="1570" dirty="0"/>
              <a:t>А </a:t>
            </a:r>
            <a:r>
              <a:rPr lang="ru-RU" sz="1570" dirty="0" err="1"/>
              <a:t>тим</a:t>
            </a:r>
            <a:r>
              <a:rPr lang="ru-RU" sz="1570" dirty="0"/>
              <a:t> часом Леся з братом </a:t>
            </a:r>
            <a:r>
              <a:rPr lang="ru-RU" sz="1570" dirty="0" err="1"/>
              <a:t>Михайлом</a:t>
            </a:r>
            <a:r>
              <a:rPr lang="ru-RU" sz="1570" dirty="0"/>
              <a:t> </a:t>
            </a:r>
            <a:r>
              <a:rPr lang="ru-RU" sz="1570" dirty="0" err="1"/>
              <a:t>живуть</a:t>
            </a:r>
            <a:r>
              <a:rPr lang="ru-RU" sz="1570" dirty="0"/>
              <a:t> у </a:t>
            </a:r>
            <a:r>
              <a:rPr lang="ru-RU" sz="1570" dirty="0" err="1"/>
              <a:t>Києві</a:t>
            </a:r>
            <a:r>
              <a:rPr lang="ru-RU" sz="1570" dirty="0"/>
              <a:t>, </a:t>
            </a:r>
            <a:r>
              <a:rPr lang="ru-RU" sz="1570" dirty="0" err="1"/>
              <a:t>вчаться</a:t>
            </a:r>
            <a:r>
              <a:rPr lang="ru-RU" sz="1570" dirty="0"/>
              <a:t> у </a:t>
            </a:r>
            <a:r>
              <a:rPr lang="ru-RU" sz="1570" dirty="0" err="1"/>
              <a:t>приватних</a:t>
            </a:r>
            <a:r>
              <a:rPr lang="ru-RU" sz="1570" dirty="0"/>
              <a:t> </a:t>
            </a:r>
            <a:r>
              <a:rPr lang="ru-RU" sz="1570" dirty="0" err="1"/>
              <a:t>вчителів</a:t>
            </a:r>
            <a:r>
              <a:rPr lang="ru-RU" sz="1570" dirty="0"/>
              <a:t>, </a:t>
            </a:r>
            <a:r>
              <a:rPr lang="ru-RU" sz="1570" dirty="0" err="1"/>
              <a:t>зокрема</a:t>
            </a:r>
            <a:r>
              <a:rPr lang="ru-RU" sz="1570" dirty="0"/>
              <a:t> </a:t>
            </a:r>
            <a:r>
              <a:rPr lang="ru-RU" sz="1570" dirty="0" err="1"/>
              <a:t>вивчають</a:t>
            </a:r>
            <a:r>
              <a:rPr lang="ru-RU" sz="1570" dirty="0"/>
              <a:t> </a:t>
            </a:r>
            <a:r>
              <a:rPr lang="ru-RU" sz="1570" dirty="0" err="1"/>
              <a:t>грецьку</a:t>
            </a:r>
            <a:r>
              <a:rPr lang="ru-RU" sz="1570" dirty="0"/>
              <a:t> і </a:t>
            </a:r>
            <a:r>
              <a:rPr lang="ru-RU" sz="1570" dirty="0" err="1"/>
              <a:t>латинську</a:t>
            </a:r>
            <a:r>
              <a:rPr lang="ru-RU" sz="1570" dirty="0"/>
              <a:t> </a:t>
            </a:r>
            <a:r>
              <a:rPr lang="ru-RU" sz="1570" dirty="0" err="1"/>
              <a:t>мови</a:t>
            </a:r>
            <a:r>
              <a:rPr lang="ru-RU" sz="1570" dirty="0"/>
              <a:t>.</a:t>
            </a:r>
            <a:endParaRPr lang="uk-UA" sz="1570" u="sng" dirty="0"/>
          </a:p>
          <a:p>
            <a:pPr marL="0" indent="0">
              <a:buNone/>
            </a:pPr>
            <a:r>
              <a:rPr lang="ru-RU" sz="1570" dirty="0" err="1"/>
              <a:t>Влітку</a:t>
            </a:r>
            <a:r>
              <a:rPr lang="ru-RU" sz="1570" dirty="0"/>
              <a:t> 1883 року </a:t>
            </a:r>
            <a:r>
              <a:rPr lang="ru-RU" sz="1570" dirty="0" err="1"/>
              <a:t>Лесі</a:t>
            </a:r>
            <a:r>
              <a:rPr lang="ru-RU" sz="1570" dirty="0"/>
              <a:t> </a:t>
            </a:r>
            <a:r>
              <a:rPr lang="ru-RU" sz="1570" dirty="0" err="1"/>
              <a:t>діагностували</a:t>
            </a:r>
            <a:r>
              <a:rPr lang="ru-RU" sz="1570" dirty="0"/>
              <a:t> </a:t>
            </a:r>
            <a:r>
              <a:rPr lang="ru-RU" sz="1570" dirty="0" err="1"/>
              <a:t>туберкульоз</a:t>
            </a:r>
            <a:r>
              <a:rPr lang="ru-RU" sz="1570" dirty="0"/>
              <a:t> </a:t>
            </a:r>
            <a:r>
              <a:rPr lang="ru-RU" sz="1570" dirty="0" err="1"/>
              <a:t>кісток</a:t>
            </a:r>
            <a:r>
              <a:rPr lang="ru-RU" sz="1570" dirty="0"/>
              <a:t>, у </a:t>
            </a:r>
            <a:r>
              <a:rPr lang="ru-RU" sz="1570" dirty="0" err="1"/>
              <a:t>жовтні</a:t>
            </a:r>
            <a:r>
              <a:rPr lang="ru-RU" sz="1570" dirty="0"/>
              <a:t> </a:t>
            </a:r>
            <a:r>
              <a:rPr lang="ru-RU" sz="1570" dirty="0" err="1"/>
              <a:t>цього</a:t>
            </a:r>
            <a:r>
              <a:rPr lang="ru-RU" sz="1570" dirty="0"/>
              <a:t> ж року </a:t>
            </a:r>
            <a:r>
              <a:rPr lang="ru-RU" sz="1570" dirty="0" err="1"/>
              <a:t>професор</a:t>
            </a:r>
            <a:r>
              <a:rPr lang="ru-RU" sz="1570" dirty="0"/>
              <a:t> О. </a:t>
            </a:r>
            <a:r>
              <a:rPr lang="ru-RU" sz="1570" dirty="0" err="1"/>
              <a:t>Рінек</a:t>
            </a:r>
            <a:r>
              <a:rPr lang="ru-RU" sz="1570" dirty="0"/>
              <a:t> </a:t>
            </a:r>
            <a:r>
              <a:rPr lang="ru-RU" sz="1570" dirty="0" err="1"/>
              <a:t>оперував</a:t>
            </a:r>
            <a:r>
              <a:rPr lang="ru-RU" sz="1570" dirty="0"/>
              <a:t> </a:t>
            </a:r>
            <a:r>
              <a:rPr lang="ru-RU" sz="1570" dirty="0" err="1"/>
              <a:t>ліву</a:t>
            </a:r>
            <a:r>
              <a:rPr lang="ru-RU" sz="1570" dirty="0"/>
              <a:t> руку, </a:t>
            </a:r>
            <a:r>
              <a:rPr lang="ru-RU" sz="1570" dirty="0" err="1"/>
              <a:t>видалив</a:t>
            </a:r>
            <a:r>
              <a:rPr lang="ru-RU" sz="1570" dirty="0"/>
              <a:t> </a:t>
            </a:r>
            <a:r>
              <a:rPr lang="ru-RU" sz="1570" dirty="0" err="1"/>
              <a:t>кістки</a:t>
            </a:r>
            <a:r>
              <a:rPr lang="ru-RU" sz="1570" dirty="0"/>
              <a:t>, </a:t>
            </a:r>
            <a:r>
              <a:rPr lang="ru-RU" sz="1570" dirty="0" err="1"/>
              <a:t>уражені</a:t>
            </a:r>
            <a:r>
              <a:rPr lang="ru-RU" sz="1570" dirty="0"/>
              <a:t> </a:t>
            </a:r>
            <a:r>
              <a:rPr lang="ru-RU" sz="1570" dirty="0" err="1"/>
              <a:t>туберкульозом</a:t>
            </a:r>
            <a:r>
              <a:rPr lang="ru-RU" sz="1570" dirty="0"/>
              <a:t>. У </a:t>
            </a:r>
            <a:r>
              <a:rPr lang="ru-RU" sz="1570" dirty="0" err="1"/>
              <a:t>грудні</a:t>
            </a:r>
            <a:r>
              <a:rPr lang="ru-RU" sz="1570" dirty="0"/>
              <a:t> Леся </a:t>
            </a:r>
            <a:r>
              <a:rPr lang="ru-RU" sz="1570" dirty="0" err="1"/>
              <a:t>повертається</a:t>
            </a:r>
            <a:r>
              <a:rPr lang="ru-RU" sz="1570" dirty="0"/>
              <a:t> з </a:t>
            </a:r>
            <a:r>
              <a:rPr lang="ru-RU" sz="1570" dirty="0" err="1"/>
              <a:t>Києва</a:t>
            </a:r>
            <a:r>
              <a:rPr lang="ru-RU" sz="1570" dirty="0"/>
              <a:t> до Колодяжного, стан </a:t>
            </a:r>
            <a:r>
              <a:rPr lang="ru-RU" sz="1570" dirty="0" err="1"/>
              <a:t>здоров'я</a:t>
            </a:r>
            <a:r>
              <a:rPr lang="ru-RU" sz="1570" dirty="0"/>
              <a:t> </a:t>
            </a:r>
            <a:r>
              <a:rPr lang="ru-RU" sz="1570" dirty="0" err="1"/>
              <a:t>поліпшується</a:t>
            </a:r>
            <a:r>
              <a:rPr lang="ru-RU" sz="1570" dirty="0"/>
              <a:t>, з </a:t>
            </a:r>
            <a:r>
              <a:rPr lang="ru-RU" sz="1570" dirty="0" err="1"/>
              <a:t>допомогою</a:t>
            </a:r>
            <a:r>
              <a:rPr lang="ru-RU" sz="1570" dirty="0"/>
              <a:t> </a:t>
            </a:r>
            <a:r>
              <a:rPr lang="ru-RU" sz="1570" dirty="0" err="1"/>
              <a:t>матері</a:t>
            </a:r>
            <a:r>
              <a:rPr lang="ru-RU" sz="1570" dirty="0"/>
              <a:t> Леся </a:t>
            </a:r>
            <a:r>
              <a:rPr lang="ru-RU" sz="1570" dirty="0" err="1"/>
              <a:t>вивчає</a:t>
            </a:r>
            <a:r>
              <a:rPr lang="ru-RU" sz="1570" dirty="0"/>
              <a:t> </a:t>
            </a:r>
            <a:r>
              <a:rPr lang="ru-RU" sz="1570" dirty="0" err="1"/>
              <a:t>французьку</a:t>
            </a:r>
            <a:r>
              <a:rPr lang="ru-RU" sz="1570" dirty="0"/>
              <a:t> і </a:t>
            </a:r>
            <a:r>
              <a:rPr lang="ru-RU" sz="1570" dirty="0" err="1"/>
              <a:t>німецьку</a:t>
            </a:r>
            <a:r>
              <a:rPr lang="ru-RU" sz="1570" dirty="0"/>
              <a:t> </a:t>
            </a:r>
            <a:r>
              <a:rPr lang="ru-RU" sz="1570" dirty="0" err="1"/>
              <a:t>мови</a:t>
            </a:r>
            <a:r>
              <a:rPr lang="ru-RU" sz="1570" dirty="0"/>
              <a:t>.</a:t>
            </a:r>
            <a:endParaRPr lang="uk-UA" sz="1570" u="sng" dirty="0"/>
          </a:p>
          <a:p>
            <a:pPr marL="0" indent="0">
              <a:buNone/>
            </a:pPr>
            <a:r>
              <a:rPr lang="ru-RU" sz="1570" dirty="0" smtClean="0"/>
              <a:t>10 </a:t>
            </a:r>
            <a:r>
              <a:rPr lang="ru-RU" sz="1570" dirty="0" err="1" smtClean="0"/>
              <a:t>червня</a:t>
            </a:r>
            <a:r>
              <a:rPr lang="ru-RU" sz="1570" dirty="0"/>
              <a:t> 1882 року народилась сестра Оксана, </a:t>
            </a:r>
            <a:r>
              <a:rPr lang="ru-RU" sz="1570" dirty="0" smtClean="0"/>
              <a:t>2 </a:t>
            </a:r>
            <a:r>
              <a:rPr lang="ru-RU" sz="1570" dirty="0" err="1" smtClean="0"/>
              <a:t>вересня</a:t>
            </a:r>
            <a:r>
              <a:rPr lang="ru-RU" sz="1570" dirty="0"/>
              <a:t> 1884 — брат </a:t>
            </a:r>
            <a:r>
              <a:rPr lang="ru-RU" sz="1570" dirty="0" err="1"/>
              <a:t>Микола</a:t>
            </a:r>
            <a:r>
              <a:rPr lang="ru-RU" sz="1570" dirty="0"/>
              <a:t>.</a:t>
            </a:r>
            <a:endParaRPr lang="uk-UA" sz="1570" u="sng" dirty="0"/>
          </a:p>
          <a:p>
            <a:endParaRPr lang="uk-UA" sz="1570" u="sng" dirty="0"/>
          </a:p>
          <a:p>
            <a:endParaRPr lang="uk-UA" sz="1570" dirty="0"/>
          </a:p>
        </p:txBody>
      </p:sp>
      <p:pic>
        <p:nvPicPr>
          <p:cNvPr id="4098" name="Picture 2" descr="E:\л у\284064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98" y="404664"/>
            <a:ext cx="3331192" cy="50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504768"/>
            <a:ext cx="2837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Леся з братом Михайлом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2174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285104" cy="5850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latin typeface="Calibri" pitchFamily="34" charset="0"/>
              </a:rPr>
              <a:t>На початку </a:t>
            </a:r>
            <a:r>
              <a:rPr lang="ru-RU" sz="1900" dirty="0" err="1">
                <a:latin typeface="Calibri" pitchFamily="34" charset="0"/>
              </a:rPr>
              <a:t>березня</a:t>
            </a:r>
            <a:r>
              <a:rPr lang="ru-RU" sz="1900" dirty="0">
                <a:latin typeface="Calibri" pitchFamily="34" charset="0"/>
              </a:rPr>
              <a:t> 1907 року Леся </a:t>
            </a:r>
            <a:r>
              <a:rPr lang="ru-RU" sz="1900" dirty="0" err="1">
                <a:latin typeface="Calibri" pitchFamily="34" charset="0"/>
              </a:rPr>
              <a:t>Українка</a:t>
            </a: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err="1">
                <a:latin typeface="Calibri" pitchFamily="34" charset="0"/>
              </a:rPr>
              <a:t>переїжджає</a:t>
            </a:r>
            <a:r>
              <a:rPr lang="ru-RU" sz="1900" dirty="0">
                <a:latin typeface="Calibri" pitchFamily="34" charset="0"/>
              </a:rPr>
              <a:t> з Колодяжного до </a:t>
            </a:r>
            <a:r>
              <a:rPr lang="ru-RU" sz="1900" dirty="0" err="1" smtClean="0">
                <a:latin typeface="Calibri" pitchFamily="34" charset="0"/>
              </a:rPr>
              <a:t>Києва</a:t>
            </a:r>
            <a:r>
              <a:rPr lang="ru-RU" sz="1900" dirty="0" smtClean="0">
                <a:latin typeface="Calibri" pitchFamily="34" charset="0"/>
              </a:rPr>
              <a:t>. </a:t>
            </a:r>
            <a:r>
              <a:rPr lang="ru-RU" sz="1900" dirty="0">
                <a:latin typeface="Calibri" pitchFamily="34" charset="0"/>
              </a:rPr>
              <a:t>А в </a:t>
            </a:r>
            <a:r>
              <a:rPr lang="ru-RU" sz="1900" dirty="0" err="1">
                <a:latin typeface="Calibri" pitchFamily="34" charset="0"/>
              </a:rPr>
              <a:t>кінці</a:t>
            </a: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err="1">
                <a:latin typeface="Calibri" pitchFamily="34" charset="0"/>
              </a:rPr>
              <a:t>березня</a:t>
            </a:r>
            <a:r>
              <a:rPr lang="ru-RU" sz="1900" dirty="0">
                <a:latin typeface="Calibri" pitchFamily="34" charset="0"/>
              </a:rPr>
              <a:t> разом з К. </a:t>
            </a:r>
            <a:r>
              <a:rPr lang="ru-RU" sz="1900" dirty="0" err="1">
                <a:latin typeface="Calibri" pitchFamily="34" charset="0"/>
              </a:rPr>
              <a:t>Квіткою</a:t>
            </a: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err="1">
                <a:latin typeface="Calibri" pitchFamily="34" charset="0"/>
              </a:rPr>
              <a:t>здійснила</a:t>
            </a: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err="1">
                <a:latin typeface="Calibri" pitchFamily="34" charset="0"/>
              </a:rPr>
              <a:t>поїздку</a:t>
            </a:r>
            <a:r>
              <a:rPr lang="ru-RU" sz="1900" dirty="0">
                <a:latin typeface="Calibri" pitchFamily="34" charset="0"/>
              </a:rPr>
              <a:t> до </a:t>
            </a:r>
            <a:r>
              <a:rPr lang="ru-RU" sz="1900" dirty="0" err="1">
                <a:latin typeface="Calibri" pitchFamily="34" charset="0"/>
              </a:rPr>
              <a:t>Криму</a:t>
            </a:r>
            <a:r>
              <a:rPr lang="ru-RU" sz="1900" dirty="0">
                <a:latin typeface="Calibri" pitchFamily="34" charset="0"/>
              </a:rPr>
              <a:t>, де, </a:t>
            </a:r>
            <a:r>
              <a:rPr lang="ru-RU" sz="1900" dirty="0" err="1">
                <a:latin typeface="Calibri" pitchFamily="34" charset="0"/>
              </a:rPr>
              <a:t>зокрема</a:t>
            </a:r>
            <a:r>
              <a:rPr lang="ru-RU" sz="1900" dirty="0">
                <a:latin typeface="Calibri" pitchFamily="34" charset="0"/>
              </a:rPr>
              <a:t>, </a:t>
            </a:r>
            <a:r>
              <a:rPr lang="ru-RU" sz="1900" dirty="0" err="1">
                <a:latin typeface="Calibri" pitchFamily="34" charset="0"/>
              </a:rPr>
              <a:t>побувала</a:t>
            </a:r>
            <a:r>
              <a:rPr lang="ru-RU" sz="1900" dirty="0">
                <a:latin typeface="Calibri" pitchFamily="34" charset="0"/>
              </a:rPr>
              <a:t> у </a:t>
            </a:r>
            <a:r>
              <a:rPr lang="ru-RU" sz="1900" dirty="0" err="1">
                <a:latin typeface="Calibri" pitchFamily="34" charset="0"/>
              </a:rPr>
              <a:t>Севастополі</a:t>
            </a:r>
            <a:r>
              <a:rPr lang="ru-RU" sz="1900" dirty="0">
                <a:latin typeface="Calibri" pitchFamily="34" charset="0"/>
              </a:rPr>
              <a:t>, </a:t>
            </a:r>
            <a:r>
              <a:rPr lang="ru-RU" sz="1900" dirty="0" err="1">
                <a:latin typeface="Calibri" pitchFamily="34" charset="0"/>
              </a:rPr>
              <a:t>Алупці</a:t>
            </a:r>
            <a:r>
              <a:rPr lang="ru-RU" sz="1900" dirty="0">
                <a:latin typeface="Calibri" pitchFamily="34" charset="0"/>
              </a:rPr>
              <a:t> та </a:t>
            </a:r>
            <a:r>
              <a:rPr lang="ru-RU" sz="1900" dirty="0" err="1" smtClean="0">
                <a:latin typeface="Calibri" pitchFamily="34" charset="0"/>
              </a:rPr>
              <a:t>Ялті</a:t>
            </a:r>
            <a:r>
              <a:rPr lang="ru-RU" sz="1900" dirty="0" smtClean="0">
                <a:latin typeface="Calibri" pitchFamily="34" charset="0"/>
              </a:rPr>
              <a:t>.</a:t>
            </a:r>
            <a:endParaRPr lang="uk-UA" sz="1900" u="sng" dirty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900" dirty="0">
                <a:latin typeface="Calibri" pitchFamily="34" charset="0"/>
              </a:rPr>
              <a:t>7 </a:t>
            </a:r>
            <a:r>
              <a:rPr lang="ru-RU" sz="1900" dirty="0" err="1">
                <a:latin typeface="Calibri" pitchFamily="34" charset="0"/>
              </a:rPr>
              <a:t>серпня</a:t>
            </a:r>
            <a:r>
              <a:rPr lang="ru-RU" sz="1900" dirty="0">
                <a:latin typeface="Calibri" pitchFamily="34" charset="0"/>
              </a:rPr>
              <a:t> 1907 р. Леся </a:t>
            </a:r>
            <a:r>
              <a:rPr lang="ru-RU" sz="1900" dirty="0" err="1">
                <a:latin typeface="Calibri" pitchFamily="34" charset="0"/>
              </a:rPr>
              <a:t>Українка</a:t>
            </a:r>
            <a:r>
              <a:rPr lang="ru-RU" sz="1900" dirty="0">
                <a:latin typeface="Calibri" pitchFamily="34" charset="0"/>
              </a:rPr>
              <a:t> та Климент </a:t>
            </a:r>
            <a:r>
              <a:rPr lang="ru-RU" sz="1900" dirty="0" err="1">
                <a:latin typeface="Calibri" pitchFamily="34" charset="0"/>
              </a:rPr>
              <a:t>Квітка</a:t>
            </a:r>
            <a:r>
              <a:rPr lang="ru-RU" sz="1900" dirty="0">
                <a:latin typeface="Calibri" pitchFamily="34" charset="0"/>
              </a:rPr>
              <a:t> </a:t>
            </a:r>
            <a:r>
              <a:rPr lang="ru-RU" sz="1900" dirty="0" err="1">
                <a:latin typeface="Calibri" pitchFamily="34" charset="0"/>
              </a:rPr>
              <a:t>офіційно</a:t>
            </a:r>
            <a:r>
              <a:rPr lang="ru-RU" sz="1900" dirty="0">
                <a:latin typeface="Calibri" pitchFamily="34" charset="0"/>
              </a:rPr>
              <a:t> оформили </a:t>
            </a:r>
            <a:r>
              <a:rPr lang="ru-RU" sz="1900" dirty="0" err="1">
                <a:latin typeface="Calibri" pitchFamily="34" charset="0"/>
              </a:rPr>
              <a:t>шлюб</a:t>
            </a:r>
            <a:r>
              <a:rPr lang="ru-RU" sz="1900" dirty="0">
                <a:latin typeface="Calibri" pitchFamily="34" charset="0"/>
              </a:rPr>
              <a:t> у </a:t>
            </a:r>
            <a:r>
              <a:rPr lang="ru-RU" sz="1900" dirty="0" err="1" smtClean="0">
                <a:latin typeface="Calibri" pitchFamily="34" charset="0"/>
              </a:rPr>
              <a:t>церкві</a:t>
            </a:r>
            <a:r>
              <a:rPr lang="ru-RU" sz="19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1900" dirty="0" smtClean="0">
                <a:latin typeface="Calibri" pitchFamily="34" charset="0"/>
              </a:rPr>
              <a:t>21 </a:t>
            </a:r>
            <a:r>
              <a:rPr lang="ru-RU" sz="1900" dirty="0" err="1">
                <a:latin typeface="Calibri" pitchFamily="34" charset="0"/>
              </a:rPr>
              <a:t>серпня</a:t>
            </a:r>
            <a:r>
              <a:rPr lang="ru-RU" sz="1900" dirty="0">
                <a:latin typeface="Calibri" pitchFamily="34" charset="0"/>
              </a:rPr>
              <a:t> вони разом </a:t>
            </a:r>
            <a:r>
              <a:rPr lang="ru-RU" sz="1900" dirty="0" err="1">
                <a:latin typeface="Calibri" pitchFamily="34" charset="0"/>
              </a:rPr>
              <a:t>вирушають</a:t>
            </a:r>
            <a:r>
              <a:rPr lang="ru-RU" sz="1900" dirty="0">
                <a:latin typeface="Calibri" pitchFamily="34" charset="0"/>
              </a:rPr>
              <a:t> до </a:t>
            </a:r>
            <a:r>
              <a:rPr lang="ru-RU" sz="1900" dirty="0" err="1">
                <a:latin typeface="Calibri" pitchFamily="34" charset="0"/>
              </a:rPr>
              <a:t>Криму</a:t>
            </a:r>
            <a:r>
              <a:rPr lang="ru-RU" sz="1900" dirty="0">
                <a:latin typeface="Calibri" pitchFamily="34" charset="0"/>
              </a:rPr>
              <a:t>, де </a:t>
            </a:r>
            <a:endParaRPr lang="ru-RU" sz="19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Calibri" pitchFamily="34" charset="0"/>
              </a:rPr>
              <a:t>К</a:t>
            </a:r>
            <a:r>
              <a:rPr lang="ru-RU" sz="1900" dirty="0">
                <a:latin typeface="Calibri" pitchFamily="34" charset="0"/>
              </a:rPr>
              <a:t>. </a:t>
            </a:r>
            <a:r>
              <a:rPr lang="ru-RU" sz="1900" dirty="0" err="1">
                <a:latin typeface="Calibri" pitchFamily="34" charset="0"/>
              </a:rPr>
              <a:t>Квітка</a:t>
            </a:r>
            <a:r>
              <a:rPr lang="ru-RU" sz="1900" dirty="0">
                <a:latin typeface="Calibri" pitchFamily="34" charset="0"/>
              </a:rPr>
              <a:t> одержав посаду в </a:t>
            </a:r>
            <a:r>
              <a:rPr lang="ru-RU" sz="1900" dirty="0" err="1" smtClean="0">
                <a:latin typeface="Calibri" pitchFamily="34" charset="0"/>
              </a:rPr>
              <a:t>суді</a:t>
            </a:r>
            <a:r>
              <a:rPr lang="ru-RU" sz="1900" dirty="0" smtClean="0">
                <a:latin typeface="Calibri" pitchFamily="34" charset="0"/>
              </a:rPr>
              <a:t>.</a:t>
            </a:r>
            <a:endParaRPr lang="uk-UA" sz="1900" u="sng" dirty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900" dirty="0" err="1">
                <a:latin typeface="Calibri" pitchFamily="34" charset="0"/>
              </a:rPr>
              <a:t>Останні</a:t>
            </a:r>
            <a:r>
              <a:rPr lang="ru-RU" sz="1900" dirty="0">
                <a:latin typeface="Calibri" pitchFamily="34" charset="0"/>
              </a:rPr>
              <a:t> роки </a:t>
            </a:r>
            <a:r>
              <a:rPr lang="ru-RU" sz="1900" dirty="0" err="1">
                <a:latin typeface="Calibri" pitchFamily="34" charset="0"/>
              </a:rPr>
              <a:t>життя</a:t>
            </a:r>
            <a:r>
              <a:rPr lang="ru-RU" sz="1900" dirty="0">
                <a:latin typeface="Calibri" pitchFamily="34" charset="0"/>
              </a:rPr>
              <a:t> Л. Косач-</a:t>
            </a:r>
            <a:r>
              <a:rPr lang="ru-RU" sz="1900" dirty="0" err="1">
                <a:latin typeface="Calibri" pitchFamily="34" charset="0"/>
              </a:rPr>
              <a:t>Квітки</a:t>
            </a: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err="1">
                <a:latin typeface="Calibri" pitchFamily="34" charset="0"/>
              </a:rPr>
              <a:t>пройшли</a:t>
            </a:r>
            <a:r>
              <a:rPr lang="ru-RU" sz="1900" dirty="0">
                <a:latin typeface="Calibri" pitchFamily="34" charset="0"/>
              </a:rPr>
              <a:t> в </a:t>
            </a:r>
            <a:r>
              <a:rPr lang="ru-RU" sz="1900" dirty="0" err="1">
                <a:latin typeface="Calibri" pitchFamily="34" charset="0"/>
              </a:rPr>
              <a:t>подорожах</a:t>
            </a:r>
            <a:r>
              <a:rPr lang="ru-RU" sz="1900" dirty="0">
                <a:latin typeface="Calibri" pitchFamily="34" charset="0"/>
              </a:rPr>
              <a:t> на </a:t>
            </a:r>
            <a:r>
              <a:rPr lang="ru-RU" sz="1900" dirty="0" err="1" smtClean="0">
                <a:latin typeface="Calibri" pitchFamily="34" charset="0"/>
              </a:rPr>
              <a:t>лікування</a:t>
            </a:r>
            <a:r>
              <a:rPr lang="ru-RU" sz="1900" dirty="0" smtClean="0">
                <a:latin typeface="Calibri" pitchFamily="34" charset="0"/>
              </a:rPr>
              <a:t> </a:t>
            </a:r>
            <a:r>
              <a:rPr lang="ru-RU" sz="1900" dirty="0">
                <a:latin typeface="Calibri" pitchFamily="34" charset="0"/>
              </a:rPr>
              <a:t>до </a:t>
            </a:r>
            <a:r>
              <a:rPr lang="ru-RU" sz="1900" dirty="0" err="1" smtClean="0">
                <a:latin typeface="Calibri" pitchFamily="34" charset="0"/>
              </a:rPr>
              <a:t>Єгипту</a:t>
            </a:r>
            <a:r>
              <a:rPr lang="ru-RU" sz="1900" dirty="0" smtClean="0">
                <a:latin typeface="Calibri" pitchFamily="34" charset="0"/>
              </a:rPr>
              <a:t> й </a:t>
            </a:r>
            <a:r>
              <a:rPr lang="ru-RU" sz="1900" dirty="0">
                <a:latin typeface="Calibri" pitchFamily="34" charset="0"/>
              </a:rPr>
              <a:t>на Кавказ. </a:t>
            </a:r>
          </a:p>
          <a:p>
            <a:pPr marL="0" indent="0">
              <a:buNone/>
            </a:pPr>
            <a:r>
              <a:rPr lang="ru-RU" sz="1900" dirty="0">
                <a:latin typeface="Calibri" pitchFamily="34" charset="0"/>
              </a:rPr>
              <a:t>Померла </a:t>
            </a:r>
            <a:r>
              <a:rPr lang="ru-RU" sz="1900" dirty="0" smtClean="0">
                <a:latin typeface="Calibri" pitchFamily="34" charset="0"/>
              </a:rPr>
              <a:t>1 </a:t>
            </a:r>
            <a:r>
              <a:rPr lang="ru-RU" sz="1900" dirty="0" err="1" smtClean="0">
                <a:latin typeface="Calibri" pitchFamily="34" charset="0"/>
              </a:rPr>
              <a:t>серпня</a:t>
            </a:r>
            <a:r>
              <a:rPr lang="ru-RU" sz="1900" dirty="0">
                <a:latin typeface="Calibri" pitchFamily="34" charset="0"/>
              </a:rPr>
              <a:t> 1913 року в </a:t>
            </a:r>
            <a:r>
              <a:rPr lang="ru-RU" sz="1900" dirty="0" err="1">
                <a:latin typeface="Calibri" pitchFamily="34" charset="0"/>
              </a:rPr>
              <a:t>Сурамі</a:t>
            </a:r>
            <a:r>
              <a:rPr lang="ru-RU" sz="1900" dirty="0">
                <a:latin typeface="Calibri" pitchFamily="34" charset="0"/>
              </a:rPr>
              <a:t> у </a:t>
            </a:r>
            <a:r>
              <a:rPr lang="ru-RU" sz="1900" dirty="0" err="1">
                <a:latin typeface="Calibri" pitchFamily="34" charset="0"/>
              </a:rPr>
              <a:t>віці</a:t>
            </a:r>
            <a:r>
              <a:rPr lang="ru-RU" sz="1900" dirty="0">
                <a:latin typeface="Calibri" pitchFamily="34" charset="0"/>
              </a:rPr>
              <a:t> 42 </a:t>
            </a:r>
            <a:r>
              <a:rPr lang="ru-RU" sz="1900" dirty="0" smtClean="0">
                <a:latin typeface="Calibri" pitchFamily="34" charset="0"/>
              </a:rPr>
              <a:t>роки. </a:t>
            </a:r>
            <a:r>
              <a:rPr lang="ru-RU" sz="1900" dirty="0" err="1">
                <a:latin typeface="Calibri" pitchFamily="34" charset="0"/>
              </a:rPr>
              <a:t>Похована</a:t>
            </a:r>
            <a:r>
              <a:rPr lang="ru-RU" sz="1900" dirty="0">
                <a:latin typeface="Calibri" pitchFamily="34" charset="0"/>
              </a:rPr>
              <a:t> на Байковому </a:t>
            </a:r>
            <a:r>
              <a:rPr lang="ru-RU" sz="1900" dirty="0" err="1">
                <a:latin typeface="Calibri" pitchFamily="34" charset="0"/>
              </a:rPr>
              <a:t>кладовищі</a:t>
            </a:r>
            <a:r>
              <a:rPr lang="ru-RU" sz="1900" dirty="0">
                <a:latin typeface="Calibri" pitchFamily="34" charset="0"/>
              </a:rPr>
              <a:t> в </a:t>
            </a:r>
            <a:r>
              <a:rPr lang="ru-RU" sz="1900" dirty="0" err="1" smtClean="0">
                <a:latin typeface="Calibri" pitchFamily="34" charset="0"/>
              </a:rPr>
              <a:t>Києві</a:t>
            </a:r>
            <a:r>
              <a:rPr lang="ru-RU" sz="1900" dirty="0" smtClean="0">
                <a:latin typeface="Calibri" pitchFamily="34" charset="0"/>
              </a:rPr>
              <a:t>.</a:t>
            </a:r>
            <a:endParaRPr lang="uk-UA" sz="1900" dirty="0">
              <a:latin typeface="Calibri" pitchFamily="34" charset="0"/>
            </a:endParaRPr>
          </a:p>
        </p:txBody>
      </p:sp>
      <p:pic>
        <p:nvPicPr>
          <p:cNvPr id="4" name="Picture 7" descr="lesya-ukrai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980728"/>
            <a:ext cx="4265351" cy="334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8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42424"/>
            <a:ext cx="8183880" cy="5426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 почала рано, 9-літньою </a:t>
            </a:r>
            <a:r>
              <a:rPr lang="ru-RU" dirty="0" err="1"/>
              <a:t>дівчиною</a:t>
            </a:r>
            <a:r>
              <a:rPr lang="ru-RU" dirty="0"/>
              <a:t> (</a:t>
            </a:r>
            <a:r>
              <a:rPr lang="ru-RU" dirty="0" err="1"/>
              <a:t>вірш</a:t>
            </a:r>
            <a:r>
              <a:rPr lang="ru-RU" dirty="0"/>
              <a:t> «</a:t>
            </a:r>
            <a:r>
              <a:rPr lang="ru-RU" dirty="0" err="1"/>
              <a:t>Надія</a:t>
            </a:r>
            <a:r>
              <a:rPr lang="ru-RU" dirty="0"/>
              <a:t>»). Леся написала </a:t>
            </a:r>
            <a:r>
              <a:rPr lang="ru-RU" dirty="0" err="1"/>
              <a:t>цей</a:t>
            </a:r>
            <a:r>
              <a:rPr lang="ru-RU" dirty="0"/>
              <a:t> перший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звістки</a:t>
            </a:r>
            <a:r>
              <a:rPr lang="ru-RU" dirty="0"/>
              <a:t> про долю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тітки</a:t>
            </a:r>
            <a:r>
              <a:rPr lang="ru-RU" dirty="0"/>
              <a:t> Олени </a:t>
            </a:r>
            <a:r>
              <a:rPr lang="ru-RU" dirty="0" err="1"/>
              <a:t>Антонівни</a:t>
            </a:r>
            <a:r>
              <a:rPr lang="ru-RU" dirty="0"/>
              <a:t> Косач (в </a:t>
            </a:r>
            <a:r>
              <a:rPr lang="ru-RU" dirty="0" err="1"/>
              <a:t>одруженні</a:t>
            </a:r>
            <a:r>
              <a:rPr lang="ru-RU" dirty="0"/>
              <a:t> Тесленко-Приходько), </a:t>
            </a:r>
            <a:r>
              <a:rPr lang="ru-RU" dirty="0" err="1"/>
              <a:t>засланої</a:t>
            </a:r>
            <a:r>
              <a:rPr lang="ru-RU" dirty="0"/>
              <a:t> за участь у </a:t>
            </a:r>
            <a:r>
              <a:rPr lang="ru-RU" dirty="0" err="1"/>
              <a:t>революційному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присвятила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тітці</a:t>
            </a:r>
            <a:r>
              <a:rPr lang="ru-RU" dirty="0"/>
              <a:t> </a:t>
            </a:r>
            <a:r>
              <a:rPr lang="ru-RU" dirty="0" err="1"/>
              <a:t>Олександрі</a:t>
            </a:r>
            <a:r>
              <a:rPr lang="ru-RU" dirty="0"/>
              <a:t> </a:t>
            </a:r>
            <a:r>
              <a:rPr lang="ru-RU" dirty="0" err="1"/>
              <a:t>Судовщиковій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надруковані</a:t>
            </a:r>
            <a:r>
              <a:rPr lang="ru-RU" dirty="0"/>
              <a:t> — </a:t>
            </a:r>
            <a:r>
              <a:rPr lang="ru-RU" dirty="0" err="1"/>
              <a:t>вірші</a:t>
            </a:r>
            <a:r>
              <a:rPr lang="ru-RU" dirty="0"/>
              <a:t> «</a:t>
            </a:r>
            <a:r>
              <a:rPr lang="ru-RU" dirty="0" err="1"/>
              <a:t>Конвалія</a:t>
            </a:r>
            <a:r>
              <a:rPr lang="ru-RU" dirty="0"/>
              <a:t>» і «Сафо» —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присвятила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тітці</a:t>
            </a:r>
            <a:r>
              <a:rPr lang="ru-RU" dirty="0"/>
              <a:t> </a:t>
            </a:r>
            <a:r>
              <a:rPr lang="ru-RU" dirty="0" err="1"/>
              <a:t>Олександрі</a:t>
            </a:r>
            <a:r>
              <a:rPr lang="ru-RU" dirty="0"/>
              <a:t> </a:t>
            </a:r>
            <a:r>
              <a:rPr lang="ru-RU" dirty="0" err="1"/>
              <a:t>Судовщиковій</a:t>
            </a:r>
            <a:r>
              <a:rPr lang="ru-RU" dirty="0"/>
              <a:t> 1884 у </a:t>
            </a:r>
            <a:r>
              <a:rPr lang="ru-RU" dirty="0" err="1"/>
              <a:t>львівському</a:t>
            </a:r>
            <a:r>
              <a:rPr lang="ru-RU" dirty="0"/>
              <a:t> </a:t>
            </a:r>
            <a:r>
              <a:rPr lang="ru-RU" dirty="0" err="1"/>
              <a:t>журналі</a:t>
            </a:r>
            <a:r>
              <a:rPr lang="ru-RU" dirty="0"/>
              <a:t> «Зоря». 1885 у </a:t>
            </a:r>
            <a:r>
              <a:rPr lang="ru-RU" dirty="0" err="1"/>
              <a:t>Львові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з </a:t>
            </a:r>
            <a:r>
              <a:rPr lang="ru-RU" dirty="0" err="1"/>
              <a:t>Миколи</a:t>
            </a:r>
            <a:r>
              <a:rPr lang="ru-RU" dirty="0"/>
              <a:t> Гоголя (</a:t>
            </a:r>
            <a:r>
              <a:rPr lang="ru-RU" dirty="0" err="1"/>
              <a:t>виготовлена</a:t>
            </a:r>
            <a:r>
              <a:rPr lang="ru-RU" dirty="0"/>
              <a:t> нею </a:t>
            </a:r>
            <a:r>
              <a:rPr lang="ru-RU" dirty="0" err="1"/>
              <a:t>спільно</a:t>
            </a:r>
            <a:r>
              <a:rPr lang="ru-RU" dirty="0"/>
              <a:t> з братом </a:t>
            </a:r>
            <a:r>
              <a:rPr lang="ru-RU" dirty="0" err="1"/>
              <a:t>Михайлом</a:t>
            </a:r>
            <a:r>
              <a:rPr lang="ru-RU" dirty="0"/>
              <a:t>).</a:t>
            </a:r>
            <a:endParaRPr lang="uk-UA" u="sng" dirty="0"/>
          </a:p>
          <a:p>
            <a:pPr marL="0" indent="0">
              <a:buNone/>
            </a:pP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пожвавилася</a:t>
            </a:r>
            <a:r>
              <a:rPr lang="ru-RU" dirty="0"/>
              <a:t> з </a:t>
            </a:r>
            <a:r>
              <a:rPr lang="ru-RU" dirty="0" err="1"/>
              <a:t>середини</a:t>
            </a:r>
            <a:r>
              <a:rPr lang="ru-RU" dirty="0"/>
              <a:t> 80-их </a:t>
            </a:r>
            <a:r>
              <a:rPr lang="ru-RU" dirty="0" err="1"/>
              <a:t>pp</a:t>
            </a:r>
            <a:r>
              <a:rPr lang="ru-RU" dirty="0"/>
              <a:t>., коли </a:t>
            </a:r>
            <a:r>
              <a:rPr lang="ru-RU" dirty="0" err="1"/>
              <a:t>Косачі</a:t>
            </a:r>
            <a:r>
              <a:rPr lang="ru-RU" dirty="0"/>
              <a:t> </a:t>
            </a:r>
            <a:r>
              <a:rPr lang="ru-RU" dirty="0" err="1"/>
              <a:t>переїхали</a:t>
            </a:r>
            <a:r>
              <a:rPr lang="ru-RU" dirty="0"/>
              <a:t> до </a:t>
            </a:r>
            <a:r>
              <a:rPr lang="ru-RU" dirty="0" err="1"/>
              <a:t>Києва</a:t>
            </a:r>
            <a:r>
              <a:rPr lang="ru-RU" dirty="0"/>
              <a:t> і в </a:t>
            </a:r>
            <a:r>
              <a:rPr lang="ru-RU" dirty="0" err="1"/>
              <a:t>оточенні</a:t>
            </a:r>
            <a:r>
              <a:rPr lang="ru-RU" dirty="0"/>
              <a:t> родин </a:t>
            </a:r>
            <a:r>
              <a:rPr lang="ru-RU" dirty="0" err="1"/>
              <a:t>Лисенків</a:t>
            </a:r>
            <a:r>
              <a:rPr lang="ru-RU" dirty="0"/>
              <a:t> і </a:t>
            </a:r>
            <a:r>
              <a:rPr lang="ru-RU" dirty="0" err="1"/>
              <a:t>Старицьких</a:t>
            </a:r>
            <a:r>
              <a:rPr lang="ru-RU" dirty="0"/>
              <a:t> вона </a:t>
            </a:r>
            <a:r>
              <a:rPr lang="ru-RU" dirty="0" err="1"/>
              <a:t>увійшла</a:t>
            </a:r>
            <a:r>
              <a:rPr lang="ru-RU" dirty="0"/>
              <a:t> до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 «Плеяда». 1892 у </a:t>
            </a:r>
            <a:r>
              <a:rPr lang="ru-RU" dirty="0" err="1"/>
              <a:t>Львові</a:t>
            </a:r>
            <a:r>
              <a:rPr lang="ru-RU" dirty="0"/>
              <a:t> </a:t>
            </a:r>
            <a:r>
              <a:rPr lang="ru-RU" dirty="0" err="1"/>
              <a:t>вийшла</a:t>
            </a:r>
            <a:r>
              <a:rPr lang="ru-RU" dirty="0"/>
              <a:t> «Книга </a:t>
            </a:r>
            <a:r>
              <a:rPr lang="ru-RU" dirty="0" err="1"/>
              <a:t>пісень</a:t>
            </a:r>
            <a:r>
              <a:rPr lang="ru-RU" dirty="0"/>
              <a:t>» </a:t>
            </a:r>
            <a:r>
              <a:rPr lang="ru-RU" dirty="0" err="1"/>
              <a:t>Генріха</a:t>
            </a:r>
            <a:r>
              <a:rPr lang="ru-RU" dirty="0"/>
              <a:t> Гейне в перекладах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(</a:t>
            </a:r>
            <a:r>
              <a:rPr lang="ru-RU" dirty="0" err="1"/>
              <a:t>спільно</a:t>
            </a:r>
            <a:r>
              <a:rPr lang="ru-RU" dirty="0"/>
              <a:t> з М. </a:t>
            </a:r>
            <a:r>
              <a:rPr lang="ru-RU" dirty="0" err="1"/>
              <a:t>Славінським</a:t>
            </a:r>
            <a:r>
              <a:rPr lang="ru-RU" dirty="0"/>
              <a:t>). Перша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«На </a:t>
            </a:r>
            <a:r>
              <a:rPr lang="ru-RU" dirty="0" err="1"/>
              <a:t>крилах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» </a:t>
            </a:r>
            <a:r>
              <a:rPr lang="ru-RU" dirty="0" err="1"/>
              <a:t>з'явилася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(1893, друге </a:t>
            </a:r>
            <a:r>
              <a:rPr lang="ru-RU" dirty="0" err="1"/>
              <a:t>видання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 1904), там же </a:t>
            </a:r>
            <a:r>
              <a:rPr lang="ru-RU" dirty="0" err="1"/>
              <a:t>вийшла</a:t>
            </a:r>
            <a:r>
              <a:rPr lang="ru-RU" dirty="0"/>
              <a:t> й друга </a:t>
            </a:r>
            <a:r>
              <a:rPr lang="ru-RU" dirty="0" err="1"/>
              <a:t>збірка</a:t>
            </a:r>
            <a:r>
              <a:rPr lang="ru-RU" dirty="0"/>
              <a:t> «</a:t>
            </a:r>
            <a:r>
              <a:rPr lang="ru-RU" dirty="0" err="1"/>
              <a:t>Думи</a:t>
            </a:r>
            <a:r>
              <a:rPr lang="ru-RU" dirty="0"/>
              <a:t> і </a:t>
            </a:r>
            <a:r>
              <a:rPr lang="ru-RU" dirty="0" err="1"/>
              <a:t>мрії</a:t>
            </a:r>
            <a:r>
              <a:rPr lang="ru-RU" dirty="0"/>
              <a:t>» (1899), </a:t>
            </a:r>
            <a:r>
              <a:rPr lang="ru-RU" dirty="0" err="1"/>
              <a:t>третя</a:t>
            </a:r>
            <a:r>
              <a:rPr lang="ru-RU" dirty="0"/>
              <a:t> «</a:t>
            </a:r>
            <a:r>
              <a:rPr lang="ru-RU" dirty="0" err="1"/>
              <a:t>Відгуки</a:t>
            </a:r>
            <a:r>
              <a:rPr lang="ru-RU" dirty="0"/>
              <a:t>» (1902) — в </a:t>
            </a:r>
            <a:r>
              <a:rPr lang="ru-RU" dirty="0" err="1"/>
              <a:t>Чернівцях</a:t>
            </a:r>
            <a:r>
              <a:rPr lang="ru-RU" dirty="0"/>
              <a:t>.</a:t>
            </a:r>
            <a:endParaRPr lang="uk-UA" u="sng" dirty="0"/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того Леся </a:t>
            </a:r>
            <a:r>
              <a:rPr lang="ru-RU" dirty="0" err="1"/>
              <a:t>Українка</a:t>
            </a:r>
            <a:r>
              <a:rPr lang="ru-RU" dirty="0"/>
              <a:t> </a:t>
            </a:r>
            <a:r>
              <a:rPr lang="ru-RU" dirty="0" err="1"/>
              <a:t>працювала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і написала </a:t>
            </a:r>
            <a:r>
              <a:rPr lang="ru-RU" dirty="0" err="1"/>
              <a:t>понад</a:t>
            </a:r>
            <a:r>
              <a:rPr lang="ru-RU" dirty="0"/>
              <a:t> сотню </a:t>
            </a:r>
            <a:r>
              <a:rPr lang="ru-RU" dirty="0" err="1"/>
              <a:t>віршів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половина 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надрукована</a:t>
            </a:r>
            <a:r>
              <a:rPr lang="ru-RU" dirty="0"/>
              <a:t>.</a:t>
            </a:r>
            <a:endParaRPr lang="uk-UA" u="sng" dirty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970407" y="260648"/>
            <a:ext cx="3397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Творчість</a:t>
            </a:r>
            <a:endParaRPr lang="uk-UA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536504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літературній</a:t>
            </a:r>
            <a:r>
              <a:rPr lang="ru-RU" dirty="0"/>
              <a:t> </a:t>
            </a:r>
            <a:r>
              <a:rPr lang="ru-RU" dirty="0" err="1"/>
              <a:t>спадщині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мистецька</a:t>
            </a:r>
            <a:r>
              <a:rPr lang="ru-RU" dirty="0"/>
              <a:t> проза.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(«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доля», «</a:t>
            </a:r>
            <a:r>
              <a:rPr lang="ru-RU" dirty="0" err="1"/>
              <a:t>Святий</a:t>
            </a:r>
            <a:r>
              <a:rPr lang="ru-RU" dirty="0"/>
              <a:t> </a:t>
            </a:r>
            <a:r>
              <a:rPr lang="ru-RU" dirty="0" err="1"/>
              <a:t>вечір</a:t>
            </a:r>
            <a:r>
              <a:rPr lang="ru-RU" dirty="0"/>
              <a:t>», «</a:t>
            </a:r>
            <a:r>
              <a:rPr lang="ru-RU" dirty="0" err="1"/>
              <a:t>Весняні</a:t>
            </a:r>
            <a:r>
              <a:rPr lang="ru-RU" dirty="0"/>
              <a:t> </a:t>
            </a:r>
            <a:r>
              <a:rPr lang="ru-RU" dirty="0" err="1"/>
              <a:t>співи</a:t>
            </a:r>
            <a:r>
              <a:rPr lang="ru-RU" dirty="0"/>
              <a:t>») </a:t>
            </a:r>
            <a:r>
              <a:rPr lang="ru-RU" dirty="0" err="1"/>
              <a:t>змістом</a:t>
            </a:r>
            <a:r>
              <a:rPr lang="ru-RU" dirty="0"/>
              <a:t> і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народними</a:t>
            </a:r>
            <a:r>
              <a:rPr lang="ru-RU" dirty="0"/>
              <a:t> </a:t>
            </a:r>
            <a:r>
              <a:rPr lang="ru-RU" dirty="0" err="1"/>
              <a:t>піснями</a:t>
            </a:r>
            <a:r>
              <a:rPr lang="ru-RU" dirty="0"/>
              <a:t>. У </a:t>
            </a:r>
            <a:r>
              <a:rPr lang="ru-RU" dirty="0" err="1"/>
              <a:t>жанрі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 </a:t>
            </a:r>
            <a:r>
              <a:rPr lang="ru-RU" dirty="0" err="1" smtClean="0"/>
              <a:t>написані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Три перлини», «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 зеленого </a:t>
            </a:r>
            <a:r>
              <a:rPr lang="ru-RU" dirty="0" smtClean="0"/>
              <a:t>шуму»,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«</a:t>
            </a:r>
            <a:r>
              <a:rPr lang="ru-RU" dirty="0" err="1"/>
              <a:t>Біда</a:t>
            </a:r>
            <a:r>
              <a:rPr lang="ru-RU" dirty="0"/>
              <a:t> </a:t>
            </a:r>
            <a:r>
              <a:rPr lang="ru-RU" dirty="0" err="1"/>
              <a:t>навчить</a:t>
            </a:r>
            <a:r>
              <a:rPr lang="ru-RU" dirty="0"/>
              <a:t>»,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Метелик</a:t>
            </a:r>
            <a:r>
              <a:rPr lang="ru-RU" dirty="0"/>
              <a:t>». </a:t>
            </a:r>
            <a:r>
              <a:rPr lang="ru-RU" dirty="0" err="1"/>
              <a:t>Гострим</a:t>
            </a:r>
            <a:r>
              <a:rPr lang="ru-RU" dirty="0"/>
              <a:t> драматизмом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Жаль» і «Приязнь». </a:t>
            </a:r>
            <a:endParaRPr lang="uk-UA" dirty="0"/>
          </a:p>
        </p:txBody>
      </p:sp>
      <p:pic>
        <p:nvPicPr>
          <p:cNvPr id="4" name="Picture 19" descr="i?id=283581106-3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106267" cy="30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3498275"/>
            <a:ext cx="41062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Залишилася</a:t>
            </a:r>
            <a:r>
              <a:rPr lang="ru-RU" sz="2400" dirty="0"/>
              <a:t> не </a:t>
            </a:r>
            <a:r>
              <a:rPr lang="ru-RU" sz="2400" dirty="0" err="1"/>
              <a:t>закінченою</a:t>
            </a:r>
            <a:r>
              <a:rPr lang="ru-RU" sz="2400" dirty="0"/>
              <a:t> </a:t>
            </a:r>
            <a:r>
              <a:rPr lang="ru-RU" sz="2400" dirty="0" err="1"/>
              <a:t>передсмертна</a:t>
            </a:r>
            <a:r>
              <a:rPr lang="ru-RU" sz="2400" dirty="0"/>
              <a:t> </a:t>
            </a:r>
            <a:r>
              <a:rPr lang="ru-RU" sz="2400" dirty="0" err="1"/>
              <a:t>повість</a:t>
            </a:r>
            <a:r>
              <a:rPr lang="ru-RU" sz="2400" dirty="0"/>
              <a:t> </a:t>
            </a:r>
            <a:r>
              <a:rPr lang="ru-RU" sz="2400" dirty="0" err="1"/>
              <a:t>Українки</a:t>
            </a:r>
            <a:r>
              <a:rPr lang="ru-RU" sz="2400" dirty="0"/>
              <a:t> «</a:t>
            </a:r>
            <a:r>
              <a:rPr lang="ru-RU" sz="2400" dirty="0" err="1"/>
              <a:t>Екбаль</a:t>
            </a:r>
            <a:r>
              <a:rPr lang="ru-RU" sz="2400" dirty="0"/>
              <a:t> </a:t>
            </a:r>
            <a:r>
              <a:rPr lang="ru-RU" sz="2400" dirty="0" err="1"/>
              <a:t>Ганем</a:t>
            </a:r>
            <a:r>
              <a:rPr lang="ru-RU" sz="2400" dirty="0"/>
              <a:t>», в </a:t>
            </a:r>
            <a:r>
              <a:rPr lang="ru-RU" sz="2400" dirty="0" err="1"/>
              <a:t>якій</a:t>
            </a:r>
            <a:r>
              <a:rPr lang="ru-RU" sz="2400" dirty="0"/>
              <a:t> вона </a:t>
            </a:r>
            <a:r>
              <a:rPr lang="ru-RU" sz="2400" dirty="0" err="1"/>
              <a:t>хотіла</a:t>
            </a:r>
            <a:r>
              <a:rPr lang="ru-RU" sz="2400" dirty="0"/>
              <a:t> </a:t>
            </a:r>
            <a:r>
              <a:rPr lang="ru-RU" sz="2400" dirty="0" err="1"/>
              <a:t>змалювати</a:t>
            </a:r>
            <a:r>
              <a:rPr lang="ru-RU" sz="2400" dirty="0"/>
              <a:t> </a:t>
            </a:r>
            <a:r>
              <a:rPr lang="ru-RU" sz="2400" dirty="0" err="1"/>
              <a:t>психологію</a:t>
            </a:r>
            <a:r>
              <a:rPr lang="ru-RU" sz="2400" dirty="0"/>
              <a:t> </a:t>
            </a:r>
            <a:r>
              <a:rPr lang="ru-RU" sz="2400" dirty="0" err="1"/>
              <a:t>арабської</a:t>
            </a:r>
            <a:r>
              <a:rPr lang="ru-RU" sz="2400" dirty="0"/>
              <a:t> </a:t>
            </a:r>
            <a:r>
              <a:rPr lang="ru-RU" sz="2400" dirty="0" err="1"/>
              <a:t>жінки</a:t>
            </a:r>
            <a:r>
              <a:rPr lang="ru-RU" sz="2400" dirty="0"/>
              <a:t>.</a:t>
            </a:r>
            <a:endParaRPr lang="uk-UA" sz="2400" u="sng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388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114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Леся Українка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Леся Українка</dc:title>
  <dc:creator>Сергей</dc:creator>
  <cp:lastModifiedBy>Сергей</cp:lastModifiedBy>
  <cp:revision>9</cp:revision>
  <dcterms:created xsi:type="dcterms:W3CDTF">2014-03-11T19:34:20Z</dcterms:created>
  <dcterms:modified xsi:type="dcterms:W3CDTF">2014-03-12T18:40:13Z</dcterms:modified>
</cp:coreProperties>
</file>