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3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48E"/>
    <a:srgbClr val="EBCA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22EB4-FAA7-4DD3-ABE6-1168026419B0}" type="doc">
      <dgm:prSet loTypeId="urn:microsoft.com/office/officeart/2005/8/layout/orgChart1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753B867-4CBF-4569-A415-EDEC448BA1A5}">
      <dgm:prSet phldrT="[Текст]"/>
      <dgm:spPr/>
      <dgm:t>
        <a:bodyPr/>
        <a:lstStyle/>
        <a:p>
          <a:r>
            <a:rPr lang="uk-UA" dirty="0" smtClean="0"/>
            <a:t>Жертви війни</a:t>
          </a:r>
          <a:endParaRPr lang="ru-RU" dirty="0"/>
        </a:p>
      </dgm:t>
    </dgm:pt>
    <dgm:pt modelId="{A38567B3-6454-41EB-867C-0D51B7F91AB1}" type="parTrans" cxnId="{BAE09390-49F8-4C18-9B20-407F5E1C8446}">
      <dgm:prSet/>
      <dgm:spPr/>
      <dgm:t>
        <a:bodyPr/>
        <a:lstStyle/>
        <a:p>
          <a:endParaRPr lang="ru-RU"/>
        </a:p>
      </dgm:t>
    </dgm:pt>
    <dgm:pt modelId="{56B003BC-8878-44FA-9410-74501B3A4918}" type="sibTrans" cxnId="{BAE09390-49F8-4C18-9B20-407F5E1C8446}">
      <dgm:prSet/>
      <dgm:spPr/>
      <dgm:t>
        <a:bodyPr/>
        <a:lstStyle/>
        <a:p>
          <a:endParaRPr lang="ru-RU"/>
        </a:p>
      </dgm:t>
    </dgm:pt>
    <dgm:pt modelId="{ADF009FB-E9A2-4BD0-B5AA-3F5C30B9440D}">
      <dgm:prSet phldrT="[Текст]"/>
      <dgm:spPr/>
      <dgm:t>
        <a:bodyPr/>
        <a:lstStyle/>
        <a:p>
          <a:r>
            <a:rPr lang="uk-UA" dirty="0" smtClean="0"/>
            <a:t>Поранені</a:t>
          </a:r>
          <a:endParaRPr lang="ru-RU" dirty="0"/>
        </a:p>
      </dgm:t>
    </dgm:pt>
    <dgm:pt modelId="{9D6B50A4-A46C-4689-8707-9F5E80800CBF}" type="parTrans" cxnId="{31B6D74F-4F00-4795-ADCC-3CC203065BCD}">
      <dgm:prSet/>
      <dgm:spPr/>
      <dgm:t>
        <a:bodyPr/>
        <a:lstStyle/>
        <a:p>
          <a:endParaRPr lang="ru-RU"/>
        </a:p>
      </dgm:t>
    </dgm:pt>
    <dgm:pt modelId="{D90104B6-F013-4770-90A5-917B39FDEB0C}" type="sibTrans" cxnId="{31B6D74F-4F00-4795-ADCC-3CC203065BCD}">
      <dgm:prSet/>
      <dgm:spPr/>
      <dgm:t>
        <a:bodyPr/>
        <a:lstStyle/>
        <a:p>
          <a:endParaRPr lang="ru-RU"/>
        </a:p>
      </dgm:t>
    </dgm:pt>
    <dgm:pt modelId="{8EC1A346-F986-45D6-92D6-825A2069C0F5}">
      <dgm:prSet phldrT="[Текст]"/>
      <dgm:spPr/>
      <dgm:t>
        <a:bodyPr/>
        <a:lstStyle/>
        <a:p>
          <a:r>
            <a:rPr lang="uk-UA" dirty="0" smtClean="0"/>
            <a:t>Військовополонені</a:t>
          </a:r>
          <a:endParaRPr lang="ru-RU" dirty="0"/>
        </a:p>
      </dgm:t>
    </dgm:pt>
    <dgm:pt modelId="{600C1167-0C1C-4315-A64C-E95B547177B0}" type="parTrans" cxnId="{5C6759A9-DB92-4445-94EA-ED43DFDBFB17}">
      <dgm:prSet/>
      <dgm:spPr/>
      <dgm:t>
        <a:bodyPr/>
        <a:lstStyle/>
        <a:p>
          <a:endParaRPr lang="ru-RU"/>
        </a:p>
      </dgm:t>
    </dgm:pt>
    <dgm:pt modelId="{D173FD67-3D48-410C-A89E-43FD12FDFD3A}" type="sibTrans" cxnId="{5C6759A9-DB92-4445-94EA-ED43DFDBFB17}">
      <dgm:prSet/>
      <dgm:spPr/>
      <dgm:t>
        <a:bodyPr/>
        <a:lstStyle/>
        <a:p>
          <a:endParaRPr lang="ru-RU"/>
        </a:p>
      </dgm:t>
    </dgm:pt>
    <dgm:pt modelId="{97A378C4-FA68-4CEF-B0E4-7FDE0A03A824}">
      <dgm:prSet phldrT="[Текст]"/>
      <dgm:spPr/>
      <dgm:t>
        <a:bodyPr/>
        <a:lstStyle/>
        <a:p>
          <a:r>
            <a:rPr lang="uk-UA" dirty="0" smtClean="0"/>
            <a:t>Цивільне населення</a:t>
          </a:r>
          <a:endParaRPr lang="ru-RU" dirty="0"/>
        </a:p>
      </dgm:t>
    </dgm:pt>
    <dgm:pt modelId="{F6C3234C-0182-4188-9468-00ABEBC1C7EA}" type="parTrans" cxnId="{5B2F5DF4-BAA2-4DCE-A79D-2D845FC5384E}">
      <dgm:prSet/>
      <dgm:spPr/>
      <dgm:t>
        <a:bodyPr/>
        <a:lstStyle/>
        <a:p>
          <a:endParaRPr lang="ru-RU"/>
        </a:p>
      </dgm:t>
    </dgm:pt>
    <dgm:pt modelId="{C9D88428-F8A5-4C2E-9126-CE900CA66FA7}" type="sibTrans" cxnId="{5B2F5DF4-BAA2-4DCE-A79D-2D845FC5384E}">
      <dgm:prSet/>
      <dgm:spPr/>
      <dgm:t>
        <a:bodyPr/>
        <a:lstStyle/>
        <a:p>
          <a:endParaRPr lang="ru-RU"/>
        </a:p>
      </dgm:t>
    </dgm:pt>
    <dgm:pt modelId="{84B1B9A2-1121-4175-918D-1903BFA02FCF}" type="pres">
      <dgm:prSet presAssocID="{3D922EB4-FAA7-4DD3-ABE6-1168026419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EAC5D8-02C8-4D9E-8B3A-B48C2FF4330B}" type="pres">
      <dgm:prSet presAssocID="{0753B867-4CBF-4569-A415-EDEC448BA1A5}" presName="hierRoot1" presStyleCnt="0">
        <dgm:presLayoutVars>
          <dgm:hierBranch val="init"/>
        </dgm:presLayoutVars>
      </dgm:prSet>
      <dgm:spPr/>
    </dgm:pt>
    <dgm:pt modelId="{BCE1BEAD-3A8D-4AB0-B4F8-6798EB3A5194}" type="pres">
      <dgm:prSet presAssocID="{0753B867-4CBF-4569-A415-EDEC448BA1A5}" presName="rootComposite1" presStyleCnt="0"/>
      <dgm:spPr/>
    </dgm:pt>
    <dgm:pt modelId="{AB051D6C-5D85-45F7-AB00-4209F3ECD32A}" type="pres">
      <dgm:prSet presAssocID="{0753B867-4CBF-4569-A415-EDEC448BA1A5}" presName="rootText1" presStyleLbl="node0" presStyleIdx="0" presStyleCnt="1" custLinFactNeighborX="-6414" custLinFactNeighborY="-33858">
        <dgm:presLayoutVars>
          <dgm:chPref val="3"/>
        </dgm:presLayoutVars>
      </dgm:prSet>
      <dgm:spPr/>
    </dgm:pt>
    <dgm:pt modelId="{57403B37-3A46-43A5-B95F-2BB8EE4571E6}" type="pres">
      <dgm:prSet presAssocID="{0753B867-4CBF-4569-A415-EDEC448BA1A5}" presName="rootConnector1" presStyleLbl="node1" presStyleIdx="0" presStyleCnt="0"/>
      <dgm:spPr/>
    </dgm:pt>
    <dgm:pt modelId="{43492B87-81E5-4038-B6A4-CADDFBCC9858}" type="pres">
      <dgm:prSet presAssocID="{0753B867-4CBF-4569-A415-EDEC448BA1A5}" presName="hierChild2" presStyleCnt="0"/>
      <dgm:spPr/>
    </dgm:pt>
    <dgm:pt modelId="{62E1DCA1-D616-483B-817B-0EF773717BC7}" type="pres">
      <dgm:prSet presAssocID="{9D6B50A4-A46C-4689-8707-9F5E80800CBF}" presName="Name37" presStyleLbl="parChTrans1D2" presStyleIdx="0" presStyleCnt="3"/>
      <dgm:spPr/>
    </dgm:pt>
    <dgm:pt modelId="{1B87E7F5-6A83-4789-AB79-714EF0539611}" type="pres">
      <dgm:prSet presAssocID="{ADF009FB-E9A2-4BD0-B5AA-3F5C30B9440D}" presName="hierRoot2" presStyleCnt="0">
        <dgm:presLayoutVars>
          <dgm:hierBranch val="init"/>
        </dgm:presLayoutVars>
      </dgm:prSet>
      <dgm:spPr/>
    </dgm:pt>
    <dgm:pt modelId="{56A41EDF-8954-4974-887E-9FBE38EA33A6}" type="pres">
      <dgm:prSet presAssocID="{ADF009FB-E9A2-4BD0-B5AA-3F5C30B9440D}" presName="rootComposite" presStyleCnt="0"/>
      <dgm:spPr/>
    </dgm:pt>
    <dgm:pt modelId="{0C87F254-E986-4B56-BB06-A6CB38505452}" type="pres">
      <dgm:prSet presAssocID="{ADF009FB-E9A2-4BD0-B5AA-3F5C30B9440D}" presName="rootText" presStyleLbl="node2" presStyleIdx="0" presStyleCnt="3">
        <dgm:presLayoutVars>
          <dgm:chPref val="3"/>
        </dgm:presLayoutVars>
      </dgm:prSet>
      <dgm:spPr/>
    </dgm:pt>
    <dgm:pt modelId="{01C8E2A4-190E-44CA-9F21-FA4C17B8D5BC}" type="pres">
      <dgm:prSet presAssocID="{ADF009FB-E9A2-4BD0-B5AA-3F5C30B9440D}" presName="rootConnector" presStyleLbl="node2" presStyleIdx="0" presStyleCnt="3"/>
      <dgm:spPr/>
    </dgm:pt>
    <dgm:pt modelId="{C4FA5941-16C4-4637-85FE-B2FF4DC030EE}" type="pres">
      <dgm:prSet presAssocID="{ADF009FB-E9A2-4BD0-B5AA-3F5C30B9440D}" presName="hierChild4" presStyleCnt="0"/>
      <dgm:spPr/>
    </dgm:pt>
    <dgm:pt modelId="{3FC9E49D-911F-4A74-8E83-3BAF23A10450}" type="pres">
      <dgm:prSet presAssocID="{ADF009FB-E9A2-4BD0-B5AA-3F5C30B9440D}" presName="hierChild5" presStyleCnt="0"/>
      <dgm:spPr/>
    </dgm:pt>
    <dgm:pt modelId="{EC138AD5-27B5-4EB5-896E-5C01579A27B0}" type="pres">
      <dgm:prSet presAssocID="{600C1167-0C1C-4315-A64C-E95B547177B0}" presName="Name37" presStyleLbl="parChTrans1D2" presStyleIdx="1" presStyleCnt="3"/>
      <dgm:spPr/>
    </dgm:pt>
    <dgm:pt modelId="{0E26A374-4D2D-4D74-AA66-128C15CF45BB}" type="pres">
      <dgm:prSet presAssocID="{8EC1A346-F986-45D6-92D6-825A2069C0F5}" presName="hierRoot2" presStyleCnt="0">
        <dgm:presLayoutVars>
          <dgm:hierBranch val="init"/>
        </dgm:presLayoutVars>
      </dgm:prSet>
      <dgm:spPr/>
    </dgm:pt>
    <dgm:pt modelId="{9B0010D6-09D3-4B0F-AEAF-3C5919A856E3}" type="pres">
      <dgm:prSet presAssocID="{8EC1A346-F986-45D6-92D6-825A2069C0F5}" presName="rootComposite" presStyleCnt="0"/>
      <dgm:spPr/>
    </dgm:pt>
    <dgm:pt modelId="{A38B3D28-A76F-4C9B-9F90-FB9A86B1683E}" type="pres">
      <dgm:prSet presAssocID="{8EC1A346-F986-45D6-92D6-825A2069C0F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94A42-E2E8-4D4E-A111-DDA3967CE7C3}" type="pres">
      <dgm:prSet presAssocID="{8EC1A346-F986-45D6-92D6-825A2069C0F5}" presName="rootConnector" presStyleLbl="node2" presStyleIdx="1" presStyleCnt="3"/>
      <dgm:spPr/>
    </dgm:pt>
    <dgm:pt modelId="{83641536-2AC8-40D9-A77C-FF73C96E2E2E}" type="pres">
      <dgm:prSet presAssocID="{8EC1A346-F986-45D6-92D6-825A2069C0F5}" presName="hierChild4" presStyleCnt="0"/>
      <dgm:spPr/>
    </dgm:pt>
    <dgm:pt modelId="{09447842-2230-4093-9303-059DE0E1C73C}" type="pres">
      <dgm:prSet presAssocID="{8EC1A346-F986-45D6-92D6-825A2069C0F5}" presName="hierChild5" presStyleCnt="0"/>
      <dgm:spPr/>
    </dgm:pt>
    <dgm:pt modelId="{286D08EC-D314-4EB3-9E0A-27270605D2FB}" type="pres">
      <dgm:prSet presAssocID="{F6C3234C-0182-4188-9468-00ABEBC1C7EA}" presName="Name37" presStyleLbl="parChTrans1D2" presStyleIdx="2" presStyleCnt="3"/>
      <dgm:spPr/>
    </dgm:pt>
    <dgm:pt modelId="{57C13E28-75E4-4F0B-8DF6-52A5927A5E4A}" type="pres">
      <dgm:prSet presAssocID="{97A378C4-FA68-4CEF-B0E4-7FDE0A03A824}" presName="hierRoot2" presStyleCnt="0">
        <dgm:presLayoutVars>
          <dgm:hierBranch val="init"/>
        </dgm:presLayoutVars>
      </dgm:prSet>
      <dgm:spPr/>
    </dgm:pt>
    <dgm:pt modelId="{2ED9090C-63C1-4BE7-9AAA-7F9C32A814D4}" type="pres">
      <dgm:prSet presAssocID="{97A378C4-FA68-4CEF-B0E4-7FDE0A03A824}" presName="rootComposite" presStyleCnt="0"/>
      <dgm:spPr/>
    </dgm:pt>
    <dgm:pt modelId="{F3CF89F1-E287-423B-9F8B-6D8AF6B198F6}" type="pres">
      <dgm:prSet presAssocID="{97A378C4-FA68-4CEF-B0E4-7FDE0A03A824}" presName="rootText" presStyleLbl="node2" presStyleIdx="2" presStyleCnt="3">
        <dgm:presLayoutVars>
          <dgm:chPref val="3"/>
        </dgm:presLayoutVars>
      </dgm:prSet>
      <dgm:spPr/>
    </dgm:pt>
    <dgm:pt modelId="{E1B46F25-8C1B-4DBF-9CB2-8B9E6001663A}" type="pres">
      <dgm:prSet presAssocID="{97A378C4-FA68-4CEF-B0E4-7FDE0A03A824}" presName="rootConnector" presStyleLbl="node2" presStyleIdx="2" presStyleCnt="3"/>
      <dgm:spPr/>
    </dgm:pt>
    <dgm:pt modelId="{03B6B649-DC56-4E1C-917D-84B1ADDB38A7}" type="pres">
      <dgm:prSet presAssocID="{97A378C4-FA68-4CEF-B0E4-7FDE0A03A824}" presName="hierChild4" presStyleCnt="0"/>
      <dgm:spPr/>
    </dgm:pt>
    <dgm:pt modelId="{619B096B-EA0B-4DF2-845A-6D180217BD68}" type="pres">
      <dgm:prSet presAssocID="{97A378C4-FA68-4CEF-B0E4-7FDE0A03A824}" presName="hierChild5" presStyleCnt="0"/>
      <dgm:spPr/>
    </dgm:pt>
    <dgm:pt modelId="{49F5DE05-B091-4A0E-BC71-14CF2DA5CB78}" type="pres">
      <dgm:prSet presAssocID="{0753B867-4CBF-4569-A415-EDEC448BA1A5}" presName="hierChild3" presStyleCnt="0"/>
      <dgm:spPr/>
    </dgm:pt>
  </dgm:ptLst>
  <dgm:cxnLst>
    <dgm:cxn modelId="{5F6E7CE4-F299-4885-B439-21E9FF987C0F}" type="presOf" srcId="{0753B867-4CBF-4569-A415-EDEC448BA1A5}" destId="{AB051D6C-5D85-45F7-AB00-4209F3ECD32A}" srcOrd="0" destOrd="0" presId="urn:microsoft.com/office/officeart/2005/8/layout/orgChart1"/>
    <dgm:cxn modelId="{203871B7-1BD9-46FB-AC8A-E7F84B9E70C7}" type="presOf" srcId="{97A378C4-FA68-4CEF-B0E4-7FDE0A03A824}" destId="{F3CF89F1-E287-423B-9F8B-6D8AF6B198F6}" srcOrd="0" destOrd="0" presId="urn:microsoft.com/office/officeart/2005/8/layout/orgChart1"/>
    <dgm:cxn modelId="{D4710822-7149-4DF8-9B71-5ABA75B58F0C}" type="presOf" srcId="{3D922EB4-FAA7-4DD3-ABE6-1168026419B0}" destId="{84B1B9A2-1121-4175-918D-1903BFA02FCF}" srcOrd="0" destOrd="0" presId="urn:microsoft.com/office/officeart/2005/8/layout/orgChart1"/>
    <dgm:cxn modelId="{31B6D74F-4F00-4795-ADCC-3CC203065BCD}" srcId="{0753B867-4CBF-4569-A415-EDEC448BA1A5}" destId="{ADF009FB-E9A2-4BD0-B5AA-3F5C30B9440D}" srcOrd="0" destOrd="0" parTransId="{9D6B50A4-A46C-4689-8707-9F5E80800CBF}" sibTransId="{D90104B6-F013-4770-90A5-917B39FDEB0C}"/>
    <dgm:cxn modelId="{E88D3018-A479-4DD0-8CED-E95B4A9BF11D}" type="presOf" srcId="{8EC1A346-F986-45D6-92D6-825A2069C0F5}" destId="{33094A42-E2E8-4D4E-A111-DDA3967CE7C3}" srcOrd="1" destOrd="0" presId="urn:microsoft.com/office/officeart/2005/8/layout/orgChart1"/>
    <dgm:cxn modelId="{BAE09390-49F8-4C18-9B20-407F5E1C8446}" srcId="{3D922EB4-FAA7-4DD3-ABE6-1168026419B0}" destId="{0753B867-4CBF-4569-A415-EDEC448BA1A5}" srcOrd="0" destOrd="0" parTransId="{A38567B3-6454-41EB-867C-0D51B7F91AB1}" sibTransId="{56B003BC-8878-44FA-9410-74501B3A4918}"/>
    <dgm:cxn modelId="{5B2F5DF4-BAA2-4DCE-A79D-2D845FC5384E}" srcId="{0753B867-4CBF-4569-A415-EDEC448BA1A5}" destId="{97A378C4-FA68-4CEF-B0E4-7FDE0A03A824}" srcOrd="2" destOrd="0" parTransId="{F6C3234C-0182-4188-9468-00ABEBC1C7EA}" sibTransId="{C9D88428-F8A5-4C2E-9126-CE900CA66FA7}"/>
    <dgm:cxn modelId="{7AED64C6-8BAA-45DA-A0CA-096AA01A4E41}" type="presOf" srcId="{0753B867-4CBF-4569-A415-EDEC448BA1A5}" destId="{57403B37-3A46-43A5-B95F-2BB8EE4571E6}" srcOrd="1" destOrd="0" presId="urn:microsoft.com/office/officeart/2005/8/layout/orgChart1"/>
    <dgm:cxn modelId="{B45C186C-50AF-4C99-8AD5-4CFB12CCF77C}" type="presOf" srcId="{ADF009FB-E9A2-4BD0-B5AA-3F5C30B9440D}" destId="{01C8E2A4-190E-44CA-9F21-FA4C17B8D5BC}" srcOrd="1" destOrd="0" presId="urn:microsoft.com/office/officeart/2005/8/layout/orgChart1"/>
    <dgm:cxn modelId="{53590DCE-F6AD-442C-BD52-6EAF25D4F4C9}" type="presOf" srcId="{ADF009FB-E9A2-4BD0-B5AA-3F5C30B9440D}" destId="{0C87F254-E986-4B56-BB06-A6CB38505452}" srcOrd="0" destOrd="0" presId="urn:microsoft.com/office/officeart/2005/8/layout/orgChart1"/>
    <dgm:cxn modelId="{B07EDA77-8FB8-438B-87A4-46F863ED4F8D}" type="presOf" srcId="{9D6B50A4-A46C-4689-8707-9F5E80800CBF}" destId="{62E1DCA1-D616-483B-817B-0EF773717BC7}" srcOrd="0" destOrd="0" presId="urn:microsoft.com/office/officeart/2005/8/layout/orgChart1"/>
    <dgm:cxn modelId="{9A583525-28BA-4265-A4F4-353B51FF9FEA}" type="presOf" srcId="{8EC1A346-F986-45D6-92D6-825A2069C0F5}" destId="{A38B3D28-A76F-4C9B-9F90-FB9A86B1683E}" srcOrd="0" destOrd="0" presId="urn:microsoft.com/office/officeart/2005/8/layout/orgChart1"/>
    <dgm:cxn modelId="{02F3F027-F388-4FFF-AE51-4DC9DD2CE098}" type="presOf" srcId="{F6C3234C-0182-4188-9468-00ABEBC1C7EA}" destId="{286D08EC-D314-4EB3-9E0A-27270605D2FB}" srcOrd="0" destOrd="0" presId="urn:microsoft.com/office/officeart/2005/8/layout/orgChart1"/>
    <dgm:cxn modelId="{5970BDD1-CCE0-49C9-B37C-899CBAE7E0D3}" type="presOf" srcId="{97A378C4-FA68-4CEF-B0E4-7FDE0A03A824}" destId="{E1B46F25-8C1B-4DBF-9CB2-8B9E6001663A}" srcOrd="1" destOrd="0" presId="urn:microsoft.com/office/officeart/2005/8/layout/orgChart1"/>
    <dgm:cxn modelId="{DFC820DE-830C-4BD1-845C-BAB901572F8D}" type="presOf" srcId="{600C1167-0C1C-4315-A64C-E95B547177B0}" destId="{EC138AD5-27B5-4EB5-896E-5C01579A27B0}" srcOrd="0" destOrd="0" presId="urn:microsoft.com/office/officeart/2005/8/layout/orgChart1"/>
    <dgm:cxn modelId="{5C6759A9-DB92-4445-94EA-ED43DFDBFB17}" srcId="{0753B867-4CBF-4569-A415-EDEC448BA1A5}" destId="{8EC1A346-F986-45D6-92D6-825A2069C0F5}" srcOrd="1" destOrd="0" parTransId="{600C1167-0C1C-4315-A64C-E95B547177B0}" sibTransId="{D173FD67-3D48-410C-A89E-43FD12FDFD3A}"/>
    <dgm:cxn modelId="{BA39AEDD-D966-459D-9EEB-CAE056BA2F77}" type="presParOf" srcId="{84B1B9A2-1121-4175-918D-1903BFA02FCF}" destId="{97EAC5D8-02C8-4D9E-8B3A-B48C2FF4330B}" srcOrd="0" destOrd="0" presId="urn:microsoft.com/office/officeart/2005/8/layout/orgChart1"/>
    <dgm:cxn modelId="{FF6ACAF4-FE49-4668-AA6A-2E5AE87135F5}" type="presParOf" srcId="{97EAC5D8-02C8-4D9E-8B3A-B48C2FF4330B}" destId="{BCE1BEAD-3A8D-4AB0-B4F8-6798EB3A5194}" srcOrd="0" destOrd="0" presId="urn:microsoft.com/office/officeart/2005/8/layout/orgChart1"/>
    <dgm:cxn modelId="{5A683DAB-5825-4C29-B5CC-A2B79FC0DC3F}" type="presParOf" srcId="{BCE1BEAD-3A8D-4AB0-B4F8-6798EB3A5194}" destId="{AB051D6C-5D85-45F7-AB00-4209F3ECD32A}" srcOrd="0" destOrd="0" presId="urn:microsoft.com/office/officeart/2005/8/layout/orgChart1"/>
    <dgm:cxn modelId="{E120116C-88C1-463A-816D-A536F9BB033A}" type="presParOf" srcId="{BCE1BEAD-3A8D-4AB0-B4F8-6798EB3A5194}" destId="{57403B37-3A46-43A5-B95F-2BB8EE4571E6}" srcOrd="1" destOrd="0" presId="urn:microsoft.com/office/officeart/2005/8/layout/orgChart1"/>
    <dgm:cxn modelId="{2D6DBA2B-8FD6-4733-A15D-00C738AC789A}" type="presParOf" srcId="{97EAC5D8-02C8-4D9E-8B3A-B48C2FF4330B}" destId="{43492B87-81E5-4038-B6A4-CADDFBCC9858}" srcOrd="1" destOrd="0" presId="urn:microsoft.com/office/officeart/2005/8/layout/orgChart1"/>
    <dgm:cxn modelId="{3574B1BF-E760-489C-B21A-CB5C32D1011E}" type="presParOf" srcId="{43492B87-81E5-4038-B6A4-CADDFBCC9858}" destId="{62E1DCA1-D616-483B-817B-0EF773717BC7}" srcOrd="0" destOrd="0" presId="urn:microsoft.com/office/officeart/2005/8/layout/orgChart1"/>
    <dgm:cxn modelId="{A4B52CFB-AEEB-4A55-B16F-4864E4B42B93}" type="presParOf" srcId="{43492B87-81E5-4038-B6A4-CADDFBCC9858}" destId="{1B87E7F5-6A83-4789-AB79-714EF0539611}" srcOrd="1" destOrd="0" presId="urn:microsoft.com/office/officeart/2005/8/layout/orgChart1"/>
    <dgm:cxn modelId="{1E941919-3F25-435F-BD28-0F72913C2184}" type="presParOf" srcId="{1B87E7F5-6A83-4789-AB79-714EF0539611}" destId="{56A41EDF-8954-4974-887E-9FBE38EA33A6}" srcOrd="0" destOrd="0" presId="urn:microsoft.com/office/officeart/2005/8/layout/orgChart1"/>
    <dgm:cxn modelId="{834F4642-F394-44A1-91C0-AB31FE4D2E73}" type="presParOf" srcId="{56A41EDF-8954-4974-887E-9FBE38EA33A6}" destId="{0C87F254-E986-4B56-BB06-A6CB38505452}" srcOrd="0" destOrd="0" presId="urn:microsoft.com/office/officeart/2005/8/layout/orgChart1"/>
    <dgm:cxn modelId="{3546B929-F125-414C-ACFC-54C080F1EED1}" type="presParOf" srcId="{56A41EDF-8954-4974-887E-9FBE38EA33A6}" destId="{01C8E2A4-190E-44CA-9F21-FA4C17B8D5BC}" srcOrd="1" destOrd="0" presId="urn:microsoft.com/office/officeart/2005/8/layout/orgChart1"/>
    <dgm:cxn modelId="{C5E6B85A-8D9F-458B-8ADB-AA8BED4A2837}" type="presParOf" srcId="{1B87E7F5-6A83-4789-AB79-714EF0539611}" destId="{C4FA5941-16C4-4637-85FE-B2FF4DC030EE}" srcOrd="1" destOrd="0" presId="urn:microsoft.com/office/officeart/2005/8/layout/orgChart1"/>
    <dgm:cxn modelId="{15937B26-C300-4F31-92AB-5FCACF5CF12D}" type="presParOf" srcId="{1B87E7F5-6A83-4789-AB79-714EF0539611}" destId="{3FC9E49D-911F-4A74-8E83-3BAF23A10450}" srcOrd="2" destOrd="0" presId="urn:microsoft.com/office/officeart/2005/8/layout/orgChart1"/>
    <dgm:cxn modelId="{56EB7C06-73FD-4038-B328-46015B570F20}" type="presParOf" srcId="{43492B87-81E5-4038-B6A4-CADDFBCC9858}" destId="{EC138AD5-27B5-4EB5-896E-5C01579A27B0}" srcOrd="2" destOrd="0" presId="urn:microsoft.com/office/officeart/2005/8/layout/orgChart1"/>
    <dgm:cxn modelId="{F18AEB26-C5C8-4417-8FCC-8F5FFFD64DEE}" type="presParOf" srcId="{43492B87-81E5-4038-B6A4-CADDFBCC9858}" destId="{0E26A374-4D2D-4D74-AA66-128C15CF45BB}" srcOrd="3" destOrd="0" presId="urn:microsoft.com/office/officeart/2005/8/layout/orgChart1"/>
    <dgm:cxn modelId="{696B3B4B-31AB-4D7F-94DE-3BF96A6E7737}" type="presParOf" srcId="{0E26A374-4D2D-4D74-AA66-128C15CF45BB}" destId="{9B0010D6-09D3-4B0F-AEAF-3C5919A856E3}" srcOrd="0" destOrd="0" presId="urn:microsoft.com/office/officeart/2005/8/layout/orgChart1"/>
    <dgm:cxn modelId="{FB2277DC-39F5-4382-AF7B-B95AB82E71D9}" type="presParOf" srcId="{9B0010D6-09D3-4B0F-AEAF-3C5919A856E3}" destId="{A38B3D28-A76F-4C9B-9F90-FB9A86B1683E}" srcOrd="0" destOrd="0" presId="urn:microsoft.com/office/officeart/2005/8/layout/orgChart1"/>
    <dgm:cxn modelId="{3124132F-A970-4BC9-8279-6EDBD9032597}" type="presParOf" srcId="{9B0010D6-09D3-4B0F-AEAF-3C5919A856E3}" destId="{33094A42-E2E8-4D4E-A111-DDA3967CE7C3}" srcOrd="1" destOrd="0" presId="urn:microsoft.com/office/officeart/2005/8/layout/orgChart1"/>
    <dgm:cxn modelId="{65B51340-7328-46DF-B48D-224C17083EDF}" type="presParOf" srcId="{0E26A374-4D2D-4D74-AA66-128C15CF45BB}" destId="{83641536-2AC8-40D9-A77C-FF73C96E2E2E}" srcOrd="1" destOrd="0" presId="urn:microsoft.com/office/officeart/2005/8/layout/orgChart1"/>
    <dgm:cxn modelId="{4ECA9638-EE20-4955-9417-A6BB6CD5CDBC}" type="presParOf" srcId="{0E26A374-4D2D-4D74-AA66-128C15CF45BB}" destId="{09447842-2230-4093-9303-059DE0E1C73C}" srcOrd="2" destOrd="0" presId="urn:microsoft.com/office/officeart/2005/8/layout/orgChart1"/>
    <dgm:cxn modelId="{251BC9DD-9D0D-4746-BEEA-B8535B1A70C3}" type="presParOf" srcId="{43492B87-81E5-4038-B6A4-CADDFBCC9858}" destId="{286D08EC-D314-4EB3-9E0A-27270605D2FB}" srcOrd="4" destOrd="0" presId="urn:microsoft.com/office/officeart/2005/8/layout/orgChart1"/>
    <dgm:cxn modelId="{246CB1FA-586B-4008-8F81-C5F1D21E14D0}" type="presParOf" srcId="{43492B87-81E5-4038-B6A4-CADDFBCC9858}" destId="{57C13E28-75E4-4F0B-8DF6-52A5927A5E4A}" srcOrd="5" destOrd="0" presId="urn:microsoft.com/office/officeart/2005/8/layout/orgChart1"/>
    <dgm:cxn modelId="{C560A10C-017C-40BE-95D3-012BB634E745}" type="presParOf" srcId="{57C13E28-75E4-4F0B-8DF6-52A5927A5E4A}" destId="{2ED9090C-63C1-4BE7-9AAA-7F9C32A814D4}" srcOrd="0" destOrd="0" presId="urn:microsoft.com/office/officeart/2005/8/layout/orgChart1"/>
    <dgm:cxn modelId="{30F7830B-419C-47D5-BAFA-9F410DEF71A1}" type="presParOf" srcId="{2ED9090C-63C1-4BE7-9AAA-7F9C32A814D4}" destId="{F3CF89F1-E287-423B-9F8B-6D8AF6B198F6}" srcOrd="0" destOrd="0" presId="urn:microsoft.com/office/officeart/2005/8/layout/orgChart1"/>
    <dgm:cxn modelId="{524522D8-D7AE-498C-A0E3-1742EBE93A5E}" type="presParOf" srcId="{2ED9090C-63C1-4BE7-9AAA-7F9C32A814D4}" destId="{E1B46F25-8C1B-4DBF-9CB2-8B9E6001663A}" srcOrd="1" destOrd="0" presId="urn:microsoft.com/office/officeart/2005/8/layout/orgChart1"/>
    <dgm:cxn modelId="{6A395472-2452-499E-8FBE-D827C14B6552}" type="presParOf" srcId="{57C13E28-75E4-4F0B-8DF6-52A5927A5E4A}" destId="{03B6B649-DC56-4E1C-917D-84B1ADDB38A7}" srcOrd="1" destOrd="0" presId="urn:microsoft.com/office/officeart/2005/8/layout/orgChart1"/>
    <dgm:cxn modelId="{6CFB3A9B-5998-4042-9C32-4794C8A14791}" type="presParOf" srcId="{57C13E28-75E4-4F0B-8DF6-52A5927A5E4A}" destId="{619B096B-EA0B-4DF2-845A-6D180217BD68}" srcOrd="2" destOrd="0" presId="urn:microsoft.com/office/officeart/2005/8/layout/orgChart1"/>
    <dgm:cxn modelId="{25B4A880-A360-4607-B027-0F66DBF138EC}" type="presParOf" srcId="{97EAC5D8-02C8-4D9E-8B3A-B48C2FF4330B}" destId="{49F5DE05-B091-4A0E-BC71-14CF2DA5CB7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tile tx="0" ty="0" sx="100000" sy="10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gradFill flip="none" rotWithShape="1">
            <a:gsLst>
              <a:gs pos="42000">
                <a:schemeClr val="dk1">
                  <a:tint val="50000"/>
                  <a:satMod val="300000"/>
                  <a:alpha val="55000"/>
                </a:schemeClr>
              </a:gs>
              <a:gs pos="44000">
                <a:schemeClr val="dk1">
                  <a:tint val="37000"/>
                  <a:satMod val="300000"/>
                  <a:alpha val="67000"/>
                </a:schemeClr>
              </a:gs>
              <a:gs pos="100000">
                <a:schemeClr val="dk1">
                  <a:tint val="15000"/>
                  <a:satMod val="350000"/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-/" TargetMode="External"/><Relationship Id="rId2" Type="http://schemas.openxmlformats.org/officeDocument/2006/relationships/hyperlink" Target="http://search.ligazakon.ua/l_doc2.nsf/link1/MU0539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tyrus2011.blogspot.com/2013/03/blog-post_5226.html" TargetMode="External"/><Relationship Id="rId4" Type="http://schemas.openxmlformats.org/officeDocument/2006/relationships/hyperlink" Target="http://cyclop.com.ua/content/view/1058/58/1/11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800102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/>
              <a:t>Женевські конвенції про захист жертв війни</a:t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071942"/>
            <a:ext cx="3714744" cy="1428760"/>
          </a:xfrm>
        </p:spPr>
        <p:txBody>
          <a:bodyPr>
            <a:noAutofit/>
          </a:bodyPr>
          <a:lstStyle/>
          <a:p>
            <a:r>
              <a:rPr lang="uk-UA" sz="1600" dirty="0" smtClean="0">
                <a:cs typeface="FrankRuehl" pitchFamily="34" charset="-79"/>
              </a:rPr>
              <a:t>Роботу  виконала:</a:t>
            </a:r>
          </a:p>
          <a:p>
            <a:r>
              <a:rPr lang="uk-UA" sz="1600" dirty="0" smtClean="0">
                <a:cs typeface="FrankRuehl" pitchFamily="34" charset="-79"/>
              </a:rPr>
              <a:t>Учениця 7(11)-в класу</a:t>
            </a:r>
          </a:p>
          <a:p>
            <a:r>
              <a:rPr lang="uk-UA" sz="1600" dirty="0" smtClean="0">
                <a:cs typeface="FrankRuehl" pitchFamily="34" charset="-79"/>
              </a:rPr>
              <a:t>Боярського НВК “ Гімназія – ЗОШ І ступеня “</a:t>
            </a:r>
          </a:p>
          <a:p>
            <a:r>
              <a:rPr lang="uk-UA" sz="1600" dirty="0" smtClean="0">
                <a:cs typeface="FrankRuehl" pitchFamily="34" charset="-79"/>
              </a:rPr>
              <a:t>Міщенко Олена</a:t>
            </a:r>
            <a:endParaRPr lang="ru-RU" sz="1600" dirty="0">
              <a:cs typeface="FrankRuehl" pitchFamily="34" charset="-79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протоколи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8 </a:t>
            </a:r>
            <a:r>
              <a:rPr lang="ru-RU" sz="2400" b="0" dirty="0" err="1" smtClean="0"/>
              <a:t>червня</a:t>
            </a:r>
            <a:r>
              <a:rPr lang="ru-RU" sz="2400" b="0" dirty="0" smtClean="0"/>
              <a:t> 1977</a:t>
            </a:r>
            <a:r>
              <a:rPr lang="ru-RU" sz="2400" b="0" dirty="0" smtClean="0"/>
              <a:t> до </a:t>
            </a:r>
            <a:r>
              <a:rPr lang="ru-RU" sz="2400" b="0" dirty="0" err="1" smtClean="0"/>
              <a:t>Женевських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конвенцій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під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егідою</a:t>
            </a:r>
            <a:r>
              <a:rPr lang="ru-RU" sz="2400" b="0" dirty="0" smtClean="0"/>
              <a:t> </a:t>
            </a:r>
            <a:r>
              <a:rPr lang="ru-RU" sz="2400" b="0" dirty="0" err="1" smtClean="0"/>
              <a:t>Міжнародного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комітету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Чевоного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Хреста</a:t>
            </a:r>
            <a:r>
              <a:rPr lang="ru-RU" sz="2400" b="0" dirty="0" smtClean="0"/>
              <a:t> </a:t>
            </a:r>
            <a:r>
              <a:rPr lang="ru-RU" sz="2400" b="0" dirty="0" err="1" smtClean="0"/>
              <a:t>були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прийняті</a:t>
            </a:r>
            <a:r>
              <a:rPr lang="ru-RU" sz="2400" b="0" dirty="0" smtClean="0"/>
              <a:t> два </a:t>
            </a:r>
            <a:r>
              <a:rPr lang="ru-RU" sz="2400" b="0" dirty="0" err="1" smtClean="0"/>
              <a:t>Додаткових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протоколи</a:t>
            </a:r>
            <a:r>
              <a:rPr lang="ru-RU" sz="2400" b="0" dirty="0" smtClean="0"/>
              <a:t>: Протокол </a:t>
            </a:r>
            <a:r>
              <a:rPr lang="en-US" sz="2400" b="0" dirty="0" smtClean="0"/>
              <a:t>I,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стосується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захисту</a:t>
            </a:r>
            <a:r>
              <a:rPr lang="ru-RU" sz="2400" b="0" dirty="0" smtClean="0"/>
              <a:t> жертв </a:t>
            </a:r>
            <a:r>
              <a:rPr lang="ru-RU" sz="2400" b="0" dirty="0" err="1" smtClean="0"/>
              <a:t>міжнародних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збройних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конфліктів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Протокол </a:t>
            </a:r>
            <a:r>
              <a:rPr lang="en-US" sz="2400" b="0" dirty="0" smtClean="0"/>
              <a:t>II,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стосується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захисту</a:t>
            </a:r>
            <a:r>
              <a:rPr lang="ru-RU" sz="2400" b="0" dirty="0" smtClean="0"/>
              <a:t> жертв </a:t>
            </a:r>
            <a:r>
              <a:rPr lang="ru-RU" sz="2400" b="0" dirty="0" err="1" smtClean="0"/>
              <a:t>збройних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конфліктів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неміжнародного</a:t>
            </a:r>
            <a:r>
              <a:rPr lang="ru-RU" sz="2400" b="0" dirty="0" smtClean="0"/>
              <a:t> характеру</a:t>
            </a:r>
            <a:r>
              <a:rPr lang="ru-RU" sz="2400" b="0" dirty="0" smtClean="0"/>
              <a:t>.</a:t>
            </a:r>
          </a:p>
          <a:p>
            <a:r>
              <a:rPr lang="ru-RU" sz="2400" b="0" dirty="0" smtClean="0"/>
              <a:t>У </a:t>
            </a:r>
            <a:r>
              <a:rPr lang="ru-RU" sz="2400" b="0" dirty="0" smtClean="0"/>
              <a:t>2005</a:t>
            </a:r>
            <a:r>
              <a:rPr lang="ru-RU" sz="2400" b="0" dirty="0" smtClean="0"/>
              <a:t> до </a:t>
            </a:r>
            <a:r>
              <a:rPr lang="ru-RU" sz="2400" b="0" dirty="0" err="1" smtClean="0"/>
              <a:t>Женевської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конвенції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був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прийнятий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Додатковий</a:t>
            </a:r>
            <a:r>
              <a:rPr lang="ru-RU" sz="2400" b="0" dirty="0" smtClean="0"/>
              <a:t> </a:t>
            </a:r>
            <a:r>
              <a:rPr lang="ru-RU" sz="2400" b="0" dirty="0" smtClean="0"/>
              <a:t>Протокол </a:t>
            </a:r>
            <a:r>
              <a:rPr lang="ru-RU" sz="2400" b="0" dirty="0" smtClean="0"/>
              <a:t>III про </a:t>
            </a:r>
            <a:r>
              <a:rPr lang="ru-RU" sz="2400" b="0" dirty="0" err="1" smtClean="0"/>
              <a:t>введення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додаткової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відмітної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емблеми</a:t>
            </a:r>
            <a:r>
              <a:rPr lang="ru-RU" sz="2400" b="0" dirty="0" smtClean="0"/>
              <a:t> у </a:t>
            </a:r>
            <a:r>
              <a:rPr lang="ru-RU" sz="2400" b="0" dirty="0" err="1" smtClean="0"/>
              <a:t>вигляді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Протокол 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0" dirty="0" err="1" smtClean="0"/>
              <a:t>Положення</a:t>
            </a:r>
            <a:r>
              <a:rPr lang="ru-RU" sz="2600" b="0" dirty="0" smtClean="0"/>
              <a:t> </a:t>
            </a:r>
            <a:r>
              <a:rPr lang="ru-RU" sz="2600" b="0" dirty="0" smtClean="0"/>
              <a:t>Протоколу І </a:t>
            </a:r>
            <a:r>
              <a:rPr lang="ru-RU" sz="2600" b="0" dirty="0" err="1" smtClean="0"/>
              <a:t>підтверджують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розвивають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принципи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міжнародного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гуманітарного</a:t>
            </a:r>
            <a:r>
              <a:rPr lang="ru-RU" sz="2600" b="0" dirty="0" smtClean="0"/>
              <a:t> </a:t>
            </a:r>
            <a:r>
              <a:rPr lang="ru-RU" sz="2600" b="0" dirty="0" smtClean="0"/>
              <a:t>права, </a:t>
            </a:r>
            <a:r>
              <a:rPr lang="ru-RU" sz="2600" b="0" dirty="0" err="1" smtClean="0"/>
              <a:t>що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стосуються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захисту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цив</a:t>
            </a:r>
            <a:r>
              <a:rPr lang="uk-UA" sz="2600" b="0" dirty="0" err="1" smtClean="0"/>
              <a:t>ільного</a:t>
            </a:r>
            <a:r>
              <a:rPr lang="uk-UA" sz="2600" b="0" dirty="0" smtClean="0"/>
              <a:t> </a:t>
            </a:r>
            <a:r>
              <a:rPr lang="ru-RU" sz="2600" b="0" dirty="0" err="1" smtClean="0"/>
              <a:t>населення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від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наслідків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воєнних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дій</a:t>
            </a:r>
            <a:r>
              <a:rPr lang="ru-RU" sz="2600" b="0" dirty="0" smtClean="0"/>
              <a:t>.</a:t>
            </a:r>
          </a:p>
          <a:p>
            <a:r>
              <a:rPr lang="ru-RU" sz="2600" b="0" dirty="0" err="1" smtClean="0"/>
              <a:t>Забороняються</a:t>
            </a:r>
            <a:r>
              <a:rPr lang="ru-RU" sz="2600" b="0" dirty="0" smtClean="0"/>
              <a:t>: напади </a:t>
            </a:r>
            <a:r>
              <a:rPr lang="ru-RU" sz="2600" b="0" dirty="0" err="1" smtClean="0"/>
              <a:t>невибіркового</a:t>
            </a:r>
            <a:r>
              <a:rPr lang="ru-RU" sz="2600" b="0" dirty="0" smtClean="0"/>
              <a:t> характеру та </a:t>
            </a:r>
            <a:r>
              <a:rPr lang="ru-RU" sz="2600" b="0" dirty="0" err="1" smtClean="0"/>
              <a:t>встановлюється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їх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перелік</a:t>
            </a:r>
            <a:r>
              <a:rPr lang="ru-RU" sz="2600" b="0" dirty="0" smtClean="0"/>
              <a:t> (ст. 51); напади на </a:t>
            </a:r>
            <a:r>
              <a:rPr lang="ru-RU" sz="2600" b="0" dirty="0" err="1" smtClean="0"/>
              <a:t>об'єкти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життєво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необхідні</a:t>
            </a:r>
            <a:r>
              <a:rPr lang="ru-RU" sz="2600" b="0" dirty="0" smtClean="0"/>
              <a:t> для </a:t>
            </a:r>
            <a:r>
              <a:rPr lang="ru-RU" sz="2600" b="0" dirty="0" err="1" smtClean="0"/>
              <a:t>цивільного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населення</a:t>
            </a:r>
            <a:r>
              <a:rPr lang="ru-RU" sz="2600" b="0" dirty="0" smtClean="0"/>
              <a:t> (ст. 54); напади на установки </a:t>
            </a:r>
            <a:r>
              <a:rPr lang="ru-RU" sz="2600" b="0" dirty="0" err="1" smtClean="0"/>
              <a:t>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споруди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греблі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дамби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атомні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електростанції</a:t>
            </a:r>
            <a:r>
              <a:rPr lang="ru-RU" sz="2600" b="0" dirty="0" smtClean="0"/>
              <a:t> (ст. 56</a:t>
            </a:r>
            <a:r>
              <a:rPr lang="ru-RU" sz="2600" b="0" dirty="0" smtClean="0"/>
              <a:t>).</a:t>
            </a:r>
          </a:p>
          <a:p>
            <a:r>
              <a:rPr lang="ru-RU" sz="2600" b="0" dirty="0" smtClean="0"/>
              <a:t> </a:t>
            </a:r>
            <a:r>
              <a:rPr lang="ru-RU" sz="2600" b="0" dirty="0" err="1" smtClean="0"/>
              <a:t>Встановлено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обов'язок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воюючих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сторін</a:t>
            </a:r>
            <a:r>
              <a:rPr lang="ru-RU" sz="2600" b="0" dirty="0" smtClean="0"/>
              <a:t> при </a:t>
            </a:r>
            <a:r>
              <a:rPr lang="ru-RU" sz="2600" b="0" dirty="0" err="1" smtClean="0"/>
              <a:t>веденні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воєн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дій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виявляти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піклування</a:t>
            </a:r>
            <a:r>
              <a:rPr lang="ru-RU" sz="2600" b="0" dirty="0" smtClean="0"/>
              <a:t> про </a:t>
            </a:r>
            <a:r>
              <a:rPr lang="ru-RU" sz="2600" b="0" dirty="0" err="1" smtClean="0"/>
              <a:t>захист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навкол</a:t>
            </a:r>
            <a:r>
              <a:rPr lang="ru-RU" sz="2600" b="0" dirty="0" smtClean="0"/>
              <a:t>. природ, </a:t>
            </a:r>
            <a:r>
              <a:rPr lang="ru-RU" sz="2600" b="0" dirty="0" err="1" smtClean="0"/>
              <a:t>середовища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тим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щоб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уникнути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заподіяння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шкоди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здоров'ю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або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виживанню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населення</a:t>
            </a:r>
            <a:r>
              <a:rPr lang="ru-RU" sz="2600" b="0" dirty="0" smtClean="0"/>
              <a:t> (ст. 55).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Протокол ІІ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txBody>
          <a:bodyPr>
            <a:normAutofit fontScale="92500"/>
          </a:bodyPr>
          <a:lstStyle/>
          <a:p>
            <a:r>
              <a:rPr lang="ru-RU" b="0" dirty="0" smtClean="0"/>
              <a:t> </a:t>
            </a:r>
            <a:r>
              <a:rPr lang="ru-RU" sz="2600" b="0" dirty="0" smtClean="0"/>
              <a:t>Протоколом II </a:t>
            </a:r>
            <a:r>
              <a:rPr lang="ru-RU" sz="2600" b="0" dirty="0" err="1" smtClean="0"/>
              <a:t>встановлено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суворе</a:t>
            </a:r>
            <a:r>
              <a:rPr lang="ru-RU" sz="2600" b="0" dirty="0" smtClean="0"/>
              <a:t> правило, за </a:t>
            </a:r>
            <a:r>
              <a:rPr lang="ru-RU" sz="2600" b="0" dirty="0" err="1" smtClean="0"/>
              <a:t>яким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цивільні</a:t>
            </a:r>
            <a:r>
              <a:rPr lang="ru-RU" sz="2600" b="0" dirty="0" smtClean="0"/>
              <a:t> </a:t>
            </a:r>
            <a:r>
              <a:rPr lang="ru-RU" sz="2600" b="0" dirty="0" smtClean="0"/>
              <a:t>особи не </a:t>
            </a:r>
            <a:r>
              <a:rPr lang="ru-RU" sz="2600" b="0" dirty="0" err="1" smtClean="0"/>
              <a:t>повинні</a:t>
            </a:r>
            <a:r>
              <a:rPr lang="ru-RU" sz="2600" b="0" dirty="0" smtClean="0"/>
              <a:t> бути </a:t>
            </a:r>
            <a:r>
              <a:rPr lang="ru-RU" sz="2600" b="0" dirty="0" err="1" smtClean="0"/>
              <a:t>об'єктами</a:t>
            </a:r>
            <a:r>
              <a:rPr lang="ru-RU" sz="2600" b="0" dirty="0" smtClean="0"/>
              <a:t> нападу. </a:t>
            </a:r>
            <a:endParaRPr lang="ru-RU" sz="2600" b="0" dirty="0" smtClean="0"/>
          </a:p>
          <a:p>
            <a:r>
              <a:rPr lang="ru-RU" sz="2600" b="0" dirty="0" smtClean="0"/>
              <a:t>Заборонено </a:t>
            </a:r>
            <a:r>
              <a:rPr lang="ru-RU" sz="2600" b="0" dirty="0" err="1" smtClean="0"/>
              <a:t>акти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насильства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або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погроза</a:t>
            </a:r>
            <a:r>
              <a:rPr lang="ru-RU" sz="2600" b="0" dirty="0" smtClean="0"/>
              <a:t> ними </a:t>
            </a:r>
            <a:r>
              <a:rPr lang="ru-RU" sz="2600" b="0" dirty="0" err="1" smtClean="0"/>
              <a:t>з</a:t>
            </a:r>
            <a:r>
              <a:rPr lang="ru-RU" sz="2600" b="0" dirty="0" smtClean="0"/>
              <a:t> метою </a:t>
            </a:r>
            <a:r>
              <a:rPr lang="ru-RU" sz="2600" b="0" dirty="0" err="1" smtClean="0"/>
              <a:t>тероризування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цивільного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населення</a:t>
            </a:r>
            <a:r>
              <a:rPr lang="ru-RU" sz="2600" b="0" dirty="0" smtClean="0"/>
              <a:t> (ст. 7). </a:t>
            </a:r>
            <a:endParaRPr lang="ru-RU" sz="2600" b="0" dirty="0" smtClean="0"/>
          </a:p>
          <a:p>
            <a:r>
              <a:rPr lang="ru-RU" sz="2600" b="0" dirty="0" err="1" smtClean="0"/>
              <a:t>Повагою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захистом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користуються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також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усі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поранені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хворі</a:t>
            </a:r>
            <a:r>
              <a:rPr lang="ru-RU" sz="2600" b="0" dirty="0" smtClean="0"/>
              <a:t> та особи, </a:t>
            </a:r>
            <a:r>
              <a:rPr lang="ru-RU" sz="2600" b="0" dirty="0" err="1" smtClean="0"/>
              <a:t>які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зазнали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корабельної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аварії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незалежно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від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їх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участі</a:t>
            </a:r>
            <a:r>
              <a:rPr lang="ru-RU" sz="2600" b="0" dirty="0" smtClean="0"/>
              <a:t> у </a:t>
            </a:r>
            <a:r>
              <a:rPr lang="ru-RU" sz="2600" b="0" dirty="0" err="1" smtClean="0"/>
              <a:t>збройному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конфлікті</a:t>
            </a:r>
            <a:r>
              <a:rPr lang="ru-RU" sz="2600" b="0" dirty="0" smtClean="0"/>
              <a:t> (ст. 8). </a:t>
            </a:r>
            <a:endParaRPr lang="ru-RU" sz="2600" b="0" dirty="0" smtClean="0"/>
          </a:p>
          <a:p>
            <a:r>
              <a:rPr lang="ru-RU" sz="2600" b="0" dirty="0" err="1" smtClean="0"/>
              <a:t>Передбачено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захист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медичного</a:t>
            </a:r>
            <a:r>
              <a:rPr lang="ru-RU" sz="2600" b="0" dirty="0" smtClean="0"/>
              <a:t> </a:t>
            </a:r>
            <a:r>
              <a:rPr lang="ru-RU" sz="2600" b="0" dirty="0" smtClean="0"/>
              <a:t>персоналу </a:t>
            </a:r>
            <a:r>
              <a:rPr lang="ru-RU" sz="2600" b="0" dirty="0" smtClean="0"/>
              <a:t>а </a:t>
            </a:r>
            <a:r>
              <a:rPr lang="ru-RU" sz="2600" b="0" dirty="0" err="1" smtClean="0"/>
              <a:t>також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медичних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формувань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і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санітарно-транспортних</a:t>
            </a:r>
            <a:r>
              <a:rPr lang="ru-RU" sz="2600" b="0" dirty="0" smtClean="0"/>
              <a:t> </a:t>
            </a:r>
            <a:r>
              <a:rPr lang="ru-RU" sz="2600" b="0" dirty="0" err="1" smtClean="0"/>
              <a:t>засобів</a:t>
            </a:r>
            <a:r>
              <a:rPr lang="ru-RU" sz="2600" b="0" dirty="0" smtClean="0"/>
              <a:t> (ст. 10—12).</a:t>
            </a:r>
            <a:endParaRPr lang="ru-RU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Протокол ІІІ</a:t>
            </a:r>
            <a:endParaRPr lang="ru-RU" dirty="0"/>
          </a:p>
        </p:txBody>
      </p:sp>
      <p:pic>
        <p:nvPicPr>
          <p:cNvPr id="4" name="Содержимое 3" descr="83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676215" cy="319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6431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smtClean="0"/>
              <a:t>  Цей </a:t>
            </a:r>
            <a:r>
              <a:rPr lang="ru-RU" dirty="0" smtClean="0"/>
              <a:t>Протокол </a:t>
            </a:r>
            <a:r>
              <a:rPr lang="ru-RU" dirty="0" err="1" smtClean="0"/>
              <a:t>визнає</a:t>
            </a:r>
            <a:r>
              <a:rPr lang="ru-RU" dirty="0" smtClean="0"/>
              <a:t>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відмітну</a:t>
            </a:r>
            <a:r>
              <a:rPr lang="ru-RU" dirty="0" smtClean="0"/>
              <a:t> </a:t>
            </a:r>
            <a:r>
              <a:rPr lang="ru-RU" dirty="0" err="1" smtClean="0"/>
              <a:t>емблему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відмітними</a:t>
            </a:r>
            <a:r>
              <a:rPr lang="ru-RU" dirty="0" smtClean="0"/>
              <a:t> </a:t>
            </a:r>
            <a:r>
              <a:rPr lang="ru-RU" dirty="0" err="1" smtClean="0"/>
              <a:t>емблемами</a:t>
            </a:r>
            <a:r>
              <a:rPr lang="ru-RU" dirty="0" smtClean="0"/>
              <a:t> </a:t>
            </a:r>
            <a:r>
              <a:rPr lang="ru-RU" dirty="0" err="1" smtClean="0"/>
              <a:t>Женевських</a:t>
            </a:r>
            <a:r>
              <a:rPr lang="ru-RU" dirty="0" smtClean="0"/>
              <a:t> </a:t>
            </a:r>
            <a:r>
              <a:rPr lang="ru-RU" dirty="0" err="1" smtClean="0"/>
              <a:t>конвенцій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 самими </a:t>
            </a:r>
            <a:r>
              <a:rPr lang="ru-RU" dirty="0" err="1" smtClean="0"/>
              <a:t>цілями</a:t>
            </a:r>
            <a:r>
              <a:rPr lang="ru-RU" dirty="0" smtClean="0"/>
              <a:t>. </a:t>
            </a:r>
            <a:r>
              <a:rPr lang="ru-RU" dirty="0" err="1" smtClean="0"/>
              <a:t>Відмітні</a:t>
            </a:r>
            <a:r>
              <a:rPr lang="ru-RU" dirty="0" smtClean="0"/>
              <a:t> </a:t>
            </a:r>
            <a:r>
              <a:rPr lang="ru-RU" dirty="0" err="1" smtClean="0"/>
              <a:t>емблеми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однаковим</a:t>
            </a:r>
            <a:r>
              <a:rPr lang="ru-RU" dirty="0" smtClean="0"/>
              <a:t> статусом.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Цікава інформація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043494" cy="4186254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 smtClean="0"/>
              <a:t>  </a:t>
            </a:r>
            <a:r>
              <a:rPr lang="ru-RU" b="0" dirty="0" err="1" smtClean="0"/>
              <a:t>Попередником</a:t>
            </a:r>
            <a:r>
              <a:rPr lang="ru-RU" b="0" dirty="0" smtClean="0"/>
              <a:t> </a:t>
            </a:r>
            <a:r>
              <a:rPr lang="ru-RU" b="0" dirty="0" err="1" smtClean="0"/>
              <a:t>цієї</a:t>
            </a:r>
            <a:r>
              <a:rPr lang="ru-RU" b="0" dirty="0" smtClean="0"/>
              <a:t> </a:t>
            </a:r>
            <a:r>
              <a:rPr lang="ru-RU" b="0" dirty="0" err="1" smtClean="0"/>
              <a:t>конвенції</a:t>
            </a:r>
            <a:r>
              <a:rPr lang="ru-RU" b="0" dirty="0" smtClean="0"/>
              <a:t> </a:t>
            </a:r>
            <a:r>
              <a:rPr lang="ru-RU" b="0" dirty="0" err="1" smtClean="0"/>
              <a:t>був</a:t>
            </a:r>
            <a:r>
              <a:rPr lang="ru-RU" b="0" dirty="0" smtClean="0"/>
              <a:t> </a:t>
            </a:r>
            <a:r>
              <a:rPr lang="uk-UA" b="0" dirty="0" smtClean="0"/>
              <a:t>святий Карл І Габсбург </a:t>
            </a:r>
            <a:r>
              <a:rPr lang="ru-RU" b="0" dirty="0" smtClean="0"/>
              <a:t>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був</a:t>
            </a:r>
            <a:r>
              <a:rPr lang="ru-RU" b="0" dirty="0" smtClean="0"/>
              <a:t> </a:t>
            </a:r>
            <a:r>
              <a:rPr lang="ru-RU" b="0" dirty="0" err="1" smtClean="0"/>
              <a:t>останнім</a:t>
            </a:r>
            <a:r>
              <a:rPr lang="ru-RU" b="0" dirty="0" smtClean="0"/>
              <a:t> </a:t>
            </a:r>
            <a:r>
              <a:rPr lang="ru-RU" b="0" dirty="0" err="1" smtClean="0"/>
              <a:t>імператором</a:t>
            </a:r>
            <a:r>
              <a:rPr lang="ru-RU" b="0" dirty="0" smtClean="0"/>
              <a:t> </a:t>
            </a:r>
            <a:r>
              <a:rPr lang="ru-RU" b="0" dirty="0" err="1" smtClean="0"/>
              <a:t>Австро-Угорської</a:t>
            </a:r>
            <a:r>
              <a:rPr lang="ru-RU" b="0" dirty="0" smtClean="0"/>
              <a:t> </a:t>
            </a:r>
            <a:r>
              <a:rPr lang="ru-RU" b="0" dirty="0" err="1" smtClean="0"/>
              <a:t>імперії</a:t>
            </a:r>
            <a:r>
              <a:rPr lang="ru-RU" b="0" dirty="0" smtClean="0"/>
              <a:t>. </a:t>
            </a:r>
            <a:r>
              <a:rPr lang="ru-RU" b="0" dirty="0" smtClean="0"/>
              <a:t>За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правління</a:t>
            </a:r>
            <a:r>
              <a:rPr lang="ru-RU" b="0" dirty="0" smtClean="0"/>
              <a:t>, </a:t>
            </a:r>
            <a:r>
              <a:rPr lang="ru-RU" b="0" dirty="0" err="1" smtClean="0"/>
              <a:t>під</a:t>
            </a:r>
            <a:r>
              <a:rPr lang="ru-RU" b="0" dirty="0" smtClean="0"/>
              <a:t> час </a:t>
            </a:r>
            <a:r>
              <a:rPr lang="ru-RU" b="0" dirty="0" err="1" smtClean="0"/>
              <a:t>Першої</a:t>
            </a:r>
            <a:r>
              <a:rPr lang="ru-RU" b="0" dirty="0" smtClean="0"/>
              <a:t> </a:t>
            </a:r>
            <a:r>
              <a:rPr lang="ru-RU" b="0" dirty="0" err="1" smtClean="0"/>
              <a:t>світової</a:t>
            </a:r>
            <a:r>
              <a:rPr lang="ru-RU" b="0" dirty="0" smtClean="0"/>
              <a:t> </a:t>
            </a:r>
            <a:r>
              <a:rPr lang="ru-RU" b="0" dirty="0" err="1" smtClean="0"/>
              <a:t>війни</a:t>
            </a:r>
            <a:r>
              <a:rPr lang="ru-RU" b="0" dirty="0" smtClean="0"/>
              <a:t>, </a:t>
            </a:r>
            <a:r>
              <a:rPr lang="ru-RU" b="0" dirty="0" err="1" smtClean="0"/>
              <a:t>він</a:t>
            </a:r>
            <a:r>
              <a:rPr lang="ru-RU" b="0" dirty="0" smtClean="0"/>
              <a:t> та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війська</a:t>
            </a:r>
            <a:r>
              <a:rPr lang="ru-RU" b="0" dirty="0" smtClean="0"/>
              <a:t> </a:t>
            </a:r>
            <a:r>
              <a:rPr lang="ru-RU" b="0" dirty="0" err="1" smtClean="0"/>
              <a:t>гідно</a:t>
            </a:r>
            <a:r>
              <a:rPr lang="ru-RU" b="0" dirty="0" smtClean="0"/>
              <a:t> </a:t>
            </a:r>
            <a:r>
              <a:rPr lang="ru-RU" b="0" dirty="0" err="1" smtClean="0"/>
              <a:t>ставилися</a:t>
            </a:r>
            <a:r>
              <a:rPr lang="ru-RU" b="0" dirty="0" smtClean="0"/>
              <a:t> до </a:t>
            </a:r>
            <a:r>
              <a:rPr lang="ru-RU" b="0" dirty="0" err="1" smtClean="0"/>
              <a:t>полонених</a:t>
            </a:r>
            <a:r>
              <a:rPr lang="ru-RU" b="0" dirty="0" smtClean="0"/>
              <a:t>. Та </a:t>
            </a:r>
            <a:r>
              <a:rPr lang="ru-RU" b="0" dirty="0" err="1" smtClean="0"/>
              <a:t>взагалі</a:t>
            </a:r>
            <a:r>
              <a:rPr lang="ru-RU" b="0" dirty="0" smtClean="0"/>
              <a:t> </a:t>
            </a:r>
            <a:r>
              <a:rPr lang="ru-RU" b="0" dirty="0" err="1" smtClean="0"/>
              <a:t>імператор</a:t>
            </a:r>
            <a:r>
              <a:rPr lang="ru-RU" b="0" dirty="0" smtClean="0"/>
              <a:t> </a:t>
            </a:r>
            <a:r>
              <a:rPr lang="ru-RU" b="0" dirty="0" err="1" smtClean="0"/>
              <a:t>гідно</a:t>
            </a:r>
            <a:r>
              <a:rPr lang="ru-RU" b="0" dirty="0" smtClean="0"/>
              <a:t> </a:t>
            </a:r>
            <a:r>
              <a:rPr lang="ru-RU" b="0" dirty="0" err="1" smtClean="0"/>
              <a:t>поводився</a:t>
            </a:r>
            <a:r>
              <a:rPr lang="ru-RU" b="0" dirty="0" smtClean="0"/>
              <a:t> </a:t>
            </a:r>
            <a:r>
              <a:rPr lang="ru-RU" b="0" dirty="0" err="1" smtClean="0"/>
              <a:t>під</a:t>
            </a:r>
            <a:r>
              <a:rPr lang="ru-RU" b="0" dirty="0" smtClean="0"/>
              <a:t> час </a:t>
            </a:r>
            <a:r>
              <a:rPr lang="ru-RU" b="0" dirty="0" err="1" smtClean="0"/>
              <a:t>війни</a:t>
            </a:r>
            <a:r>
              <a:rPr lang="ru-RU" b="0" dirty="0" smtClean="0"/>
              <a:t>, а тому </a:t>
            </a:r>
            <a:r>
              <a:rPr lang="ru-RU" b="0" dirty="0" err="1" smtClean="0"/>
              <a:t>добрі</a:t>
            </a:r>
            <a:r>
              <a:rPr lang="ru-RU" b="0" dirty="0" smtClean="0"/>
              <a:t> </a:t>
            </a:r>
            <a:r>
              <a:rPr lang="ru-RU" b="0" dirty="0" err="1" smtClean="0"/>
              <a:t>діла</a:t>
            </a:r>
            <a:r>
              <a:rPr lang="ru-RU" b="0" dirty="0" smtClean="0"/>
              <a:t> та </a:t>
            </a:r>
            <a:r>
              <a:rPr lang="ru-RU" b="0" dirty="0" err="1" smtClean="0"/>
              <a:t>віра</a:t>
            </a:r>
            <a:r>
              <a:rPr lang="ru-RU" b="0" dirty="0" smtClean="0"/>
              <a:t> святого </a:t>
            </a:r>
            <a:r>
              <a:rPr lang="ru-RU" b="0" dirty="0" err="1" smtClean="0"/>
              <a:t>імператора</a:t>
            </a:r>
            <a:r>
              <a:rPr lang="ru-RU" b="0" dirty="0" smtClean="0"/>
              <a:t> </a:t>
            </a:r>
            <a:r>
              <a:rPr lang="ru-RU" b="0" dirty="0" err="1" smtClean="0"/>
              <a:t>лягли</a:t>
            </a:r>
            <a:r>
              <a:rPr lang="ru-RU" b="0" dirty="0" smtClean="0"/>
              <a:t> в </a:t>
            </a:r>
            <a:r>
              <a:rPr lang="ru-RU" b="0" dirty="0" err="1" smtClean="0"/>
              <a:t>основі</a:t>
            </a:r>
            <a:r>
              <a:rPr lang="ru-RU" b="0" dirty="0" smtClean="0"/>
              <a:t> </a:t>
            </a:r>
            <a:r>
              <a:rPr lang="ru-RU" b="0" dirty="0" err="1" smtClean="0"/>
              <a:t>Женевських</a:t>
            </a:r>
            <a:r>
              <a:rPr lang="ru-RU" b="0" dirty="0" smtClean="0"/>
              <a:t> </a:t>
            </a:r>
            <a:r>
              <a:rPr lang="ru-RU" b="0" dirty="0" err="1" smtClean="0"/>
              <a:t>конвенцій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5" name="Рисунок 4" descr="885c600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857364"/>
            <a:ext cx="2537624" cy="3286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90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search.ligazakon.ua/l_doc2.nsf/link1/MU05393.html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uk.wikipedia.org</a:t>
            </a:r>
            <a:r>
              <a:rPr lang="uk-UA" dirty="0" smtClean="0">
                <a:hlinkClick r:id="rId3"/>
              </a:rPr>
              <a:t> </a:t>
            </a:r>
            <a:r>
              <a:rPr lang="uk-UA" dirty="0" smtClean="0"/>
              <a:t> - </a:t>
            </a:r>
            <a:r>
              <a:rPr lang="uk-UA" b="0" dirty="0" smtClean="0"/>
              <a:t>Женевські </a:t>
            </a:r>
            <a:r>
              <a:rPr lang="uk-UA" b="0" dirty="0" smtClean="0"/>
              <a:t>конвенції про захист жертв </a:t>
            </a:r>
            <a:r>
              <a:rPr lang="uk-UA" b="0" dirty="0" smtClean="0"/>
              <a:t>війни</a:t>
            </a:r>
          </a:p>
          <a:p>
            <a:r>
              <a:rPr lang="en-US" dirty="0" smtClean="0">
                <a:hlinkClick r:id="rId4"/>
              </a:rPr>
              <a:t>http://cyclop.com.ua/content/view/1058/58/1/11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http://dtyrus2011.blogspot.com/2013/03/blog-post_5226.html</a:t>
            </a:r>
            <a:endParaRPr lang="uk-UA" b="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229600" cy="850106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Женевські </a:t>
            </a:r>
            <a:r>
              <a:rPr lang="uk-UA" dirty="0" err="1" smtClean="0"/>
              <a:t>конвенці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Мета конвенцій</a:t>
            </a:r>
            <a:r>
              <a:rPr lang="ru-RU" dirty="0" smtClean="0"/>
              <a:t>.</a:t>
            </a:r>
          </a:p>
          <a:p>
            <a:r>
              <a:rPr lang="uk-UA" dirty="0" smtClean="0"/>
              <a:t>І конвенція</a:t>
            </a:r>
          </a:p>
          <a:p>
            <a:r>
              <a:rPr lang="uk-UA" dirty="0" smtClean="0"/>
              <a:t>ІІ конвенція</a:t>
            </a:r>
          </a:p>
          <a:p>
            <a:r>
              <a:rPr lang="uk-UA" dirty="0" smtClean="0"/>
              <a:t>ІІІ конвенція </a:t>
            </a:r>
          </a:p>
          <a:p>
            <a:r>
              <a:rPr lang="uk-UA" dirty="0" smtClean="0"/>
              <a:t>Додаткові протоколи </a:t>
            </a:r>
          </a:p>
          <a:p>
            <a:r>
              <a:rPr lang="uk-UA" dirty="0" smtClean="0"/>
              <a:t>Протокол І</a:t>
            </a:r>
          </a:p>
          <a:p>
            <a:r>
              <a:rPr lang="uk-UA" dirty="0" smtClean="0"/>
              <a:t>Протокол ІІ</a:t>
            </a:r>
          </a:p>
          <a:p>
            <a:r>
              <a:rPr lang="uk-UA" dirty="0" smtClean="0"/>
              <a:t>Протокол ІІІ</a:t>
            </a:r>
          </a:p>
          <a:p>
            <a:r>
              <a:rPr lang="uk-UA" dirty="0" smtClean="0"/>
              <a:t>Цікава інформація</a:t>
            </a:r>
          </a:p>
          <a:p>
            <a:r>
              <a:rPr lang="uk-UA" dirty="0" smtClean="0"/>
              <a:t>Використані джерела інформації</a:t>
            </a:r>
          </a:p>
          <a:p>
            <a:endParaRPr lang="uk-UA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dirty="0" err="1" smtClean="0"/>
              <a:t>Женевські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 про </a:t>
            </a:r>
            <a:r>
              <a:rPr lang="ru-RU" dirty="0" err="1" smtClean="0"/>
              <a:t>захист</a:t>
            </a:r>
            <a:r>
              <a:rPr lang="ru-RU" dirty="0" smtClean="0"/>
              <a:t> жертв </a:t>
            </a:r>
            <a:r>
              <a:rPr lang="ru-RU" dirty="0" err="1" smtClean="0"/>
              <a:t>війни</a:t>
            </a:r>
            <a:r>
              <a:rPr lang="ru-RU" dirty="0" smtClean="0"/>
              <a:t> </a:t>
            </a:r>
            <a:r>
              <a:rPr lang="ru-RU" b="0" dirty="0" smtClean="0"/>
              <a:t>— </a:t>
            </a:r>
            <a:r>
              <a:rPr lang="ru-RU" b="0" dirty="0" err="1" smtClean="0"/>
              <a:t>міжнародні</a:t>
            </a:r>
            <a:r>
              <a:rPr lang="ru-RU" b="0" dirty="0" smtClean="0"/>
              <a:t> </a:t>
            </a:r>
            <a:r>
              <a:rPr lang="ru-RU" b="0" dirty="0" err="1" smtClean="0"/>
              <a:t>багатосторонні</a:t>
            </a:r>
            <a:r>
              <a:rPr lang="ru-RU" b="0" dirty="0" smtClean="0"/>
              <a:t> угоди в </a:t>
            </a:r>
            <a:r>
              <a:rPr lang="ru-RU" b="0" dirty="0" err="1" smtClean="0"/>
              <a:t>галузі</a:t>
            </a:r>
            <a:r>
              <a:rPr lang="ru-RU" b="0" dirty="0" smtClean="0"/>
              <a:t> </a:t>
            </a:r>
            <a:r>
              <a:rPr lang="ru-RU" b="0" dirty="0" err="1" smtClean="0"/>
              <a:t>законів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звичаїв</a:t>
            </a:r>
            <a:r>
              <a:rPr lang="ru-RU" b="0" dirty="0" smtClean="0"/>
              <a:t> </a:t>
            </a:r>
            <a:r>
              <a:rPr lang="ru-RU" b="0" dirty="0" err="1" smtClean="0"/>
              <a:t>війни</a:t>
            </a:r>
            <a:r>
              <a:rPr lang="ru-RU" b="0" dirty="0" smtClean="0"/>
              <a:t>, </a:t>
            </a:r>
            <a:r>
              <a:rPr lang="ru-RU" b="0" dirty="0" err="1" smtClean="0"/>
              <a:t>спрямовані</a:t>
            </a:r>
            <a:r>
              <a:rPr lang="ru-RU" b="0" dirty="0" smtClean="0"/>
              <a:t> на </a:t>
            </a:r>
            <a:r>
              <a:rPr lang="ru-RU" b="0" dirty="0" err="1" smtClean="0"/>
              <a:t>захист</a:t>
            </a:r>
            <a:r>
              <a:rPr lang="ru-RU" b="0" dirty="0" smtClean="0"/>
              <a:t> жертв </a:t>
            </a:r>
            <a:r>
              <a:rPr lang="ru-RU" b="0" dirty="0" err="1" smtClean="0"/>
              <a:t>збройних</a:t>
            </a:r>
            <a:r>
              <a:rPr lang="ru-RU" b="0" dirty="0" smtClean="0"/>
              <a:t> </a:t>
            </a:r>
            <a:r>
              <a:rPr lang="ru-RU" b="0" dirty="0" err="1" smtClean="0"/>
              <a:t>конфліктів</a:t>
            </a:r>
            <a:r>
              <a:rPr lang="ru-RU" b="0" dirty="0" smtClean="0"/>
              <a:t>. Були </a:t>
            </a:r>
            <a:r>
              <a:rPr lang="ru-RU" b="0" dirty="0" err="1" smtClean="0"/>
              <a:t>підписані</a:t>
            </a:r>
            <a:r>
              <a:rPr lang="ru-RU" b="0" dirty="0" smtClean="0"/>
              <a:t> </a:t>
            </a:r>
            <a:r>
              <a:rPr lang="ru-RU" b="0" dirty="0" smtClean="0"/>
              <a:t>12 </a:t>
            </a:r>
            <a:r>
              <a:rPr lang="ru-RU" b="0" dirty="0" err="1" smtClean="0"/>
              <a:t>серпня</a:t>
            </a:r>
            <a:r>
              <a:rPr lang="ru-RU" b="0" dirty="0" smtClean="0"/>
              <a:t> 1949 року</a:t>
            </a:r>
            <a:r>
              <a:rPr lang="ru-RU" b="0" dirty="0" smtClean="0"/>
              <a:t> на </a:t>
            </a:r>
            <a:r>
              <a:rPr lang="ru-RU" b="0" dirty="0" err="1" smtClean="0"/>
              <a:t>Дипломатичній</a:t>
            </a:r>
            <a:r>
              <a:rPr lang="ru-RU" b="0" dirty="0" smtClean="0"/>
              <a:t> </a:t>
            </a:r>
            <a:r>
              <a:rPr lang="ru-RU" b="0" dirty="0" err="1" smtClean="0"/>
              <a:t>конференції</a:t>
            </a:r>
            <a:r>
              <a:rPr lang="ru-RU" b="0" dirty="0" smtClean="0"/>
              <a:t> ООН,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відбувалася</a:t>
            </a:r>
            <a:r>
              <a:rPr lang="ru-RU" b="0" dirty="0" smtClean="0"/>
              <a:t> в</a:t>
            </a:r>
            <a:r>
              <a:rPr lang="ru-RU" b="0" dirty="0" smtClean="0"/>
              <a:t> </a:t>
            </a:r>
            <a:r>
              <a:rPr lang="ru-RU" b="0" dirty="0" err="1" smtClean="0"/>
              <a:t>Женеві</a:t>
            </a:r>
            <a:r>
              <a:rPr lang="ru-RU" b="0" dirty="0" smtClean="0"/>
              <a:t> </a:t>
            </a:r>
            <a:r>
              <a:rPr lang="ru-RU" b="0" dirty="0" err="1" smtClean="0"/>
              <a:t>з</a:t>
            </a:r>
            <a:r>
              <a:rPr lang="ru-RU" b="0" dirty="0" smtClean="0"/>
              <a:t> </a:t>
            </a:r>
            <a:r>
              <a:rPr lang="ru-RU" b="0" dirty="0" smtClean="0"/>
              <a:t>21 </a:t>
            </a:r>
            <a:r>
              <a:rPr lang="ru-RU" b="0" dirty="0" err="1" smtClean="0"/>
              <a:t>квітня</a:t>
            </a:r>
            <a:r>
              <a:rPr lang="ru-RU" b="0" dirty="0" smtClean="0"/>
              <a:t> по </a:t>
            </a:r>
            <a:r>
              <a:rPr lang="ru-RU" b="0" dirty="0" smtClean="0"/>
              <a:t>12 </a:t>
            </a:r>
            <a:r>
              <a:rPr lang="ru-RU" b="0" dirty="0" err="1" smtClean="0"/>
              <a:t>серпня</a:t>
            </a:r>
            <a:r>
              <a:rPr lang="ru-RU" b="0" dirty="0" smtClean="0"/>
              <a:t> 1949 р. </a:t>
            </a:r>
            <a:r>
              <a:rPr lang="ru-RU" b="0" dirty="0" smtClean="0"/>
              <a:t>Набрали </a:t>
            </a:r>
            <a:r>
              <a:rPr lang="ru-RU" b="0" dirty="0" err="1" smtClean="0"/>
              <a:t>чинності</a:t>
            </a:r>
            <a:r>
              <a:rPr lang="ru-RU" b="0" dirty="0" smtClean="0"/>
              <a:t> 21 </a:t>
            </a:r>
            <a:r>
              <a:rPr lang="ru-RU" b="0" dirty="0" err="1" smtClean="0"/>
              <a:t>жовтня</a:t>
            </a:r>
            <a:r>
              <a:rPr lang="ru-RU" b="0" dirty="0" smtClean="0"/>
              <a:t> 1950.</a:t>
            </a:r>
            <a:endParaRPr lang="ru-RU" b="0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Метою конвенцій було: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14686"/>
            <a:ext cx="8001056" cy="1754326"/>
          </a:xfrm>
          <a:prstGeom prst="rect">
            <a:avLst/>
          </a:prstGeom>
          <a:solidFill>
            <a:srgbClr val="EBCAAF"/>
          </a:solidFill>
          <a:ln>
            <a:solidFill>
              <a:srgbClr val="E2B48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Передбачення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обов'язоку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країн-учасниць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розшукувати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скоїли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наказали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вчинити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будь-які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порушують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положення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конвенцій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особи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підлягають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суду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вони вчинили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злочини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суду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будь-якої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учасниці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Женевських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конвекция,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докази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їхньої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винуватості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7929618" cy="923330"/>
          </a:xfrm>
          <a:prstGeom prst="rect">
            <a:avLst/>
          </a:prstGeom>
          <a:solidFill>
            <a:srgbClr val="EBCAAF"/>
          </a:solidFill>
          <a:ln>
            <a:solidFill>
              <a:srgbClr val="E2B48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Закріплення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основного принципу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сучасного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міжнародного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права: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ведуться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збройних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сил супротивника;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військові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жертв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забороняються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42852"/>
          <a:ext cx="771530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zhertv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071810"/>
            <a:ext cx="296883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f19f28-cdvr-0057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3143248"/>
            <a:ext cx="4572012" cy="317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І.</a:t>
            </a:r>
            <a:r>
              <a:rPr lang="ru-RU" b="0" dirty="0" smtClean="0"/>
              <a:t> </a:t>
            </a:r>
            <a:r>
              <a:rPr lang="ru-RU" dirty="0" err="1" smtClean="0"/>
              <a:t>Конвенція</a:t>
            </a:r>
            <a:r>
              <a:rPr lang="ru-RU" dirty="0" smtClean="0"/>
              <a:t> про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поранених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в </a:t>
            </a:r>
            <a:r>
              <a:rPr lang="ru-RU" dirty="0" err="1" smtClean="0"/>
              <a:t>діючих</a:t>
            </a:r>
            <a:r>
              <a:rPr lang="ru-RU" dirty="0" smtClean="0"/>
              <a:t> </a:t>
            </a:r>
            <a:r>
              <a:rPr lang="ru-RU" dirty="0" err="1" smtClean="0"/>
              <a:t>арміях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dirty="0" err="1" smtClean="0"/>
              <a:t>Зобов'язує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її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учасників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збирати</a:t>
            </a:r>
            <a:r>
              <a:rPr lang="ru-RU" sz="2000" b="0" dirty="0" smtClean="0"/>
              <a:t> на </a:t>
            </a:r>
            <a:r>
              <a:rPr lang="ru-RU" sz="2000" b="0" dirty="0" err="1" smtClean="0"/>
              <a:t>полі</a:t>
            </a:r>
            <a:r>
              <a:rPr lang="ru-RU" sz="2000" b="0" dirty="0" smtClean="0"/>
              <a:t> бою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надавати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допомогу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пораненим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хворим</a:t>
            </a:r>
            <a:r>
              <a:rPr lang="ru-RU" sz="2000" b="0" dirty="0" smtClean="0"/>
              <a:t> супротивника, </a:t>
            </a:r>
            <a:r>
              <a:rPr lang="ru-RU" sz="2000" b="0" dirty="0" err="1" smtClean="0"/>
              <a:t>причому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будь-яка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дискримінація</a:t>
            </a:r>
            <a:r>
              <a:rPr lang="ru-RU" sz="2000" b="0" dirty="0" smtClean="0"/>
              <a:t> у </a:t>
            </a:r>
            <a:r>
              <a:rPr lang="ru-RU" sz="2000" b="0" dirty="0" err="1" smtClean="0"/>
              <a:t>відношенні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поранених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хворих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 причин </a:t>
            </a:r>
            <a:r>
              <a:rPr lang="ru-RU" sz="2000" b="0" dirty="0" err="1" smtClean="0"/>
              <a:t>статі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раси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національності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політичних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переконань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або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релігії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забороняється</a:t>
            </a:r>
            <a:r>
              <a:rPr lang="ru-RU" sz="2000" b="0" dirty="0" smtClean="0"/>
              <a:t>. </a:t>
            </a:r>
            <a:r>
              <a:rPr lang="ru-RU" sz="2000" b="0" dirty="0" err="1" smtClean="0"/>
              <a:t>Усі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поранені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хворі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які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опинилися</a:t>
            </a:r>
            <a:r>
              <a:rPr lang="ru-RU" sz="2000" b="0" dirty="0" smtClean="0"/>
              <a:t> у </a:t>
            </a:r>
            <a:r>
              <a:rPr lang="ru-RU" sz="2000" b="0" dirty="0" err="1" smtClean="0"/>
              <a:t>владі</a:t>
            </a:r>
            <a:r>
              <a:rPr lang="ru-RU" sz="2000" b="0" dirty="0" smtClean="0"/>
              <a:t> супротивника, </a:t>
            </a:r>
            <a:r>
              <a:rPr lang="ru-RU" sz="2000" b="0" dirty="0" err="1" smtClean="0"/>
              <a:t>повинні</a:t>
            </a:r>
            <a:r>
              <a:rPr lang="ru-RU" sz="2000" b="0" dirty="0" smtClean="0"/>
              <a:t> бути </a:t>
            </a:r>
            <a:r>
              <a:rPr lang="ru-RU" sz="2000" b="0" dirty="0" err="1" smtClean="0"/>
              <a:t>зареєстровані</a:t>
            </a:r>
            <a:r>
              <a:rPr lang="ru-RU" sz="2000" b="0" dirty="0" smtClean="0"/>
              <a:t>, а </a:t>
            </a:r>
            <a:r>
              <a:rPr lang="ru-RU" sz="2000" b="0" dirty="0" err="1" smtClean="0"/>
              <a:t>дані</a:t>
            </a:r>
            <a:r>
              <a:rPr lang="ru-RU" sz="2000" b="0" dirty="0" smtClean="0"/>
              <a:t> про них </a:t>
            </a:r>
            <a:r>
              <a:rPr lang="ru-RU" sz="2000" b="0" dirty="0" err="1" smtClean="0"/>
              <a:t>повідомлені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тій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державі</a:t>
            </a:r>
            <a:r>
              <a:rPr lang="ru-RU" sz="2000" b="0" dirty="0" smtClean="0"/>
              <a:t>, на </a:t>
            </a:r>
            <a:r>
              <a:rPr lang="ru-RU" sz="2000" b="0" dirty="0" err="1" smtClean="0"/>
              <a:t>боці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якої</a:t>
            </a:r>
            <a:r>
              <a:rPr lang="ru-RU" sz="2000" b="0" dirty="0" smtClean="0"/>
              <a:t> вони </a:t>
            </a:r>
            <a:r>
              <a:rPr lang="ru-RU" sz="2000" b="0" dirty="0" err="1" smtClean="0"/>
              <a:t>боролися</a:t>
            </a:r>
            <a:r>
              <a:rPr lang="ru-RU" sz="2000" b="0" dirty="0" smtClean="0"/>
              <a:t>. </a:t>
            </a:r>
            <a:r>
              <a:rPr lang="ru-RU" sz="2000" b="0" dirty="0" err="1" smtClean="0"/>
              <a:t>Медичні</a:t>
            </a:r>
            <a:r>
              <a:rPr lang="ru-RU" sz="2000" b="0" dirty="0" smtClean="0"/>
              <a:t> установи, </a:t>
            </a:r>
            <a:r>
              <a:rPr lang="ru-RU" sz="2000" b="0" dirty="0" err="1" smtClean="0"/>
              <a:t>санітарний</a:t>
            </a:r>
            <a:r>
              <a:rPr lang="ru-RU" sz="2000" b="0" dirty="0" smtClean="0"/>
              <a:t> персонал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транспорт для </a:t>
            </a:r>
            <a:r>
              <a:rPr lang="ru-RU" sz="2000" b="0" dirty="0" err="1" smtClean="0"/>
              <a:t>перевезення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поранених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хворих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санітарного</a:t>
            </a:r>
            <a:r>
              <a:rPr lang="ru-RU" sz="2000" b="0" dirty="0" smtClean="0"/>
              <a:t> майна </a:t>
            </a:r>
            <a:r>
              <a:rPr lang="ru-RU" sz="2000" b="0" dirty="0" err="1" smtClean="0"/>
              <a:t>користуються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захистом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напад</a:t>
            </a:r>
            <a:r>
              <a:rPr lang="ru-RU" sz="2000" b="0" dirty="0" smtClean="0"/>
              <a:t> на них </a:t>
            </a:r>
            <a:r>
              <a:rPr lang="ru-RU" sz="2000" b="0" dirty="0" err="1" smtClean="0"/>
              <a:t>забороняється</a:t>
            </a:r>
            <a:r>
              <a:rPr lang="ru-RU" sz="2000" b="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3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b="0" dirty="0" err="1" smtClean="0"/>
              <a:t>Встановлює</a:t>
            </a:r>
            <a:r>
              <a:rPr lang="ru-RU" sz="2400" b="0" dirty="0" smtClean="0"/>
              <a:t> </a:t>
            </a:r>
            <a:r>
              <a:rPr lang="ru-RU" sz="2400" b="0" dirty="0" smtClean="0"/>
              <a:t>правила </a:t>
            </a:r>
            <a:r>
              <a:rPr lang="ru-RU" sz="2400" b="0" dirty="0" err="1" smtClean="0"/>
              <a:t>поводження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поранених</a:t>
            </a:r>
            <a:r>
              <a:rPr lang="ru-RU" sz="2400" b="0" dirty="0" smtClean="0"/>
              <a:t> та </a:t>
            </a:r>
            <a:r>
              <a:rPr lang="ru-RU" sz="2400" b="0" dirty="0" err="1" smtClean="0"/>
              <a:t>хворих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під</a:t>
            </a:r>
            <a:r>
              <a:rPr lang="ru-RU" sz="2400" b="0" dirty="0" smtClean="0"/>
              <a:t> час </a:t>
            </a:r>
            <a:r>
              <a:rPr lang="ru-RU" sz="2400" b="0" dirty="0" err="1" smtClean="0"/>
              <a:t>морської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війни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аналогічні</a:t>
            </a:r>
            <a:r>
              <a:rPr lang="ru-RU" sz="2400" b="0" dirty="0" smtClean="0"/>
              <a:t> правилам, </a:t>
            </a:r>
            <a:r>
              <a:rPr lang="ru-RU" sz="2400" b="0" dirty="0" err="1" smtClean="0"/>
              <a:t>передбаченим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Конвенцією</a:t>
            </a:r>
            <a:r>
              <a:rPr lang="ru-RU" sz="2400" b="0" dirty="0" smtClean="0"/>
              <a:t> про </a:t>
            </a:r>
            <a:r>
              <a:rPr lang="ru-RU" sz="2400" b="0" dirty="0" err="1" smtClean="0"/>
              <a:t>поліпшення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долі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поранених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хворих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діючих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арміях</a:t>
            </a:r>
            <a:r>
              <a:rPr lang="ru-RU" sz="2400" b="0" dirty="0" smtClean="0"/>
              <a:t>. 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ІІ. </a:t>
            </a:r>
            <a:r>
              <a:rPr lang="ru-RU" sz="3100" dirty="0" err="1" smtClean="0"/>
              <a:t>Конвенція</a:t>
            </a:r>
            <a:r>
              <a:rPr lang="ru-RU" sz="3100" dirty="0" smtClean="0"/>
              <a:t> </a:t>
            </a:r>
            <a:r>
              <a:rPr lang="ru-RU" sz="3100" dirty="0" smtClean="0"/>
              <a:t>про </a:t>
            </a:r>
            <a:r>
              <a:rPr lang="ru-RU" sz="3100" dirty="0" err="1" smtClean="0"/>
              <a:t>поліпшення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долі</a:t>
            </a:r>
            <a:r>
              <a:rPr lang="ru-RU" sz="3100" dirty="0" smtClean="0"/>
              <a:t> </a:t>
            </a:r>
            <a:r>
              <a:rPr lang="ru-RU" sz="3100" dirty="0" err="1" smtClean="0"/>
              <a:t>поранених</a:t>
            </a:r>
            <a:r>
              <a:rPr lang="ru-RU" sz="3100" dirty="0" smtClean="0"/>
              <a:t>, </a:t>
            </a:r>
            <a:r>
              <a:rPr lang="ru-RU" sz="3100" dirty="0" err="1" smtClean="0"/>
              <a:t>хворих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осіб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потерпіли</a:t>
            </a:r>
            <a:r>
              <a:rPr lang="ru-RU" sz="3100" dirty="0" smtClean="0"/>
              <a:t> в </a:t>
            </a:r>
            <a:r>
              <a:rPr lang="ru-RU" sz="3100" dirty="0" err="1" smtClean="0"/>
              <a:t>корабельних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аваріях</a:t>
            </a:r>
            <a:r>
              <a:rPr lang="ru-RU" sz="3100" dirty="0" smtClean="0"/>
              <a:t>, </a:t>
            </a:r>
            <a:r>
              <a:rPr lang="ru-RU" sz="3100" dirty="0" err="1" smtClean="0"/>
              <a:t>зі</a:t>
            </a:r>
            <a:r>
              <a:rPr lang="ru-RU" sz="3100" dirty="0" smtClean="0"/>
              <a:t> складу </a:t>
            </a:r>
            <a:r>
              <a:rPr lang="ru-RU" sz="3100" dirty="0" err="1" smtClean="0"/>
              <a:t>збройних</a:t>
            </a:r>
            <a:r>
              <a:rPr lang="ru-RU" sz="3100" dirty="0" smtClean="0"/>
              <a:t> сил на </a:t>
            </a:r>
            <a:r>
              <a:rPr lang="ru-RU" sz="3100" dirty="0" err="1" smtClean="0"/>
              <a:t>морі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6" name="Рисунок 5" descr="749159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786190"/>
            <a:ext cx="4572032" cy="279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ІІІ.Конвенція</a:t>
            </a:r>
            <a:r>
              <a:rPr lang="ru-RU" dirty="0" smtClean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поводження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військовополоненими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3"/>
          </a:xfrm>
        </p:spPr>
        <p:txBody>
          <a:bodyPr>
            <a:normAutofit/>
          </a:bodyPr>
          <a:lstStyle/>
          <a:p>
            <a:r>
              <a:rPr lang="ru-RU" sz="2400" b="0" dirty="0" err="1" smtClean="0"/>
              <a:t>Встановлює</a:t>
            </a:r>
            <a:r>
              <a:rPr lang="ru-RU" sz="2400" b="0" dirty="0" smtClean="0"/>
              <a:t> </a:t>
            </a:r>
            <a:r>
              <a:rPr lang="ru-RU" sz="2400" b="0" dirty="0" smtClean="0"/>
              <a:t>правила, </a:t>
            </a:r>
            <a:r>
              <a:rPr lang="ru-RU" sz="2400" b="0" dirty="0" err="1" smtClean="0"/>
              <a:t>яким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повинні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слідувати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воюючі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сторони</a:t>
            </a:r>
            <a:r>
              <a:rPr lang="ru-RU" sz="2400" b="0" dirty="0" smtClean="0"/>
              <a:t> при </a:t>
            </a:r>
            <a:r>
              <a:rPr lang="ru-RU" sz="2400" b="0" dirty="0" err="1" smtClean="0"/>
              <a:t>поводженні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військовополоненими</a:t>
            </a:r>
            <a:r>
              <a:rPr lang="ru-RU" sz="2400" b="0" dirty="0" smtClean="0"/>
              <a:t>.</a:t>
            </a:r>
            <a:endParaRPr lang="ru-RU" sz="2400" dirty="0"/>
          </a:p>
        </p:txBody>
      </p:sp>
      <p:pic>
        <p:nvPicPr>
          <p:cNvPr id="4" name="Рисунок 3" descr="2808f9a-cdvr-00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43182"/>
            <a:ext cx="5715000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07157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 </a:t>
            </a:r>
            <a:r>
              <a:rPr lang="en-US" b="0" dirty="0" smtClean="0"/>
              <a:t>IV.</a:t>
            </a:r>
            <a:r>
              <a:rPr lang="ru-RU" dirty="0" err="1" smtClean="0"/>
              <a:t>Конвенція</a:t>
            </a:r>
            <a:r>
              <a:rPr lang="ru-RU" dirty="0" smtClean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ru-RU" b="0" dirty="0" smtClean="0"/>
              <a:t> </a:t>
            </a:r>
            <a:r>
              <a:rPr lang="ru-RU" sz="2400" b="0" dirty="0" err="1" smtClean="0"/>
              <a:t>Передбачає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гуманне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поводження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населенням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перебуває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окупованій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території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захищає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його</a:t>
            </a:r>
            <a:r>
              <a:rPr lang="ru-RU" sz="2400" b="0" dirty="0" smtClean="0"/>
              <a:t> права.</a:t>
            </a:r>
            <a:endParaRPr lang="ru-RU" sz="2400" dirty="0"/>
          </a:p>
        </p:txBody>
      </p:sp>
      <p:pic>
        <p:nvPicPr>
          <p:cNvPr id="4" name="Рисунок 3" descr="A_Bren_Gun_Carrier_brings_in_a_batch_of_German_prison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53177"/>
            <a:ext cx="3974787" cy="400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TS1025625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TS102562595</Template>
  <TotalTime>387</TotalTime>
  <Words>423</Words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TS102562595</vt:lpstr>
      <vt:lpstr>Женевські конвенції про захист жертв війни </vt:lpstr>
      <vt:lpstr>Зміст</vt:lpstr>
      <vt:lpstr>Слайд 3</vt:lpstr>
      <vt:lpstr>Метою конвенцій було:</vt:lpstr>
      <vt:lpstr>Слайд 5</vt:lpstr>
      <vt:lpstr>І. Конвенція про поліпшення долі поранених і хворих в діючих арміях</vt:lpstr>
      <vt:lpstr>ІІ. Конвенція про поліпшення долі поранених, хворих і осіб, що потерпіли в корабельних аваріях, зі складу збройних сил на морі </vt:lpstr>
      <vt:lpstr>ІІІ.Конвенція про поводження з військовополоненими </vt:lpstr>
      <vt:lpstr> IV.Конвенція про захист цивільного населення під час війни</vt:lpstr>
      <vt:lpstr>Додаткові протоколи</vt:lpstr>
      <vt:lpstr>Протокол І</vt:lpstr>
      <vt:lpstr>Протокол ІІ</vt:lpstr>
      <vt:lpstr>Протокол ІІІ</vt:lpstr>
      <vt:lpstr>Цікава інформація</vt:lpstr>
      <vt:lpstr>Використані джерела інформації: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Lesha</cp:lastModifiedBy>
  <cp:revision>40</cp:revision>
  <dcterms:created xsi:type="dcterms:W3CDTF">2013-09-25T08:41:38Z</dcterms:created>
  <dcterms:modified xsi:type="dcterms:W3CDTF">2013-09-25T15:19:57Z</dcterms:modified>
</cp:coreProperties>
</file>