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2" r:id="rId5"/>
    <p:sldId id="263" r:id="rId6"/>
    <p:sldId id="261" r:id="rId7"/>
    <p:sldId id="264" r:id="rId8"/>
    <p:sldId id="269" r:id="rId9"/>
    <p:sldId id="270" r:id="rId10"/>
    <p:sldId id="271" r:id="rId11"/>
    <p:sldId id="260" r:id="rId12"/>
    <p:sldId id="265" r:id="rId13"/>
    <p:sldId id="266" r:id="rId14"/>
    <p:sldId id="267" r:id="rId15"/>
    <p:sldId id="268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660"/>
  </p:normalViewPr>
  <p:slideViewPr>
    <p:cSldViewPr>
      <p:cViewPr varScale="1">
        <p:scale>
          <a:sx n="69" d="100"/>
          <a:sy n="69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42156B1-B76A-4936-9C2E-26525A346D6F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3B0DB7E-D852-4520-B6B6-7DD2CEBB1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B74A6-86DA-4026-98E4-602BEBA0E49A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D64D5-F791-401E-B399-0FA3FC0BA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52497-A04D-4395-89CB-19243DAC5A8A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29723-29CF-4F5F-9475-C292BB7390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3D0C-4ADE-49E1-B0B7-D1F027CA00D3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77193-DD01-4B6F-B06D-F16A94FF8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BDCB-43E9-4EF4-98FA-A9069A2E9740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CE33-1629-44A0-96ED-EDE5A58F8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8F11-5FDF-4AA8-A322-E9BE66B077C2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1DF41-ABB1-4374-B50B-1C090681B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17FB8-8444-479A-8B0E-424FD82A7B79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BB25-11A3-463D-91C5-25627914F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D67F7-1D00-432E-A191-23A85E52D02C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56D3C-F463-4D03-A000-B18EB15C7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D3350-0C10-47B9-B24F-9B18F57F4EE7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C3D44-D12A-4137-9D31-25B48D4E2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EBC24-4DB9-44AE-8606-C5E83B6C41B1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55C4E-61A9-412F-88B8-E960F4DA2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C5CC8-E8E5-4722-B60E-18ADD6BB0DFA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7228-D3C6-40C4-8E79-85714CCAF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B2294-77E6-46A4-B7A8-692655B45200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4D6DF-FEC5-4C9C-989D-E0EB2C3DC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A23CE1-F3E4-48BB-BF8F-92E243A81016}" type="datetimeFigureOut">
              <a:rPr lang="ru-RU"/>
              <a:pPr>
                <a:defRPr/>
              </a:pPr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CD265-A13C-4C9C-BB0C-F9EB25071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6313" y="2049463"/>
            <a:ext cx="45624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1470025"/>
          </a:xfrm>
        </p:spPr>
        <p:txBody>
          <a:bodyPr/>
          <a:lstStyle/>
          <a:p>
            <a:r>
              <a:rPr lang="uk-UA" sz="8000" b="1" smtClean="0"/>
              <a:t>Козацький портрет</a:t>
            </a:r>
            <a:endParaRPr lang="ru-RU" sz="8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8" y="160338"/>
            <a:ext cx="374332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88913"/>
            <a:ext cx="4751387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25750" y="5992813"/>
            <a:ext cx="3319463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Портрети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І.Гонти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4572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«Козаки-мамаї»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- народні картини, що виконувалися олією на полотні і служили прикрасою українського дому.  Вони зображували народних героїв, легендарні образи захисників українських земель, "степових лицарів". Такі картини є своєрідним пам'ятником "невідомому козакові", вони пов'язані і з музичним фольклором - "думами", народними піснями про козацької вольниці.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3644900"/>
            <a:ext cx="4481512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413" y="260350"/>
            <a:ext cx="35353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849813" y="3860800"/>
            <a:ext cx="42481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"Козак-мамай" зазвичай зображається сидячим по-турецьки під дубом (символ сили), що грає на бандурі (мрія про свободу). Поруч кінь - символ мандрів. Лук і стріли лежать напоготові, шабля висить на дереві.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829675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5075" y="44450"/>
            <a:ext cx="6677025" cy="679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30175"/>
            <a:ext cx="88614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5113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В основі козацького портрета лежала потреба піднесення суспільного престижу, що поєднувалося з гуманістичним уявленням про гідність людини та її становою приналежністю. Портрет відзначався проникненням у внутрішній психологічний світ людини, показував її характер, вдачу, якості. Уся увага зосереджувалась на обличчі. Одяг не відвертав уваги глядача. Не лише зображення І. Гуляшецького, І. Сулими та інших, а й класичний "козак - бандурист" чи козак Мамай у народному малярстві не мають рис суворих воїнів, а лише ознаки елегійних роздумів. 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2275" y="203200"/>
            <a:ext cx="3114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3619500"/>
            <a:ext cx="2663825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76375" y="6457950"/>
            <a:ext cx="2663825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Портрети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 І.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Сулими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323850" y="333375"/>
            <a:ext cx="84248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ru-RU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539750" y="1268413"/>
            <a:ext cx="83534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В Х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ІІ - Х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ІІІ століттях утворюється та розвивається різновид народних український картин – козацький портрет.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Картини мають риси народного примітивного мистецтва, але не в сенсі архаїчності, нерозвиненості стилю, а навпаки - закінченого, своєрідно класичного прояву. Козацькі портети мали не тільки художнє значення, а й відігравал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свою роль у пошуку генетичних коренів, піднесенні національної самосвідомості українського народу.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771" y="1844823"/>
            <a:ext cx="741682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852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"КОЗАЦЬКІ ПОРТРЕТИ" (тюркск.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kazak - "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вільна людина, волоцюга, вершник") - різновид народних українських картин, близьких до </a:t>
            </a:r>
            <a:r>
              <a:rPr lang="ru-RU" sz="2000" i="1">
                <a:latin typeface="Times New Roman" pitchFamily="18" charset="0"/>
                <a:cs typeface="Times New Roman" pitchFamily="18" charset="0"/>
              </a:rPr>
              <a:t>парсуни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синонім сучасного поняття портрет незалежно від стилю, техніки зображення, місця і часу написання, спотворення слова «персона», яким в XVII столітті називалися світські портрети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sz="2000" i="1">
                <a:latin typeface="Times New Roman" pitchFamily="18" charset="0"/>
                <a:cs typeface="Times New Roman" pitchFamily="18" charset="0"/>
              </a:rPr>
              <a:t>мальовки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декоративні розписи, головним чином із зображенням польових трав і квітів, чудовим поєднанням натуралістичності і стилізації, яскравості фарб і узагальненості малюнка, фантастичністю композицій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XVII-XVIII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ст.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325812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188" y="5822950"/>
            <a:ext cx="3319462" cy="647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Парсуна М. В. Скопина-Шуйского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3" y="2428875"/>
            <a:ext cx="3716337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2700" y="2428875"/>
            <a:ext cx="276225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4738" y="2373313"/>
            <a:ext cx="2989262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8900" y="153988"/>
            <a:ext cx="47513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В залежності від свого утилітарного призначення козацький портрет мав </a:t>
            </a:r>
            <a:r>
              <a:rPr lang="uk-UA" b="1">
                <a:latin typeface="Times New Roman" pitchFamily="18" charset="0"/>
                <a:cs typeface="Times New Roman" pitchFamily="18" charset="0"/>
              </a:rPr>
              <a:t>парадну форму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 або носив </a:t>
            </a:r>
            <a:r>
              <a:rPr lang="uk-UA" b="1">
                <a:latin typeface="Times New Roman" pitchFamily="18" charset="0"/>
                <a:cs typeface="Times New Roman" pitchFamily="18" charset="0"/>
              </a:rPr>
              <a:t>камерний характер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840288" y="153988"/>
            <a:ext cx="430371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i="1">
                <a:latin typeface="Times New Roman" pitchFamily="18" charset="0"/>
                <a:cs typeface="Times New Roman" pitchFamily="18" charset="0"/>
              </a:rPr>
              <a:t>Ктитор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- особа, що виділити кошти на будівництво або ремонт православного храму чи монастиря, або на його прикраси іконами, фресками, предметами декоративно-прикладного мистецтва.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88900" y="1235075"/>
            <a:ext cx="4572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Парадні портрети представляють </a:t>
            </a:r>
            <a:r>
              <a:rPr lang="uk-UA" b="1">
                <a:latin typeface="Times New Roman" pitchFamily="18" charset="0"/>
                <a:cs typeface="Times New Roman" pitchFamily="18" charset="0"/>
              </a:rPr>
              <a:t>ктиторські та донаторські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 портрети козацької старшини, виконані в іконописній манері (портрети М. Миклашевського, Д.Єфремова, В. Дунін-Барковського), які мали висіти в церкві. На них портретовані одягнені в розкішний одяг, з атребутами влади, обовязково присутній герб та написи на зображенні.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840288" y="1881188"/>
            <a:ext cx="3889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У Католицькій церкві така особа називається </a:t>
            </a:r>
            <a:r>
              <a:rPr lang="ru-RU" i="1">
                <a:latin typeface="Times New Roman" pitchFamily="18" charset="0"/>
                <a:cs typeface="Times New Roman" pitchFamily="18" charset="0"/>
              </a:rPr>
              <a:t>донатором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0438" y="2559050"/>
            <a:ext cx="19050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040438" y="6016625"/>
            <a:ext cx="1905000" cy="830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В.М.Васнецов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. Княгиня Ольга c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зображенням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побудованого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нею храму в руках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" y="3821113"/>
            <a:ext cx="2519363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2400" y="6075363"/>
            <a:ext cx="1905000" cy="830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ортрет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болгарського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севастократора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Калояна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та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Його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дружини</a:t>
            </a:r>
            <a:r>
              <a:rPr lang="ru-RU" sz="12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+mn-lt"/>
                <a:cs typeface="+mn-cs"/>
              </a:rPr>
              <a:t>Десіславі</a:t>
            </a:r>
            <a:endParaRPr lang="ru-RU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4679950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88913"/>
            <a:ext cx="3960812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1038" y="6299200"/>
            <a:ext cx="3319462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ортрет М.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Миклашевського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95888" y="6299200"/>
            <a:ext cx="3319462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Портрет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Д.Єфремова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0"/>
            <a:ext cx="3959225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05113" y="6445250"/>
            <a:ext cx="3317875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ортрет В.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Дунін-Барковського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2"/>
          <p:cNvSpPr>
            <a:spLocks noChangeArrowheads="1"/>
          </p:cNvSpPr>
          <p:nvPr/>
        </p:nvSpPr>
        <p:spPr bwMode="auto">
          <a:xfrm>
            <a:off x="107950" y="196850"/>
            <a:ext cx="41036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Камерного характеру набули портрети Дараганова, Родзянки, Забіли, Сулими, Полуботка. На відміну від донаторських портретів, вони мали більш світський характер.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16113"/>
            <a:ext cx="37433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96850"/>
            <a:ext cx="382905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79450" y="6376988"/>
            <a:ext cx="3319463" cy="36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ортрет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С.Сулими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1900" y="6410325"/>
            <a:ext cx="3319463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ортрет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Є.Дарагана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50813"/>
            <a:ext cx="5040312" cy="671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55938" y="6486525"/>
            <a:ext cx="3319462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ортрет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Полуботка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269875" y="404813"/>
            <a:ext cx="38877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Образ рядового козака найглибше розкривається саме в картинах «Козак-бандурист». </a:t>
            </a:r>
            <a:endParaRPr lang="ru-RU">
              <a:latin typeface="Calibri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0988"/>
            <a:ext cx="4183062" cy="614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2239963"/>
            <a:ext cx="3095625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ст. дарує пам'ятки, в яких відобразилися антифеодальні селянсько-козацькі виступи. До таких портретів відносимо невеликі за розмірами, погрудні чи поясні портрети народних улюбленців </a:t>
            </a:r>
            <a:r>
              <a:rPr lang="uk-UA" i="1">
                <a:latin typeface="Times New Roman" pitchFamily="18" charset="0"/>
                <a:cs typeface="Times New Roman" pitchFamily="18" charset="0"/>
              </a:rPr>
              <a:t>С.Палія, С.Чалого, М.Залізняка та І.Гонти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, одягнутих в недорогий селянський одяг, зі списом або мечем в руці.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2630488"/>
            <a:ext cx="3092450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414338"/>
            <a:ext cx="4025900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35063" y="6361113"/>
            <a:ext cx="3092450" cy="36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ортрет С.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Палія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9713" y="5164138"/>
            <a:ext cx="3319462" cy="36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+mn-lt"/>
                <a:cs typeface="+mn-cs"/>
              </a:rPr>
              <a:t>ортрет </a:t>
            </a:r>
            <a:r>
              <a:rPr lang="ru-RU" b="1" dirty="0" err="1">
                <a:solidFill>
                  <a:schemeClr val="bg1"/>
                </a:solidFill>
                <a:latin typeface="+mn-lt"/>
                <a:cs typeface="+mn-cs"/>
              </a:rPr>
              <a:t>М.Залізняка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Calibri</vt:lpstr>
      <vt:lpstr>Arial</vt:lpstr>
      <vt:lpstr>Times New Roman</vt:lpstr>
      <vt:lpstr>Тема Office</vt:lpstr>
      <vt:lpstr>Козацький портрет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Козацький портрет</dc:title>
  <dc:creator>Леся</dc:creator>
  <cp:lastModifiedBy>Максим</cp:lastModifiedBy>
  <cp:revision>10</cp:revision>
  <dcterms:created xsi:type="dcterms:W3CDTF">2012-10-21T21:27:51Z</dcterms:created>
  <dcterms:modified xsi:type="dcterms:W3CDTF">2012-12-27T17:31:45Z</dcterms:modified>
</cp:coreProperties>
</file>