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Темный\D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3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B767D9-2FFB-4CDC-AEFE-96DB0A22E7BC}" type="datetimeFigureOut">
              <a:rPr lang="ru-RU"/>
              <a:pPr>
                <a:defRPr/>
              </a:pPr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92799C-0E5F-4035-B9B1-7545BC46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3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АБСТРАКТНЫЕ\Темный\Dar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4632" cy="2810743"/>
          </a:xfrm>
        </p:spPr>
        <p:txBody>
          <a:bodyPr/>
          <a:lstStyle/>
          <a:p>
            <a:r>
              <a:rPr lang="uk-UA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Готична</a:t>
            </a:r>
            <a:br>
              <a:rPr lang="uk-UA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</a:br>
            <a:r>
              <a:rPr lang="uk-UA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архітектура</a:t>
            </a:r>
            <a:endParaRPr lang="ru-RU" sz="8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bg1">
                    <a:alpha val="1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52" y="1412776"/>
            <a:ext cx="8229600" cy="4525963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Один з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найцікавіших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періодів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архітектури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кінець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XIV 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перша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половина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XV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Розквіт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катедральної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готики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припадає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часи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правління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короля Владислава II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Ягайла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(1386–1434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Хоча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готичні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храми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здебільшого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будувались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католиками,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вплинуло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і 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українське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храмобудування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того часу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Закарпатті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готичні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споруди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будувались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угорською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церковною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владою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Готика України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5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Різдва</a:t>
            </a:r>
            <a:r>
              <a:rPr lang="ru-RU" dirty="0" smtClean="0"/>
              <a:t>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в </a:t>
            </a:r>
            <a:r>
              <a:rPr lang="ru-RU" dirty="0" err="1" smtClean="0"/>
              <a:t>Рогатині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Церква</a:t>
            </a:r>
            <a:r>
              <a:rPr lang="ru-RU" dirty="0" smtClean="0"/>
              <a:t> Св</a:t>
            </a:r>
            <a:r>
              <a:rPr lang="ru-RU" dirty="0"/>
              <a:t>. </a:t>
            </a:r>
            <a:r>
              <a:rPr lang="ru-RU" dirty="0" err="1"/>
              <a:t>Єлизавети</a:t>
            </a:r>
            <a:r>
              <a:rPr lang="ru-RU" dirty="0"/>
              <a:t> в </a:t>
            </a:r>
            <a:r>
              <a:rPr lang="ru-RU" dirty="0" err="1" smtClean="0"/>
              <a:t>Хусті</a:t>
            </a:r>
            <a:r>
              <a:rPr lang="ru-RU" dirty="0" smtClean="0"/>
              <a:t>.</a:t>
            </a:r>
          </a:p>
          <a:p>
            <a:r>
              <a:rPr lang="ru-RU" dirty="0"/>
              <a:t>Костел Святого </a:t>
            </a:r>
            <a:r>
              <a:rPr lang="ru-RU" dirty="0" err="1" smtClean="0"/>
              <a:t>Миколая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Києві</a:t>
            </a:r>
            <a:r>
              <a:rPr lang="ru-RU" dirty="0" smtClean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Приклади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2578596" cy="3438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98" y="1207484"/>
            <a:ext cx="213970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48" y="3861048"/>
            <a:ext cx="2169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 XIII —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першій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половині</a:t>
            </a:r>
            <a:r>
              <a:rPr lang="ru-RU" dirty="0">
                <a:latin typeface="Arial" pitchFamily="34" charset="0"/>
                <a:cs typeface="Arial" pitchFamily="34" charset="0"/>
              </a:rPr>
              <a:t> XV ст.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Іспанії</a:t>
            </a:r>
            <a:r>
              <a:rPr lang="ru-RU" dirty="0">
                <a:latin typeface="Arial" pitchFamily="34" charset="0"/>
                <a:cs typeface="Arial" pitchFamily="34" charset="0"/>
              </a:rPr>
              <a:t>, як і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всій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Західній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Європі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формується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готичний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стиль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Іспанська</a:t>
            </a:r>
            <a:r>
              <a:rPr lang="ru-RU" dirty="0">
                <a:latin typeface="Arial" pitchFamily="34" charset="0"/>
                <a:cs typeface="Arial" pitchFamily="34" charset="0"/>
              </a:rPr>
              <a:t> готика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нерідко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запозичує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мавританські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риси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Особливе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художнє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явище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Іспанії</a:t>
            </a:r>
            <a:r>
              <a:rPr lang="ru-RU" dirty="0">
                <a:latin typeface="Arial" pitchFamily="34" charset="0"/>
                <a:cs typeface="Arial" pitchFamily="34" charset="0"/>
              </a:rPr>
              <a:t>-так званий стиль 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мудехар</a:t>
            </a:r>
            <a:r>
              <a:rPr lang="ru-RU" dirty="0">
                <a:latin typeface="Arial" pitchFamily="34" charset="0"/>
                <a:cs typeface="Arial" pitchFamily="34" charset="0"/>
              </a:rPr>
              <a:t>»,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сформувався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злиттям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архітектурі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елементів</a:t>
            </a:r>
            <a:r>
              <a:rPr lang="ru-RU" dirty="0">
                <a:latin typeface="Arial" pitchFamily="34" charset="0"/>
                <a:cs typeface="Arial" pitchFamily="34" charset="0"/>
              </a:rPr>
              <a:t> готики (а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dirty="0">
                <a:latin typeface="Arial" pitchFamily="34" charset="0"/>
                <a:cs typeface="Arial" pitchFamily="34" charset="0"/>
              </a:rPr>
              <a:t> —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Ренесансу</a:t>
            </a:r>
            <a:r>
              <a:rPr lang="ru-RU" dirty="0">
                <a:latin typeface="Arial" pitchFamily="34" charset="0"/>
                <a:cs typeface="Arial" pitchFamily="34" charset="0"/>
              </a:rPr>
              <a:t>)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мавританською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спадщиною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6727" y="8089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Готика Іспанії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906888" cy="3484984"/>
          </a:xfrm>
        </p:spPr>
        <p:txBody>
          <a:bodyPr/>
          <a:lstStyle/>
          <a:p>
            <a:r>
              <a:rPr lang="ru-RU" dirty="0" err="1"/>
              <a:t>Кафедральний</a:t>
            </a:r>
            <a:r>
              <a:rPr lang="ru-RU" dirty="0"/>
              <a:t> собор в </a:t>
            </a:r>
            <a:r>
              <a:rPr lang="ru-RU" dirty="0" smtClean="0"/>
              <a:t>Толедо.</a:t>
            </a:r>
          </a:p>
          <a:p>
            <a:r>
              <a:rPr lang="ru-RU" dirty="0" err="1" smtClean="0"/>
              <a:t>Севільський</a:t>
            </a:r>
            <a:r>
              <a:rPr lang="ru-RU" dirty="0" smtClean="0"/>
              <a:t> собор.</a:t>
            </a:r>
          </a:p>
          <a:p>
            <a:r>
              <a:rPr lang="ru-RU" dirty="0" smtClean="0"/>
              <a:t>Собор Санта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/>
              <a:t>де ла </a:t>
            </a:r>
            <a:r>
              <a:rPr lang="ru-RU" dirty="0" err="1" smtClean="0"/>
              <a:t>Седе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Приклади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412776"/>
            <a:ext cx="3800475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30" y="4270276"/>
            <a:ext cx="3575570" cy="2562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68" y="4270276"/>
            <a:ext cx="3810000" cy="25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4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>
                <a:latin typeface="Arial" pitchFamily="34" charset="0"/>
                <a:cs typeface="Arial" pitchFamily="34" charset="0"/>
              </a:rPr>
              <a:t>У XIV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столітті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бурхливий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європейських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міст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стимулював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демократизацію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готики,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застосування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позакультовій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архітектурі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подальшої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XIV ст.)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ставлення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 готики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неоднозначне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Приблизно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середини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XVIII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готика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асоціювалася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з «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варварським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мистецтвом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», але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готики в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підкреслено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й у 19-20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століттях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появою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неоготичних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тенденцій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мистецтві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країн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Європи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sz="4800" b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Готичний</a:t>
            </a:r>
            <a:r>
              <a:rPr lang="ru-RU" sz="48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стиль </a:t>
            </a:r>
            <a:r>
              <a:rPr lang="ru-RU" sz="4800" b="1" u="sng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наприкінці</a:t>
            </a:r>
            <a:r>
              <a:rPr lang="ru-RU" sz="48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XIV </a:t>
            </a:r>
            <a:r>
              <a:rPr lang="ru-RU" sz="4800" b="1" u="sng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століття</a:t>
            </a:r>
            <a:endParaRPr lang="ru-RU" sz="48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449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844" y="1239531"/>
            <a:ext cx="8136904" cy="4808316"/>
          </a:xfrm>
        </p:spPr>
        <p:txBody>
          <a:bodyPr/>
          <a:lstStyle/>
          <a:p>
            <a:r>
              <a:rPr lang="ru-RU" sz="23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пізньоготичній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німецькій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скульптурі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патетики,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з'являються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манірність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претензійність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надмірна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витонченість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поєднання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релігійної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екзальтації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жорстокою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натуралістичністю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 Культура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середньовіччя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висунула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нове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коло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ідей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образів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естетичні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ідеали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художні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прийоми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Надихаючись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духом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християнства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мистецтво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часу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глибоко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проникло 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внутрішній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світ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Інтерес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середньовіччя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духовності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величезним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Мислителі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й художники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пори так само, як і в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античності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прагнули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гармонії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міркували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розумне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влаштування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Але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виражали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специфічно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абстрактнішою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мовою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Пізня готика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915816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3203848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2808312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356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474"/>
            <a:ext cx="4427984" cy="33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Поняття «Готика»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vi-VN" b="1" dirty="0" smtClean="0"/>
              <a:t>Го́тика</a:t>
            </a:r>
            <a:r>
              <a:rPr lang="vi-VN" dirty="0"/>
              <a:t> — художній стиль, що був завершальним етапом у розвитку середньовічної культури країн Західної Європи (між серединами </a:t>
            </a:r>
            <a:r>
              <a:rPr lang="en-US" dirty="0"/>
              <a:t>XII </a:t>
            </a:r>
            <a:r>
              <a:rPr lang="vi-VN" dirty="0"/>
              <a:t>і </a:t>
            </a:r>
            <a:r>
              <a:rPr lang="en-US" dirty="0"/>
              <a:t>XVI </a:t>
            </a:r>
            <a:r>
              <a:rPr lang="vi-VN" dirty="0"/>
              <a:t>століть). Термін «Готика» введений в епоху </a:t>
            </a:r>
            <a:r>
              <a:rPr lang="uk-UA" dirty="0" smtClean="0"/>
              <a:t>Відродження,</a:t>
            </a:r>
            <a:r>
              <a:rPr lang="vi-VN" dirty="0"/>
              <a:t> як зневажливе позначення всього середньовічного мистецтва, що вважалося «варварським».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1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04" y="1412776"/>
            <a:ext cx="8435280" cy="4392488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Готика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зародилася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Північній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частині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Франції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Іль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-де-Франс) у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середині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ХІІ ст. і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досягла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розквіту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першій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половині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ХІІІ ст.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Первісна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назва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готичної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архітектури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— 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Opus </a:t>
            </a:r>
            <a:r>
              <a:rPr lang="en-US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Francigenum</a:t>
            </a:r>
            <a:r>
              <a:rPr lang="en-US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Термін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«</a:t>
            </a: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готика» 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—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пізнього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походження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, але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саме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він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закріпився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літературі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і </a:t>
            </a:r>
            <a:r>
              <a:rPr lang="ru-RU" sz="24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мистецтвознавстві</a:t>
            </a: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Готика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розвивалася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країнах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, де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панувала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католицька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церква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, і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під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її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егідою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феодально-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церковні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основи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зберігалися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ідеології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культурі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епохи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Готики.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Готичне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мистецтво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залишалося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переважно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культовим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призначенням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релігійним</a:t>
            </a:r>
            <a:r>
              <a:rPr lang="ru-RU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за </a:t>
            </a:r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тематикою.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Походження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2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12112"/>
            <a:ext cx="5832648" cy="4525963"/>
          </a:xfrm>
        </p:spPr>
        <p:txBody>
          <a:bodyPr/>
          <a:lstStyle/>
          <a:p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Алегоричний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тип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Спрямування споруд вгору.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Каркасна система.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Стрілчасті шпилі.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Вітражі.</a:t>
            </a:r>
          </a:p>
          <a:p>
            <a:r>
              <a:rPr lang="uk-UA" sz="2900" dirty="0" smtClean="0">
                <a:latin typeface="Arial" pitchFamily="34" charset="0"/>
                <a:cs typeface="Arial" pitchFamily="34" charset="0"/>
              </a:rPr>
              <a:t>Аркове склепіння.</a:t>
            </a:r>
          </a:p>
          <a:p>
            <a:r>
              <a:rPr lang="uk-UA" sz="2900" dirty="0" err="1" smtClean="0">
                <a:latin typeface="Arial" pitchFamily="34" charset="0"/>
                <a:cs typeface="Arial" pitchFamily="34" charset="0"/>
              </a:rPr>
              <a:t>Багатоскульптурне</a:t>
            </a:r>
            <a:r>
              <a:rPr lang="uk-UA" sz="2900" dirty="0" smtClean="0">
                <a:latin typeface="Arial" pitchFamily="34" charset="0"/>
                <a:cs typeface="Arial" pitchFamily="34" charset="0"/>
              </a:rPr>
              <a:t> оздоблення.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Особливості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54800"/>
            <a:ext cx="331812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6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5040560" cy="5544616"/>
          </a:xfrm>
        </p:spPr>
        <p:txBody>
          <a:bodyPr/>
          <a:lstStyle/>
          <a:p>
            <a:r>
              <a:rPr lang="ru-RU" sz="2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готики,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окрім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архітектури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відбивав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кардинальні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структурі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середньовічного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Інтенсивно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розвивалися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містобудування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цивільна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архітектура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переважно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замкова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 та 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фортифікаційна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600" dirty="0"/>
              <a:t> </a:t>
            </a:r>
            <a:r>
              <a:rPr lang="ru-RU" sz="2600" dirty="0" err="1"/>
              <a:t>Міські</a:t>
            </a:r>
            <a:r>
              <a:rPr lang="ru-RU" sz="2600" dirty="0"/>
              <a:t> </a:t>
            </a:r>
            <a:r>
              <a:rPr lang="ru-RU" sz="2600" dirty="0" err="1"/>
              <a:t>архітектурні</a:t>
            </a:r>
            <a:r>
              <a:rPr lang="ru-RU" sz="2600" dirty="0"/>
              <a:t> </a:t>
            </a:r>
            <a:r>
              <a:rPr lang="ru-RU" sz="2600" dirty="0" err="1"/>
              <a:t>ансамблі</a:t>
            </a:r>
            <a:r>
              <a:rPr lang="ru-RU" sz="2600" dirty="0"/>
              <a:t> </a:t>
            </a:r>
            <a:r>
              <a:rPr lang="ru-RU" sz="2600" dirty="0" err="1"/>
              <a:t>західноєвропейських</a:t>
            </a:r>
            <a:r>
              <a:rPr lang="ru-RU" sz="2600" dirty="0"/>
              <a:t> </a:t>
            </a:r>
            <a:r>
              <a:rPr lang="ru-RU" sz="2600" dirty="0" err="1"/>
              <a:t>країн</a:t>
            </a:r>
            <a:r>
              <a:rPr lang="ru-RU" sz="2600" dirty="0"/>
              <a:t> включали </a:t>
            </a:r>
            <a:r>
              <a:rPr lang="ru-RU" sz="2600" dirty="0" err="1"/>
              <a:t>культові</a:t>
            </a:r>
            <a:r>
              <a:rPr lang="ru-RU" sz="2600" dirty="0"/>
              <a:t> і </a:t>
            </a:r>
            <a:r>
              <a:rPr lang="ru-RU" sz="2600" dirty="0" err="1"/>
              <a:t>світські</a:t>
            </a:r>
            <a:r>
              <a:rPr lang="ru-RU" sz="2600" dirty="0"/>
              <a:t> </a:t>
            </a:r>
            <a:r>
              <a:rPr lang="ru-RU" sz="2600" dirty="0" err="1"/>
              <a:t>будинки</a:t>
            </a:r>
            <a:r>
              <a:rPr lang="ru-RU" sz="2600" dirty="0"/>
              <a:t>, </a:t>
            </a:r>
            <a:r>
              <a:rPr lang="ru-RU" sz="2600" dirty="0" err="1"/>
              <a:t>фортеці</a:t>
            </a:r>
            <a:r>
              <a:rPr lang="ru-RU" sz="2600" dirty="0"/>
              <a:t>, </a:t>
            </a:r>
            <a:r>
              <a:rPr lang="ru-RU" sz="2600" dirty="0" smtClean="0"/>
              <a:t>мости,</a:t>
            </a:r>
            <a:r>
              <a:rPr lang="ru-RU" sz="2600" dirty="0"/>
              <a:t> 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err="1" smtClean="0"/>
              <a:t>колодязі</a:t>
            </a:r>
            <a:r>
              <a:rPr lang="ru-RU" sz="2600" dirty="0" smtClean="0"/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478">
            <a:off x="5617868" y="246965"/>
            <a:ext cx="2743200" cy="3405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934">
            <a:off x="5343831" y="3189849"/>
            <a:ext cx="3640176" cy="27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Готика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Англії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виникла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рано (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наприкінці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ХІІ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ст.) й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існувала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до XVI ст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Собори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розпластані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горизонталі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розтягнуті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у ширину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є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наявність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безлічі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прибудов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600" dirty="0"/>
              <a:t>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Домінанта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собору —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величезна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вежа на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середхресті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Готика Англії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5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34908"/>
            <a:ext cx="5040560" cy="3808800"/>
          </a:xfrm>
        </p:spPr>
        <p:txBody>
          <a:bodyPr/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Собор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Вестмінстерського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абатства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Лондоні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Кентерберійський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собор(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г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оловний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Англії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Собор у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Солсбері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ранній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готики).</a:t>
            </a:r>
          </a:p>
          <a:p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Приклади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73489"/>
            <a:ext cx="2990106" cy="2392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9531"/>
            <a:ext cx="2286000" cy="3044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3324"/>
            <a:ext cx="2987824" cy="25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4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915" y="1412776"/>
            <a:ext cx="8229600" cy="4525963"/>
          </a:xfrm>
        </p:spPr>
        <p:txBody>
          <a:bodyPr/>
          <a:lstStyle/>
          <a:p>
            <a:r>
              <a:rPr lang="ru-RU" sz="2800" dirty="0" err="1">
                <a:latin typeface="Arial" pitchFamily="34" charset="0"/>
                <a:cs typeface="Arial" pitchFamily="34" charset="0"/>
              </a:rPr>
              <a:t>Готичний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стиль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поширився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Польщі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XIV–XV ст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півдні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районі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Кракова,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домінувала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готика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французького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типу.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Німецька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готика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поширилася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Заході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Півночі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Польщі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Значне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готичного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мало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містах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німецьких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колоністів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середини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XIV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ст.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значного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Польщі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набуло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різьбярство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До наших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часів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збереглося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гарних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зразків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різьблених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дерев'яних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вівтарів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Готика Польщі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2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484212" cy="367240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Собор Покрова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Богородиці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err="1" smtClean="0"/>
              <a:t>Кафедральний</a:t>
            </a:r>
            <a:r>
              <a:rPr lang="ru-RU" dirty="0" smtClean="0"/>
              <a:t> </a:t>
            </a:r>
            <a:r>
              <a:rPr lang="ru-RU" dirty="0"/>
              <a:t>собор </a:t>
            </a:r>
            <a:r>
              <a:rPr lang="ru-RU" dirty="0" err="1" smtClean="0"/>
              <a:t>Іоана</a:t>
            </a:r>
            <a:r>
              <a:rPr lang="ru-RU" dirty="0" smtClean="0"/>
              <a:t> </a:t>
            </a:r>
            <a:r>
              <a:rPr lang="ru-RU" dirty="0" err="1"/>
              <a:t>Х</a:t>
            </a:r>
            <a:r>
              <a:rPr lang="ru-RU" dirty="0" err="1" smtClean="0"/>
              <a:t>рестителя</a:t>
            </a:r>
            <a:endParaRPr lang="ru-RU" dirty="0" smtClean="0"/>
          </a:p>
          <a:p>
            <a:r>
              <a:rPr lang="ru-RU" dirty="0"/>
              <a:t>Собор </a:t>
            </a:r>
            <a:r>
              <a:rPr lang="ru-RU" dirty="0" err="1" smtClean="0"/>
              <a:t>Святих</a:t>
            </a:r>
            <a:r>
              <a:rPr lang="ru-RU" dirty="0" smtClean="0"/>
              <a:t> </a:t>
            </a:r>
            <a:r>
              <a:rPr lang="ru-RU" dirty="0" err="1" smtClean="0"/>
              <a:t>Станіслава</a:t>
            </a:r>
            <a:r>
              <a:rPr lang="ru-RU" dirty="0" smtClean="0"/>
              <a:t> та </a:t>
            </a:r>
            <a:r>
              <a:rPr lang="ru-RU" dirty="0"/>
              <a:t>Вацлава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2844" y="965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uk-UA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bg1">
                      <a:alpha val="11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Приклади</a:t>
            </a:r>
            <a:endParaRPr lang="ru-RU" sz="6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bg1">
                    <a:alpha val="11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41770"/>
            <a:ext cx="1986455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53" y="3645024"/>
            <a:ext cx="1827922" cy="3225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77" y="1123288"/>
            <a:ext cx="20313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</Template>
  <TotalTime>159</TotalTime>
  <Words>287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Dark</vt:lpstr>
      <vt:lpstr>Готична архітектура</vt:lpstr>
      <vt:lpstr>Поняття «Готика»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Готична архітектура</dc:title>
  <dc:creator>Admin</dc:creator>
  <dc:description>http://propowerpoint.ru - Бесплатные шаблоны для презентаций. Полезные советы и уроки  PowerPoint .</dc:description>
  <cp:lastModifiedBy>Admin</cp:lastModifiedBy>
  <cp:revision>14</cp:revision>
  <dcterms:created xsi:type="dcterms:W3CDTF">2013-09-17T13:51:27Z</dcterms:created>
  <dcterms:modified xsi:type="dcterms:W3CDTF">2013-09-17T16:31:20Z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0008004e030000000000010243100207f8000400038000</vt:lpwstr>
  </property>
</Properties>
</file>