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FD6-2A1E-4BFB-A56D-1BAC9C4B27A8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D80C5-FA0B-45B1-9B25-D7C9DB7AE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FD6-2A1E-4BFB-A56D-1BAC9C4B27A8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D80C5-FA0B-45B1-9B25-D7C9DB7AE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FD6-2A1E-4BFB-A56D-1BAC9C4B27A8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D80C5-FA0B-45B1-9B25-D7C9DB7AE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FD6-2A1E-4BFB-A56D-1BAC9C4B27A8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D80C5-FA0B-45B1-9B25-D7C9DB7AE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FD6-2A1E-4BFB-A56D-1BAC9C4B27A8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D80C5-FA0B-45B1-9B25-D7C9DB7AE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FD6-2A1E-4BFB-A56D-1BAC9C4B27A8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D80C5-FA0B-45B1-9B25-D7C9DB7AE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FD6-2A1E-4BFB-A56D-1BAC9C4B27A8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D80C5-FA0B-45B1-9B25-D7C9DB7AE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FD6-2A1E-4BFB-A56D-1BAC9C4B27A8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D80C5-FA0B-45B1-9B25-D7C9DB7AE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FD6-2A1E-4BFB-A56D-1BAC9C4B27A8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D80C5-FA0B-45B1-9B25-D7C9DB7AE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FD6-2A1E-4BFB-A56D-1BAC9C4B27A8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D80C5-FA0B-45B1-9B25-D7C9DB7AE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FD6-2A1E-4BFB-A56D-1BAC9C4B27A8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D80C5-FA0B-45B1-9B25-D7C9DB7AE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54FD6-2A1E-4BFB-A56D-1BAC9C4B27A8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D80C5-FA0B-45B1-9B25-D7C9DB7AE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Ольга-Кобилянська-біографія-скорочено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548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07904" y="620688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ОЛЬГА КОБИЛЯНСЬКА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23488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(1863—1942)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4618856" cy="608153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 smtClean="0"/>
              <a:t>Повість</a:t>
            </a:r>
            <a:r>
              <a:rPr lang="ru-RU" dirty="0" smtClean="0"/>
              <a:t> О. </a:t>
            </a:r>
            <a:r>
              <a:rPr lang="ru-RU" dirty="0" err="1" smtClean="0"/>
              <a:t>Кобилянеької</a:t>
            </a:r>
            <a:r>
              <a:rPr lang="ru-RU" dirty="0" smtClean="0"/>
              <a:t> «Людина»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першою</a:t>
            </a:r>
            <a:r>
              <a:rPr lang="ru-RU" dirty="0" smtClean="0"/>
              <a:t> 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 </a:t>
            </a:r>
            <a:r>
              <a:rPr lang="ru-RU" dirty="0" err="1" smtClean="0"/>
              <a:t>спробою</a:t>
            </a:r>
            <a:r>
              <a:rPr lang="ru-RU" dirty="0" smtClean="0"/>
              <a:t> </a:t>
            </a:r>
            <a:r>
              <a:rPr lang="ru-RU" dirty="0" err="1" smtClean="0"/>
              <a:t>розкрити</a:t>
            </a:r>
            <a:r>
              <a:rPr lang="ru-RU" dirty="0" smtClean="0"/>
              <a:t> проблему </a:t>
            </a:r>
            <a:r>
              <a:rPr lang="ru-RU" dirty="0" err="1" smtClean="0"/>
              <a:t>емансипації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. </a:t>
            </a:r>
            <a:r>
              <a:rPr lang="ru-RU" dirty="0" err="1" smtClean="0"/>
              <a:t>Твір</a:t>
            </a:r>
            <a:r>
              <a:rPr lang="ru-RU" dirty="0" smtClean="0"/>
              <a:t> </a:t>
            </a:r>
            <a:r>
              <a:rPr lang="ru-RU" dirty="0" err="1" smtClean="0"/>
              <a:t>присвячений</a:t>
            </a:r>
            <a:r>
              <a:rPr lang="ru-RU" dirty="0" smtClean="0"/>
              <a:t> </a:t>
            </a:r>
            <a:r>
              <a:rPr lang="ru-RU" dirty="0" err="1" smtClean="0"/>
              <a:t>приниженому</a:t>
            </a:r>
            <a:r>
              <a:rPr lang="ru-RU" dirty="0" smtClean="0"/>
              <a:t> становищу </a:t>
            </a:r>
            <a:r>
              <a:rPr lang="ru-RU" dirty="0" err="1" smtClean="0"/>
              <a:t>жінки</a:t>
            </a:r>
            <a:r>
              <a:rPr lang="ru-RU" dirty="0" smtClean="0"/>
              <a:t> в </a:t>
            </a:r>
            <a:r>
              <a:rPr lang="ru-RU" dirty="0" err="1" smtClean="0"/>
              <a:t>тодішньому</a:t>
            </a:r>
            <a:r>
              <a:rPr lang="ru-RU" dirty="0" smtClean="0"/>
              <a:t> </a:t>
            </a:r>
            <a:r>
              <a:rPr lang="ru-RU" dirty="0" err="1" smtClean="0"/>
              <a:t>суспільстві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в 1887 р. </a:t>
            </a:r>
            <a:r>
              <a:rPr lang="ru-RU" dirty="0" err="1" smtClean="0"/>
              <a:t>Кобияянська</a:t>
            </a:r>
            <a:r>
              <a:rPr lang="ru-RU" dirty="0" smtClean="0"/>
              <a:t> </a:t>
            </a:r>
            <a:r>
              <a:rPr lang="ru-RU" dirty="0" err="1" smtClean="0"/>
              <a:t>зважилася</a:t>
            </a:r>
            <a:r>
              <a:rPr lang="ru-RU" dirty="0" smtClean="0"/>
              <a:t> </a:t>
            </a:r>
            <a:r>
              <a:rPr lang="ru-RU" dirty="0" err="1" smtClean="0"/>
              <a:t>опублікувати</a:t>
            </a:r>
            <a:r>
              <a:rPr lang="ru-RU" dirty="0" smtClean="0"/>
              <a:t> </a:t>
            </a:r>
            <a:r>
              <a:rPr lang="ru-RU" dirty="0" err="1" smtClean="0"/>
              <a:t>оповідання</a:t>
            </a:r>
            <a:r>
              <a:rPr lang="ru-RU" dirty="0" smtClean="0"/>
              <a:t> «Вона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заміж</a:t>
            </a:r>
            <a:r>
              <a:rPr lang="ru-RU" dirty="0" smtClean="0"/>
              <a:t>», </a:t>
            </a:r>
            <a:r>
              <a:rPr lang="ru-RU" dirty="0" err="1" smtClean="0"/>
              <a:t>але</a:t>
            </a:r>
            <a:r>
              <a:rPr lang="ru-RU" dirty="0" smtClean="0"/>
              <a:t> редактор альманаху «Перший </a:t>
            </a:r>
            <a:r>
              <a:rPr lang="ru-RU" dirty="0" err="1" smtClean="0"/>
              <a:t>вінок</a:t>
            </a:r>
            <a:r>
              <a:rPr lang="ru-RU" dirty="0" smtClean="0"/>
              <a:t>» І. Франко </a:t>
            </a:r>
            <a:r>
              <a:rPr lang="ru-RU" dirty="0" err="1" smtClean="0"/>
              <a:t>відхилив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через «</a:t>
            </a:r>
            <a:r>
              <a:rPr lang="ru-RU" dirty="0" err="1" smtClean="0"/>
              <a:t>солодкаво-сентиментальний</a:t>
            </a:r>
            <a:r>
              <a:rPr lang="ru-RU" dirty="0" smtClean="0"/>
              <a:t>» стиль. </a:t>
            </a:r>
            <a:r>
              <a:rPr lang="ru-RU" dirty="0" err="1" smtClean="0"/>
              <a:t>Авторка</a:t>
            </a:r>
            <a:r>
              <a:rPr lang="ru-RU" dirty="0" smtClean="0"/>
              <a:t> </a:t>
            </a:r>
            <a:r>
              <a:rPr lang="ru-RU" dirty="0" err="1" smtClean="0"/>
              <a:t>уважно</a:t>
            </a:r>
            <a:r>
              <a:rPr lang="ru-RU" dirty="0" smtClean="0"/>
              <a:t> </a:t>
            </a:r>
            <a:r>
              <a:rPr lang="ru-RU" dirty="0" err="1" smtClean="0"/>
              <a:t>переробила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: </a:t>
            </a:r>
            <a:r>
              <a:rPr lang="ru-RU" dirty="0" err="1" smtClean="0"/>
              <a:t>переклала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на </a:t>
            </a:r>
            <a:r>
              <a:rPr lang="ru-RU" dirty="0" err="1" smtClean="0"/>
              <a:t>українську</a:t>
            </a:r>
            <a:r>
              <a:rPr lang="ru-RU" dirty="0" smtClean="0"/>
              <a:t>, </a:t>
            </a:r>
            <a:r>
              <a:rPr lang="ru-RU" dirty="0" err="1" smtClean="0"/>
              <a:t>поглибила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,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долею </a:t>
            </a:r>
            <a:r>
              <a:rPr lang="ru-RU" dirty="0" err="1" smtClean="0"/>
              <a:t>героїні</a:t>
            </a:r>
            <a:r>
              <a:rPr lang="ru-RU" dirty="0" smtClean="0"/>
              <a:t>, </a:t>
            </a:r>
            <a:r>
              <a:rPr lang="ru-RU" dirty="0" err="1" smtClean="0"/>
              <a:t>чіткіше</a:t>
            </a:r>
            <a:r>
              <a:rPr lang="ru-RU" dirty="0" smtClean="0"/>
              <a:t> </a:t>
            </a:r>
            <a:r>
              <a:rPr lang="ru-RU" dirty="0" err="1" smtClean="0"/>
              <a:t>окреслила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образ, а головне — по-новому </a:t>
            </a:r>
            <a:r>
              <a:rPr lang="ru-RU" dirty="0" err="1" smtClean="0"/>
              <a:t>розв'язала</a:t>
            </a:r>
            <a:r>
              <a:rPr lang="ru-RU" dirty="0" smtClean="0"/>
              <a:t> </a:t>
            </a:r>
            <a:r>
              <a:rPr lang="ru-RU" dirty="0" err="1" smtClean="0"/>
              <a:t>порушену</a:t>
            </a:r>
            <a:r>
              <a:rPr lang="ru-RU" dirty="0" smtClean="0"/>
              <a:t> проблему, </a:t>
            </a:r>
            <a:r>
              <a:rPr lang="ru-RU" dirty="0" err="1" smtClean="0"/>
              <a:t>що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виявилося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зміні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6146" name="Picture 2" descr="C:\Users\Admin\Desktop\966010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2656"/>
            <a:ext cx="3810000" cy="62960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4402832" cy="5616625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центральних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стала </a:t>
            </a:r>
            <a:r>
              <a:rPr lang="ru-RU" dirty="0" err="1" smtClean="0"/>
              <a:t>повість</a:t>
            </a:r>
            <a:r>
              <a:rPr lang="ru-RU" dirty="0" smtClean="0"/>
              <a:t> «Земля»,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Кобилянська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реальної</a:t>
            </a:r>
            <a:r>
              <a:rPr lang="ru-RU" dirty="0" smtClean="0"/>
              <a:t> </a:t>
            </a:r>
            <a:r>
              <a:rPr lang="ru-RU" dirty="0" err="1" smtClean="0"/>
              <a:t>трагедії</a:t>
            </a:r>
            <a:r>
              <a:rPr lang="ru-RU" dirty="0" smtClean="0"/>
              <a:t> </a:t>
            </a:r>
            <a:r>
              <a:rPr lang="ru-RU" dirty="0" err="1" smtClean="0"/>
              <a:t>братовбивства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сталася</a:t>
            </a:r>
            <a:r>
              <a:rPr lang="ru-RU" dirty="0" smtClean="0"/>
              <a:t> </a:t>
            </a:r>
            <a:r>
              <a:rPr lang="ru-RU" dirty="0" err="1" smtClean="0"/>
              <a:t>восени</a:t>
            </a:r>
            <a:r>
              <a:rPr lang="ru-RU" dirty="0" smtClean="0"/>
              <a:t> 1894 р. в </a:t>
            </a:r>
            <a:r>
              <a:rPr lang="ru-RU" dirty="0" err="1" smtClean="0"/>
              <a:t>селі</a:t>
            </a:r>
            <a:r>
              <a:rPr lang="ru-RU" dirty="0" smtClean="0"/>
              <a:t> Димка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Чернівців</a:t>
            </a:r>
            <a:r>
              <a:rPr lang="ru-RU" dirty="0" smtClean="0"/>
              <a:t>, порушила </a:t>
            </a:r>
            <a:r>
              <a:rPr lang="ru-RU" dirty="0" err="1" smtClean="0"/>
              <a:t>вічну</a:t>
            </a:r>
            <a:r>
              <a:rPr lang="ru-RU" dirty="0" smtClean="0"/>
              <a:t> тему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над селянином. </a:t>
            </a:r>
            <a:r>
              <a:rPr lang="ru-RU" dirty="0" err="1" smtClean="0"/>
              <a:t>Трагедія</a:t>
            </a:r>
            <a:r>
              <a:rPr lang="ru-RU" dirty="0" smtClean="0"/>
              <a:t> </a:t>
            </a:r>
            <a:r>
              <a:rPr lang="ru-RU" dirty="0" err="1" smtClean="0"/>
              <a:t>жахає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сталася</a:t>
            </a:r>
            <a:r>
              <a:rPr lang="ru-RU" dirty="0" smtClean="0"/>
              <a:t> в </a:t>
            </a:r>
            <a:r>
              <a:rPr lang="ru-RU" dirty="0" err="1" smtClean="0"/>
              <a:t>родині</a:t>
            </a:r>
            <a:r>
              <a:rPr lang="ru-RU" dirty="0" smtClean="0"/>
              <a:t> </a:t>
            </a:r>
            <a:r>
              <a:rPr lang="ru-RU" dirty="0" err="1" smtClean="0"/>
              <a:t>добрих</a:t>
            </a:r>
            <a:r>
              <a:rPr lang="ru-RU" dirty="0" smtClean="0"/>
              <a:t>, </a:t>
            </a:r>
            <a:r>
              <a:rPr lang="ru-RU" dirty="0" err="1" smtClean="0"/>
              <a:t>працьовитих</a:t>
            </a:r>
            <a:r>
              <a:rPr lang="ru-RU" dirty="0" smtClean="0"/>
              <a:t>, </a:t>
            </a:r>
            <a:r>
              <a:rPr lang="ru-RU" dirty="0" err="1" smtClean="0"/>
              <a:t>порядних</a:t>
            </a:r>
            <a:r>
              <a:rPr lang="ru-RU" dirty="0" smtClean="0"/>
              <a:t> </a:t>
            </a:r>
            <a:r>
              <a:rPr lang="ru-RU" dirty="0" err="1" smtClean="0"/>
              <a:t>господарів</a:t>
            </a:r>
            <a:r>
              <a:rPr lang="ru-RU" dirty="0" smtClean="0"/>
              <a:t>. З головною темою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тема </a:t>
            </a:r>
            <a:r>
              <a:rPr lang="ru-RU" dirty="0" err="1" smtClean="0"/>
              <a:t>солдатчини</a:t>
            </a:r>
            <a:r>
              <a:rPr lang="ru-RU" dirty="0" smtClean="0"/>
              <a:t>, </a:t>
            </a:r>
            <a:r>
              <a:rPr lang="ru-RU" dirty="0" err="1" smtClean="0"/>
              <a:t>досліджувана</a:t>
            </a:r>
            <a:r>
              <a:rPr lang="ru-RU" dirty="0" smtClean="0"/>
              <a:t> в </a:t>
            </a:r>
            <a:r>
              <a:rPr lang="ru-RU" dirty="0" err="1" smtClean="0"/>
              <a:t>повісті</a:t>
            </a:r>
            <a:r>
              <a:rPr lang="ru-RU" dirty="0" smtClean="0"/>
              <a:t> у </a:t>
            </a:r>
            <a:r>
              <a:rPr lang="ru-RU" dirty="0" err="1" smtClean="0"/>
              <a:t>традиційному</a:t>
            </a:r>
            <a:r>
              <a:rPr lang="ru-RU" dirty="0" smtClean="0"/>
              <a:t> </a:t>
            </a:r>
            <a:r>
              <a:rPr lang="ru-RU" dirty="0" err="1" smtClean="0"/>
              <a:t>річищі</a:t>
            </a:r>
            <a:r>
              <a:rPr lang="ru-RU" dirty="0" smtClean="0"/>
              <a:t>, </a:t>
            </a:r>
            <a:r>
              <a:rPr lang="ru-RU" dirty="0" err="1" smtClean="0"/>
              <a:t>прокладеному</a:t>
            </a:r>
            <a:r>
              <a:rPr lang="ru-RU" dirty="0" smtClean="0"/>
              <a:t> </a:t>
            </a:r>
            <a:r>
              <a:rPr lang="ru-RU" dirty="0" err="1" smtClean="0"/>
              <a:t>народними</a:t>
            </a:r>
            <a:r>
              <a:rPr lang="ru-RU" dirty="0" smtClean="0"/>
              <a:t> </a:t>
            </a:r>
            <a:r>
              <a:rPr lang="ru-RU" dirty="0" err="1" smtClean="0"/>
              <a:t>піснями</a:t>
            </a:r>
            <a:r>
              <a:rPr lang="ru-RU" dirty="0" smtClean="0"/>
              <a:t>, </a:t>
            </a:r>
            <a:r>
              <a:rPr lang="ru-RU" dirty="0" err="1" smtClean="0"/>
              <a:t>творчістю</a:t>
            </a:r>
            <a:r>
              <a:rPr lang="ru-RU" dirty="0" smtClean="0"/>
              <a:t> Тараса </a:t>
            </a:r>
            <a:r>
              <a:rPr lang="ru-RU" dirty="0" err="1" smtClean="0"/>
              <a:t>Шевченка</a:t>
            </a:r>
            <a:r>
              <a:rPr lang="ru-RU" dirty="0" smtClean="0"/>
              <a:t>, Марка </a:t>
            </a:r>
            <a:r>
              <a:rPr lang="ru-RU" dirty="0" err="1" smtClean="0"/>
              <a:t>Вовчка</a:t>
            </a:r>
            <a:r>
              <a:rPr lang="ru-RU" dirty="0" smtClean="0"/>
              <a:t>, </a:t>
            </a:r>
            <a:r>
              <a:rPr lang="ru-RU" dirty="0" err="1" smtClean="0"/>
              <a:t>Юрія</a:t>
            </a:r>
            <a:r>
              <a:rPr lang="ru-RU" dirty="0" smtClean="0"/>
              <a:t> </a:t>
            </a:r>
            <a:r>
              <a:rPr lang="ru-RU" dirty="0" err="1" smtClean="0"/>
              <a:t>Федьковича</a:t>
            </a:r>
            <a:r>
              <a:rPr lang="ru-RU" dirty="0" smtClean="0"/>
              <a:t>,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Нечуя-Левицького</a:t>
            </a:r>
            <a:r>
              <a:rPr lang="ru-RU" dirty="0" smtClean="0"/>
              <a:t>, </a:t>
            </a:r>
            <a:r>
              <a:rPr lang="ru-RU" dirty="0" err="1" smtClean="0"/>
              <a:t>Панаса</a:t>
            </a:r>
            <a:r>
              <a:rPr lang="ru-RU" dirty="0" smtClean="0"/>
              <a:t> Мирного.   І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темі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присвячено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, як в </a:t>
            </a:r>
            <a:r>
              <a:rPr lang="ru-RU" dirty="0" err="1" smtClean="0"/>
              <a:t>українській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світовій</a:t>
            </a:r>
            <a:r>
              <a:rPr lang="ru-RU" dirty="0" smtClean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,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«</a:t>
            </a:r>
            <a:r>
              <a:rPr lang="ru-RU" dirty="0" err="1" smtClean="0"/>
              <a:t>Землі</a:t>
            </a:r>
            <a:r>
              <a:rPr lang="ru-RU" dirty="0" smtClean="0"/>
              <a:t>» </a:t>
            </a:r>
            <a:r>
              <a:rPr lang="ru-RU" dirty="0" err="1" smtClean="0"/>
              <a:t>всебічно</a:t>
            </a:r>
            <a:r>
              <a:rPr lang="ru-RU" dirty="0" smtClean="0"/>
              <a:t> </a:t>
            </a:r>
            <a:r>
              <a:rPr lang="ru-RU" dirty="0" err="1" smtClean="0"/>
              <a:t>розкрито</a:t>
            </a:r>
            <a:r>
              <a:rPr lang="ru-RU" dirty="0" smtClean="0"/>
              <a:t> характер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 </a:t>
            </a:r>
            <a:r>
              <a:rPr lang="ru-RU" dirty="0" err="1" smtClean="0"/>
              <a:t>хлібороба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творі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висвітлене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нелегке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триєдиному</a:t>
            </a:r>
            <a:r>
              <a:rPr lang="ru-RU" dirty="0" smtClean="0"/>
              <a:t> </a:t>
            </a:r>
            <a:r>
              <a:rPr lang="ru-RU" dirty="0" err="1" smtClean="0"/>
              <a:t>вимірі</a:t>
            </a:r>
            <a:r>
              <a:rPr lang="ru-RU" dirty="0" smtClean="0"/>
              <a:t> — </a:t>
            </a:r>
            <a:r>
              <a:rPr lang="ru-RU" dirty="0" err="1" smtClean="0"/>
              <a:t>Соціальному</a:t>
            </a:r>
            <a:r>
              <a:rPr lang="ru-RU" dirty="0" smtClean="0"/>
              <a:t>, </a:t>
            </a:r>
            <a:r>
              <a:rPr lang="ru-RU" dirty="0" err="1" smtClean="0"/>
              <a:t>національному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психологічному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7170" name="Picture 2" descr="C:\Users\Admin\Desktop\Ольга-Кобилянська.-Повість-Земля-скороч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48680"/>
            <a:ext cx="3672408" cy="56187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тник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Ользі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Кобилянськ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C:\Users\Admin\Desktop\1321888795__dsc8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244985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201005171017-ol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\Desktop\IMG_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5118508" cy="6336704"/>
          </a:xfrm>
          <a:prstGeom prst="rect">
            <a:avLst/>
          </a:prstGeom>
          <a:noFill/>
        </p:spPr>
      </p:pic>
      <p:pic>
        <p:nvPicPr>
          <p:cNvPr id="10244" name="Picture 4" descr="C:\Users\Admin\Desktop\timthumb.ph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856984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Ольга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Кобилянська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відома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незнайома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508104" cy="507342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За словами </a:t>
            </a:r>
            <a:r>
              <a:rPr lang="ru-RU" dirty="0" err="1" smtClean="0"/>
              <a:t>майбутньої</a:t>
            </a:r>
            <a:r>
              <a:rPr lang="ru-RU" dirty="0" smtClean="0"/>
              <a:t> </a:t>
            </a:r>
            <a:r>
              <a:rPr lang="ru-RU" dirty="0" err="1" smtClean="0"/>
              <a:t>письменниці</a:t>
            </a:r>
            <a:r>
              <a:rPr lang="ru-RU" dirty="0" smtClean="0"/>
              <a:t>, вона </a:t>
            </a:r>
            <a:r>
              <a:rPr lang="ru-RU" dirty="0" err="1" smtClean="0"/>
              <a:t>закінчила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класи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мала основу «для </a:t>
            </a:r>
            <a:r>
              <a:rPr lang="ru-RU" dirty="0" err="1" smtClean="0"/>
              <a:t>дальшого</a:t>
            </a:r>
            <a:r>
              <a:rPr lang="ru-RU" dirty="0" smtClean="0"/>
              <a:t> </a:t>
            </a:r>
            <a:r>
              <a:rPr lang="ru-RU" dirty="0" err="1" smtClean="0"/>
              <a:t>розумового</a:t>
            </a:r>
            <a:r>
              <a:rPr lang="ru-RU" dirty="0" smtClean="0"/>
              <a:t> </a:t>
            </a:r>
            <a:r>
              <a:rPr lang="ru-RU" dirty="0" err="1" smtClean="0"/>
              <a:t>розвою</a:t>
            </a:r>
            <a:r>
              <a:rPr lang="ru-RU" dirty="0" smtClean="0"/>
              <a:t>». Ольга </a:t>
            </a:r>
            <a:r>
              <a:rPr lang="ru-RU" dirty="0" err="1" smtClean="0"/>
              <a:t>Юліанівна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займалася</a:t>
            </a:r>
            <a:r>
              <a:rPr lang="ru-RU" dirty="0" smtClean="0"/>
              <a:t> </a:t>
            </a:r>
            <a:r>
              <a:rPr lang="ru-RU" dirty="0" err="1" smtClean="0"/>
              <a:t>самоосвітою</a:t>
            </a:r>
            <a:r>
              <a:rPr lang="ru-RU" dirty="0" smtClean="0"/>
              <a:t>. </a:t>
            </a:r>
            <a:r>
              <a:rPr lang="ru-RU" dirty="0" err="1" smtClean="0"/>
              <a:t>Захоплювалася</a:t>
            </a:r>
            <a:r>
              <a:rPr lang="ru-RU" dirty="0" smtClean="0"/>
              <a:t> </a:t>
            </a:r>
            <a:r>
              <a:rPr lang="ru-RU" dirty="0" err="1" smtClean="0"/>
              <a:t>творами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соціології</a:t>
            </a:r>
            <a:r>
              <a:rPr lang="ru-RU" dirty="0" smtClean="0"/>
              <a:t>, </a:t>
            </a:r>
            <a:r>
              <a:rPr lang="ru-RU" dirty="0" err="1" smtClean="0"/>
              <a:t>політології</a:t>
            </a:r>
            <a:r>
              <a:rPr lang="ru-RU" dirty="0" smtClean="0"/>
              <a:t> та </a:t>
            </a:r>
            <a:r>
              <a:rPr lang="ru-RU" dirty="0" err="1" smtClean="0"/>
              <a:t>філософськими</a:t>
            </a:r>
            <a:r>
              <a:rPr lang="ru-RU" dirty="0" smtClean="0"/>
              <a:t> трактатами. </a:t>
            </a:r>
            <a:r>
              <a:rPr lang="ru-RU" dirty="0" err="1" smtClean="0"/>
              <a:t>Шукала</a:t>
            </a:r>
            <a:r>
              <a:rPr lang="ru-RU" dirty="0" smtClean="0"/>
              <a:t> себе в </a:t>
            </a:r>
            <a:r>
              <a:rPr lang="ru-RU" dirty="0" err="1" smtClean="0"/>
              <a:t>музиці</a:t>
            </a:r>
            <a:r>
              <a:rPr lang="ru-RU" dirty="0" smtClean="0"/>
              <a:t> (</a:t>
            </a:r>
            <a:r>
              <a:rPr lang="ru-RU" dirty="0" err="1" smtClean="0"/>
              <a:t>грала</a:t>
            </a:r>
            <a:r>
              <a:rPr lang="ru-RU" dirty="0" smtClean="0"/>
              <a:t> на </a:t>
            </a:r>
            <a:r>
              <a:rPr lang="ru-RU" dirty="0" err="1" smtClean="0"/>
              <a:t>фортепіано</a:t>
            </a:r>
            <a:r>
              <a:rPr lang="ru-RU" dirty="0" smtClean="0"/>
              <a:t>, </a:t>
            </a:r>
            <a:r>
              <a:rPr lang="ru-RU" dirty="0" err="1" smtClean="0"/>
              <a:t>цитрі</a:t>
            </a:r>
            <a:r>
              <a:rPr lang="ru-RU" dirty="0" smtClean="0"/>
              <a:t>, </a:t>
            </a:r>
            <a:r>
              <a:rPr lang="ru-RU" dirty="0" err="1" smtClean="0"/>
              <a:t>дримбі</a:t>
            </a:r>
            <a:r>
              <a:rPr lang="ru-RU" dirty="0" smtClean="0"/>
              <a:t>), </a:t>
            </a:r>
            <a:r>
              <a:rPr lang="ru-RU" dirty="0" err="1" smtClean="0"/>
              <a:t>непогано</a:t>
            </a:r>
            <a:r>
              <a:rPr lang="ru-RU" dirty="0" smtClean="0"/>
              <a:t> </a:t>
            </a:r>
            <a:r>
              <a:rPr lang="ru-RU" dirty="0" err="1" smtClean="0"/>
              <a:t>малювала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грала</a:t>
            </a:r>
            <a:r>
              <a:rPr lang="ru-RU" dirty="0" smtClean="0"/>
              <a:t> в </a:t>
            </a:r>
            <a:r>
              <a:rPr lang="ru-RU" dirty="0" err="1" smtClean="0"/>
              <a:t>театрі</a:t>
            </a:r>
            <a:r>
              <a:rPr lang="ru-RU" dirty="0" smtClean="0"/>
              <a:t>. </a:t>
            </a:r>
            <a:r>
              <a:rPr lang="ru-RU" dirty="0" err="1" smtClean="0"/>
              <a:t>Хотіла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стати </a:t>
            </a:r>
            <a:r>
              <a:rPr lang="ru-RU" dirty="0" err="1" smtClean="0"/>
              <a:t>професійною</a:t>
            </a:r>
            <a:r>
              <a:rPr lang="ru-RU" dirty="0" smtClean="0"/>
              <a:t> актрисою,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віддала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.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європейським</a:t>
            </a:r>
            <a:r>
              <a:rPr lang="ru-RU" dirty="0" smtClean="0"/>
              <a:t> </a:t>
            </a:r>
            <a:r>
              <a:rPr lang="ru-RU" dirty="0" err="1" smtClean="0"/>
              <a:t>мисленням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хвилювало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емансипації</a:t>
            </a:r>
            <a:r>
              <a:rPr lang="ru-RU" dirty="0" smtClean="0"/>
              <a:t> — </a:t>
            </a:r>
            <a:r>
              <a:rPr lang="ru-RU" dirty="0" err="1" smtClean="0"/>
              <a:t>вважала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віянням</a:t>
            </a:r>
            <a:r>
              <a:rPr lang="ru-RU" dirty="0" smtClean="0"/>
              <a:t> часу, коли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особистого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змушували</a:t>
            </a:r>
            <a:r>
              <a:rPr lang="ru-RU" dirty="0" smtClean="0"/>
              <a:t> </a:t>
            </a:r>
            <a:r>
              <a:rPr lang="ru-RU" dirty="0" err="1" smtClean="0"/>
              <a:t>жінку</a:t>
            </a:r>
            <a:r>
              <a:rPr lang="ru-RU" dirty="0" smtClean="0"/>
              <a:t> </a:t>
            </a:r>
            <a:r>
              <a:rPr lang="ru-RU" dirty="0" err="1" smtClean="0"/>
              <a:t>підняти</a:t>
            </a:r>
            <a:r>
              <a:rPr lang="ru-RU" dirty="0" smtClean="0"/>
              <a:t> голову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подивитися</a:t>
            </a:r>
            <a:r>
              <a:rPr lang="ru-RU" dirty="0" smtClean="0"/>
              <a:t> на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по-іншому</a:t>
            </a:r>
            <a:r>
              <a:rPr lang="ru-RU" dirty="0" smtClean="0"/>
              <a:t>. </a:t>
            </a:r>
            <a:r>
              <a:rPr lang="ru-RU" dirty="0" err="1" smtClean="0"/>
              <a:t>Кобилянська</a:t>
            </a:r>
            <a:r>
              <a:rPr lang="ru-RU" dirty="0" smtClean="0"/>
              <a:t> одна </a:t>
            </a:r>
            <a:r>
              <a:rPr lang="ru-RU" dirty="0" err="1" smtClean="0"/>
              <a:t>з</a:t>
            </a:r>
            <a:r>
              <a:rPr lang="ru-RU" dirty="0" smtClean="0"/>
              <a:t> перших 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 </a:t>
            </a:r>
            <a:r>
              <a:rPr lang="ru-RU" dirty="0" err="1" smtClean="0"/>
              <a:t>звернулася</a:t>
            </a:r>
            <a:r>
              <a:rPr lang="ru-RU" dirty="0" smtClean="0"/>
              <a:t> до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 err="1" smtClean="0"/>
              <a:t>жінок-інтелігенток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прагнуть</a:t>
            </a:r>
            <a:r>
              <a:rPr lang="ru-RU" dirty="0" smtClean="0"/>
              <a:t> </a:t>
            </a:r>
            <a:r>
              <a:rPr lang="ru-RU" dirty="0" err="1" smtClean="0"/>
              <a:t>вирватися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міщанського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 І при </a:t>
            </a:r>
            <a:r>
              <a:rPr lang="ru-RU" dirty="0" err="1" smtClean="0"/>
              <a:t>всьому</a:t>
            </a:r>
            <a:r>
              <a:rPr lang="ru-RU" dirty="0" smtClean="0"/>
              <a:t> тому вона </a:t>
            </a:r>
            <a:r>
              <a:rPr lang="ru-RU" dirty="0" err="1" smtClean="0"/>
              <a:t>залишалася</a:t>
            </a:r>
            <a:r>
              <a:rPr lang="ru-RU" dirty="0" smtClean="0"/>
              <a:t> </a:t>
            </a:r>
            <a:r>
              <a:rPr lang="ru-RU" dirty="0" err="1" smtClean="0"/>
              <a:t>справжньою</a:t>
            </a:r>
            <a:r>
              <a:rPr lang="ru-RU" dirty="0" smtClean="0"/>
              <a:t> </a:t>
            </a:r>
            <a:r>
              <a:rPr lang="ru-RU" dirty="0" err="1" smtClean="0"/>
              <a:t>жінкою</a:t>
            </a:r>
            <a:r>
              <a:rPr lang="ru-RU" dirty="0" smtClean="0"/>
              <a:t>. </a:t>
            </a:r>
            <a:r>
              <a:rPr lang="ru-RU" dirty="0" err="1" smtClean="0"/>
              <a:t>Цікавилася</a:t>
            </a:r>
            <a:r>
              <a:rPr lang="ru-RU" dirty="0" smtClean="0"/>
              <a:t> новинками </a:t>
            </a:r>
            <a:r>
              <a:rPr lang="ru-RU" dirty="0" err="1" smtClean="0"/>
              <a:t>моди</a:t>
            </a:r>
            <a:r>
              <a:rPr lang="ru-RU" dirty="0" smtClean="0"/>
              <a:t>, мала </a:t>
            </a:r>
            <a:r>
              <a:rPr lang="ru-RU" dirty="0" err="1" smtClean="0"/>
              <a:t>вишуканий</a:t>
            </a:r>
            <a:r>
              <a:rPr lang="ru-RU" dirty="0" smtClean="0"/>
              <a:t> смак. В </a:t>
            </a:r>
            <a:r>
              <a:rPr lang="ru-RU" dirty="0" err="1" smtClean="0"/>
              <a:t>юності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жагучою</a:t>
            </a:r>
            <a:r>
              <a:rPr lang="ru-RU" dirty="0" smtClean="0"/>
              <a:t> брюнеткою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оксамитовими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err="1" smtClean="0"/>
              <a:t>глибокої</a:t>
            </a:r>
            <a:r>
              <a:rPr lang="ru-RU" dirty="0" smtClean="0"/>
              <a:t> </a:t>
            </a:r>
            <a:r>
              <a:rPr lang="ru-RU" dirty="0" err="1" smtClean="0"/>
              <a:t>старості</a:t>
            </a:r>
            <a:r>
              <a:rPr lang="ru-RU" dirty="0" smtClean="0"/>
              <a:t> </a:t>
            </a:r>
            <a:r>
              <a:rPr lang="ru-RU" dirty="0" err="1" smtClean="0"/>
              <a:t>зберегла</a:t>
            </a:r>
            <a:r>
              <a:rPr lang="ru-RU" dirty="0" smtClean="0"/>
              <a:t> струнку </a:t>
            </a:r>
            <a:r>
              <a:rPr lang="ru-RU" dirty="0" err="1" smtClean="0"/>
              <a:t>постать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Admin\Desktop\Ольга-Кобилянська-Битва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268760"/>
            <a:ext cx="3291794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 МОЄМУ ЖИТТІ НЕ ЧАСТО ГОСТЮЄ РАДІСТЬ»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Чернівцях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єдиний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Літературно-меморіальний</a:t>
            </a:r>
            <a:r>
              <a:rPr lang="ru-RU" dirty="0" smtClean="0"/>
              <a:t> музей </a:t>
            </a:r>
            <a:r>
              <a:rPr lang="ru-RU" dirty="0" err="1" smtClean="0"/>
              <a:t>письменниці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у </a:t>
            </a:r>
            <a:r>
              <a:rPr lang="ru-RU" dirty="0" err="1" smtClean="0"/>
              <a:t>будинку</a:t>
            </a:r>
            <a:r>
              <a:rPr lang="ru-RU" dirty="0" smtClean="0"/>
              <a:t>, де Ольга </a:t>
            </a:r>
            <a:r>
              <a:rPr lang="ru-RU" dirty="0" err="1" smtClean="0"/>
              <a:t>Юліанівна</a:t>
            </a:r>
            <a:r>
              <a:rPr lang="ru-RU" dirty="0" smtClean="0"/>
              <a:t> жила </a:t>
            </a:r>
            <a:r>
              <a:rPr lang="ru-RU" dirty="0" err="1" smtClean="0"/>
              <a:t>з</a:t>
            </a:r>
            <a:r>
              <a:rPr lang="ru-RU" dirty="0" smtClean="0"/>
              <a:t> 1925 року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. Там,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експонатів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особистих</a:t>
            </a:r>
            <a:r>
              <a:rPr lang="ru-RU" dirty="0" smtClean="0"/>
              <a:t> речей, </a:t>
            </a:r>
            <a:r>
              <a:rPr lang="ru-RU" dirty="0" err="1" smtClean="0"/>
              <a:t>зберігається</a:t>
            </a:r>
            <a:r>
              <a:rPr lang="ru-RU" dirty="0" smtClean="0"/>
              <a:t> </a:t>
            </a:r>
            <a:r>
              <a:rPr lang="ru-RU" dirty="0" err="1" smtClean="0"/>
              <a:t>унікальний</a:t>
            </a:r>
            <a:r>
              <a:rPr lang="ru-RU" dirty="0" smtClean="0"/>
              <a:t> документ — </a:t>
            </a:r>
            <a:r>
              <a:rPr lang="ru-RU" dirty="0" err="1" smtClean="0"/>
              <a:t>щоденник</a:t>
            </a:r>
            <a:r>
              <a:rPr lang="ru-RU" dirty="0" smtClean="0"/>
              <a:t> </a:t>
            </a:r>
            <a:r>
              <a:rPr lang="ru-RU" dirty="0" err="1" smtClean="0"/>
              <a:t>Кобилянської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два </a:t>
            </a:r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зошити</a:t>
            </a:r>
            <a:r>
              <a:rPr lang="ru-RU" dirty="0" smtClean="0"/>
              <a:t>, </a:t>
            </a:r>
            <a:r>
              <a:rPr lang="ru-RU" dirty="0" err="1" smtClean="0"/>
              <a:t>написані</a:t>
            </a:r>
            <a:r>
              <a:rPr lang="ru-RU" dirty="0" smtClean="0"/>
              <a:t> </a:t>
            </a:r>
            <a:r>
              <a:rPr lang="ru-RU" dirty="0" err="1" smtClean="0"/>
              <a:t>німецькою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слова </a:t>
            </a:r>
            <a:r>
              <a:rPr lang="ru-RU" dirty="0" err="1" smtClean="0"/>
              <a:t>українською</a:t>
            </a:r>
            <a:r>
              <a:rPr lang="ru-RU" dirty="0" smtClean="0"/>
              <a:t> та </a:t>
            </a:r>
            <a:r>
              <a:rPr lang="ru-RU" dirty="0" err="1" smtClean="0"/>
              <a:t>польською</a:t>
            </a:r>
            <a:r>
              <a:rPr lang="ru-RU" dirty="0" smtClean="0"/>
              <a:t> (в </a:t>
            </a:r>
            <a:r>
              <a:rPr lang="ru-RU" dirty="0" err="1" smtClean="0"/>
              <a:t>їхньому</a:t>
            </a:r>
            <a:r>
              <a:rPr lang="ru-RU" dirty="0" smtClean="0"/>
              <a:t> </a:t>
            </a:r>
            <a:r>
              <a:rPr lang="ru-RU" dirty="0" err="1" smtClean="0"/>
              <a:t>домі</a:t>
            </a:r>
            <a:r>
              <a:rPr lang="ru-RU" dirty="0" smtClean="0"/>
              <a:t> </a:t>
            </a:r>
            <a:r>
              <a:rPr lang="ru-RU" dirty="0" err="1" smtClean="0"/>
              <a:t>розмовляли</a:t>
            </a:r>
            <a:r>
              <a:rPr lang="ru-RU" dirty="0" smtClean="0"/>
              <a:t> </a:t>
            </a:r>
            <a:r>
              <a:rPr lang="ru-RU" dirty="0" err="1" smtClean="0"/>
              <a:t>цими</a:t>
            </a:r>
            <a:r>
              <a:rPr lang="ru-RU" dirty="0" smtClean="0"/>
              <a:t> </a:t>
            </a:r>
            <a:r>
              <a:rPr lang="ru-RU" dirty="0" err="1" smtClean="0"/>
              <a:t>трьома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). Перший 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ru-RU" dirty="0" err="1" smtClean="0"/>
              <a:t>зроблено</a:t>
            </a:r>
            <a:r>
              <a:rPr lang="ru-RU" dirty="0" smtClean="0"/>
              <a:t> 1 листопада 1883 року. Вона вела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с</a:t>
            </a:r>
            <a:r>
              <a:rPr lang="de-DE" dirty="0" smtClean="0"/>
              <a:t>i</a:t>
            </a:r>
            <a:r>
              <a:rPr lang="ru-RU" dirty="0" smtClean="0"/>
              <a:t>м </a:t>
            </a:r>
            <a:r>
              <a:rPr lang="ru-RU" dirty="0" err="1" smtClean="0"/>
              <a:t>років</a:t>
            </a:r>
            <a:r>
              <a:rPr lang="ru-RU" dirty="0" smtClean="0"/>
              <a:t>, коли жила в </a:t>
            </a:r>
            <a:r>
              <a:rPr lang="ru-RU" dirty="0" err="1" smtClean="0"/>
              <a:t>Кімполунзі</a:t>
            </a:r>
            <a:r>
              <a:rPr lang="ru-RU" dirty="0" smtClean="0"/>
              <a:t>, </a:t>
            </a:r>
            <a:r>
              <a:rPr lang="ru-RU" dirty="0" err="1" smtClean="0"/>
              <a:t>Димці</a:t>
            </a:r>
            <a:r>
              <a:rPr lang="ru-RU" dirty="0" smtClean="0"/>
              <a:t>, </a:t>
            </a:r>
            <a:r>
              <a:rPr lang="ru-RU" dirty="0" err="1" smtClean="0"/>
              <a:t>Болехові</a:t>
            </a:r>
            <a:r>
              <a:rPr lang="ru-RU" dirty="0" smtClean="0"/>
              <a:t>. </a:t>
            </a:r>
            <a:r>
              <a:rPr lang="ru-RU" dirty="0" err="1" smtClean="0"/>
              <a:t>Майже</a:t>
            </a:r>
            <a:r>
              <a:rPr lang="ru-RU" dirty="0" smtClean="0"/>
              <a:t> 70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раритети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за кордоном,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зберіг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передав у музей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американський</a:t>
            </a:r>
            <a:r>
              <a:rPr lang="ru-RU" dirty="0" smtClean="0"/>
              <a:t> адвокат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Панчук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«Межи </a:t>
            </a:r>
            <a:r>
              <a:rPr lang="ru-RU" dirty="0" err="1" smtClean="0"/>
              <a:t>моїми</a:t>
            </a:r>
            <a:r>
              <a:rPr lang="ru-RU" dirty="0" smtClean="0"/>
              <a:t> </a:t>
            </a:r>
            <a:r>
              <a:rPr lang="ru-RU" dirty="0" err="1" smtClean="0"/>
              <a:t>ровесницями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знакомими</a:t>
            </a:r>
            <a:r>
              <a:rPr lang="ru-RU" dirty="0" smtClean="0"/>
              <a:t>, </a:t>
            </a:r>
            <a:r>
              <a:rPr lang="ru-RU" dirty="0" err="1" smtClean="0"/>
              <a:t>котрих</a:t>
            </a:r>
            <a:r>
              <a:rPr lang="ru-RU" dirty="0" smtClean="0"/>
              <a:t> в мене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небагато</a:t>
            </a:r>
            <a:r>
              <a:rPr lang="ru-RU" dirty="0" smtClean="0"/>
              <a:t>,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жодної</a:t>
            </a:r>
            <a:r>
              <a:rPr lang="ru-RU" dirty="0" smtClean="0"/>
              <a:t>, </a:t>
            </a:r>
            <a:r>
              <a:rPr lang="ru-RU" dirty="0" err="1" smtClean="0"/>
              <a:t>котрій</a:t>
            </a:r>
            <a:r>
              <a:rPr lang="ru-RU" dirty="0" smtClean="0"/>
              <a:t> я б </a:t>
            </a:r>
            <a:r>
              <a:rPr lang="ru-RU" dirty="0" err="1" smtClean="0"/>
              <a:t>була</a:t>
            </a:r>
            <a:r>
              <a:rPr lang="ru-RU" dirty="0" smtClean="0"/>
              <a:t> могла </a:t>
            </a:r>
            <a:r>
              <a:rPr lang="ru-RU" dirty="0" err="1" smtClean="0"/>
              <a:t>відкрити</a:t>
            </a:r>
            <a:r>
              <a:rPr lang="ru-RU" dirty="0" smtClean="0"/>
              <a:t> свою душу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тайнами.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ідеал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мужчина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заміжжя</a:t>
            </a:r>
            <a:r>
              <a:rPr lang="ru-RU" dirty="0" smtClean="0"/>
              <a:t>, тут </a:t>
            </a:r>
            <a:r>
              <a:rPr lang="ru-RU" dirty="0" err="1" smtClean="0"/>
              <a:t>вже</a:t>
            </a:r>
            <a:r>
              <a:rPr lang="ru-RU" dirty="0" smtClean="0"/>
              <a:t> все </a:t>
            </a:r>
            <a:r>
              <a:rPr lang="ru-RU" dirty="0" err="1" smtClean="0"/>
              <a:t>кінчалося</a:t>
            </a:r>
            <a:r>
              <a:rPr lang="ru-RU" dirty="0" smtClean="0"/>
              <a:t>. 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хотілося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. 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хотілось</a:t>
            </a:r>
            <a:r>
              <a:rPr lang="ru-RU" dirty="0" smtClean="0"/>
              <a:t> широкого </a:t>
            </a:r>
            <a:r>
              <a:rPr lang="ru-RU" dirty="0" err="1" smtClean="0"/>
              <a:t>образовання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науки,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ширшої</a:t>
            </a:r>
            <a:r>
              <a:rPr lang="ru-RU" dirty="0" smtClean="0"/>
              <a:t> </a:t>
            </a:r>
            <a:r>
              <a:rPr lang="ru-RU" dirty="0" err="1" smtClean="0"/>
              <a:t>арени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», — </a:t>
            </a:r>
            <a:r>
              <a:rPr lang="ru-RU" dirty="0" err="1" smtClean="0"/>
              <a:t>пише</a:t>
            </a:r>
            <a:r>
              <a:rPr lang="ru-RU" dirty="0" smtClean="0"/>
              <a:t> вона в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автобіографії</a:t>
            </a:r>
            <a:r>
              <a:rPr lang="ru-RU" dirty="0" smtClean="0"/>
              <a:t>. І в той же час: «В </a:t>
            </a:r>
            <a:r>
              <a:rPr lang="ru-RU" dirty="0" err="1" smtClean="0"/>
              <a:t>моєму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не часто </a:t>
            </a:r>
            <a:r>
              <a:rPr lang="ru-RU" dirty="0" err="1" smtClean="0"/>
              <a:t>гостює</a:t>
            </a:r>
            <a:r>
              <a:rPr lang="ru-RU" dirty="0" smtClean="0"/>
              <a:t> </a:t>
            </a:r>
            <a:r>
              <a:rPr lang="ru-RU" dirty="0" err="1" smtClean="0"/>
              <a:t>радість</a:t>
            </a:r>
            <a:r>
              <a:rPr lang="ru-RU" dirty="0" smtClean="0"/>
              <a:t>...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жоден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 не любить мене </a:t>
            </a:r>
            <a:r>
              <a:rPr lang="ru-RU" dirty="0" err="1" smtClean="0"/>
              <a:t>тривалий</a:t>
            </a:r>
            <a:r>
              <a:rPr lang="ru-RU" dirty="0" smtClean="0"/>
              <a:t> час? </a:t>
            </a:r>
            <a:r>
              <a:rPr lang="ru-RU" dirty="0" err="1" smtClean="0"/>
              <a:t>Чому</a:t>
            </a:r>
            <a:r>
              <a:rPr lang="ru-RU" dirty="0" smtClean="0"/>
              <a:t> я для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«</a:t>
            </a:r>
            <a:r>
              <a:rPr lang="ru-RU" dirty="0" err="1" smtClean="0"/>
              <a:t>товаришка</a:t>
            </a:r>
            <a:r>
              <a:rPr lang="ru-RU" dirty="0" smtClean="0"/>
              <a:t>», — </a:t>
            </a:r>
            <a:r>
              <a:rPr lang="ru-RU" dirty="0" err="1" smtClean="0"/>
              <a:t>читаємо</a:t>
            </a:r>
            <a:r>
              <a:rPr lang="ru-RU" dirty="0" smtClean="0"/>
              <a:t> в </a:t>
            </a:r>
            <a:r>
              <a:rPr lang="ru-RU" dirty="0" err="1" smtClean="0"/>
              <a:t>листі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27.11.1886 року.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93752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творчості</a:t>
            </a:r>
            <a:r>
              <a:rPr lang="ru-RU" dirty="0" smtClean="0"/>
              <a:t> Ольга </a:t>
            </a:r>
            <a:r>
              <a:rPr lang="ru-RU" dirty="0" err="1" smtClean="0"/>
              <a:t>Юліанівна</a:t>
            </a:r>
            <a:r>
              <a:rPr lang="ru-RU" dirty="0" smtClean="0"/>
              <a:t> </a:t>
            </a:r>
            <a:r>
              <a:rPr lang="ru-RU" dirty="0" err="1" smtClean="0"/>
              <a:t>знаходила</a:t>
            </a:r>
            <a:r>
              <a:rPr lang="ru-RU" dirty="0" smtClean="0"/>
              <a:t> </a:t>
            </a:r>
            <a:r>
              <a:rPr lang="ru-RU" dirty="0" err="1" smtClean="0"/>
              <a:t>розраду</a:t>
            </a:r>
            <a:r>
              <a:rPr lang="ru-RU" dirty="0" smtClean="0"/>
              <a:t>. Через хворобу </a:t>
            </a:r>
            <a:r>
              <a:rPr lang="ru-RU" dirty="0" err="1" smtClean="0"/>
              <a:t>матері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треба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займатися</a:t>
            </a:r>
            <a:r>
              <a:rPr lang="ru-RU" dirty="0" smtClean="0"/>
              <a:t> </a:t>
            </a:r>
            <a:r>
              <a:rPr lang="ru-RU" dirty="0" err="1" smtClean="0"/>
              <a:t>господарськими</a:t>
            </a:r>
            <a:r>
              <a:rPr lang="ru-RU" dirty="0" smtClean="0"/>
              <a:t> справами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наглядати</a:t>
            </a:r>
            <a:r>
              <a:rPr lang="ru-RU" dirty="0" smtClean="0"/>
              <a:t> за </a:t>
            </a:r>
            <a:r>
              <a:rPr lang="ru-RU" dirty="0" err="1" smtClean="0"/>
              <a:t>молодшими</a:t>
            </a:r>
            <a:r>
              <a:rPr lang="ru-RU" dirty="0" smtClean="0"/>
              <a:t> </a:t>
            </a:r>
            <a:r>
              <a:rPr lang="ru-RU" dirty="0" err="1" smtClean="0"/>
              <a:t>братами</a:t>
            </a:r>
            <a:r>
              <a:rPr lang="ru-RU" dirty="0" smtClean="0"/>
              <a:t>. «Я не маю </a:t>
            </a:r>
            <a:r>
              <a:rPr lang="ru-RU" dirty="0" err="1" smtClean="0"/>
              <a:t>ніякого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до </a:t>
            </a:r>
            <a:r>
              <a:rPr lang="ru-RU" dirty="0" err="1" smtClean="0"/>
              <a:t>хатньої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вона </a:t>
            </a:r>
            <a:r>
              <a:rPr lang="ru-RU" dirty="0" err="1" smtClean="0"/>
              <a:t>мені</a:t>
            </a:r>
            <a:r>
              <a:rPr lang="ru-RU" dirty="0" smtClean="0"/>
              <a:t> не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, — </a:t>
            </a:r>
            <a:r>
              <a:rPr lang="ru-RU" dirty="0" err="1" smtClean="0"/>
              <a:t>пише</a:t>
            </a:r>
            <a:r>
              <a:rPr lang="ru-RU" dirty="0" smtClean="0"/>
              <a:t> вона в </a:t>
            </a:r>
            <a:r>
              <a:rPr lang="ru-RU" dirty="0" err="1" smtClean="0"/>
              <a:t>щоденнику</a:t>
            </a:r>
            <a:r>
              <a:rPr lang="ru-RU" dirty="0" smtClean="0"/>
              <a:t>. — В </a:t>
            </a:r>
            <a:r>
              <a:rPr lang="ru-RU" dirty="0" err="1" smtClean="0"/>
              <a:t>моєму</a:t>
            </a:r>
            <a:r>
              <a:rPr lang="ru-RU" dirty="0" smtClean="0"/>
              <a:t> </a:t>
            </a:r>
            <a:r>
              <a:rPr lang="ru-RU" dirty="0" err="1" smtClean="0"/>
              <a:t>серці</a:t>
            </a:r>
            <a:r>
              <a:rPr lang="ru-RU" dirty="0" smtClean="0"/>
              <a:t> нема </a:t>
            </a:r>
            <a:r>
              <a:rPr lang="ru-RU" dirty="0" err="1" smtClean="0"/>
              <a:t>жодного</a:t>
            </a:r>
            <a:r>
              <a:rPr lang="ru-RU" dirty="0" smtClean="0"/>
              <a:t> </a:t>
            </a:r>
            <a:r>
              <a:rPr lang="ru-RU" dirty="0" err="1" smtClean="0"/>
              <a:t>сонячного</a:t>
            </a:r>
            <a:r>
              <a:rPr lang="ru-RU" dirty="0" smtClean="0"/>
              <a:t> </a:t>
            </a:r>
            <a:r>
              <a:rPr lang="ru-RU" dirty="0" err="1" smtClean="0"/>
              <a:t>промінчика</a:t>
            </a:r>
            <a:r>
              <a:rPr lang="ru-RU" dirty="0" smtClean="0"/>
              <a:t>, душа </a:t>
            </a:r>
            <a:r>
              <a:rPr lang="ru-RU" dirty="0" err="1" smtClean="0"/>
              <a:t>вкрита</a:t>
            </a:r>
            <a:r>
              <a:rPr lang="ru-RU" dirty="0" smtClean="0"/>
              <a:t> </a:t>
            </a:r>
            <a:r>
              <a:rPr lang="ru-RU" dirty="0" err="1" smtClean="0"/>
              <a:t>хмарами</a:t>
            </a:r>
            <a:r>
              <a:rPr lang="ru-RU" dirty="0" smtClean="0"/>
              <a:t>. Я хвора на </a:t>
            </a:r>
            <a:r>
              <a:rPr lang="ru-RU" dirty="0" err="1" smtClean="0"/>
              <a:t>тяжку</a:t>
            </a:r>
            <a:r>
              <a:rPr lang="ru-RU" dirty="0" smtClean="0"/>
              <a:t> хворобу, мене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вилікувати</a:t>
            </a:r>
            <a:r>
              <a:rPr lang="ru-RU" dirty="0" smtClean="0"/>
              <a:t> </a:t>
            </a:r>
            <a:r>
              <a:rPr lang="ru-RU" dirty="0" err="1" smtClean="0"/>
              <a:t>жваве</a:t>
            </a:r>
            <a:r>
              <a:rPr lang="ru-RU" dirty="0" smtClean="0"/>
              <a:t> </a:t>
            </a:r>
            <a:r>
              <a:rPr lang="ru-RU" dirty="0" err="1" smtClean="0"/>
              <a:t>духовне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а де </a:t>
            </a:r>
            <a:r>
              <a:rPr lang="ru-RU" dirty="0" err="1" smtClean="0"/>
              <a:t>його</a:t>
            </a:r>
            <a:r>
              <a:rPr lang="ru-RU" dirty="0" smtClean="0"/>
              <a:t> тут </a:t>
            </a:r>
            <a:r>
              <a:rPr lang="ru-RU" dirty="0" err="1" smtClean="0"/>
              <a:t>взяти</a:t>
            </a:r>
            <a:r>
              <a:rPr lang="ru-RU" dirty="0" smtClean="0"/>
              <a:t>?». Коли </a:t>
            </a:r>
            <a:r>
              <a:rPr lang="ru-RU" dirty="0" err="1" smtClean="0"/>
              <a:t>письменниця</a:t>
            </a:r>
            <a:r>
              <a:rPr lang="ru-RU" dirty="0" smtClean="0"/>
              <a:t> жила в </a:t>
            </a:r>
            <a:r>
              <a:rPr lang="ru-RU" dirty="0" err="1" smtClean="0"/>
              <a:t>невеличких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Південної</a:t>
            </a:r>
            <a:r>
              <a:rPr lang="ru-RU" dirty="0" smtClean="0"/>
              <a:t> </a:t>
            </a:r>
            <a:r>
              <a:rPr lang="ru-RU" dirty="0" err="1" smtClean="0"/>
              <a:t>Буковини</a:t>
            </a:r>
            <a:r>
              <a:rPr lang="ru-RU" dirty="0" smtClean="0"/>
              <a:t>, то </a:t>
            </a:r>
            <a:r>
              <a:rPr lang="ru-RU" dirty="0" err="1" smtClean="0"/>
              <a:t>відкрила</a:t>
            </a:r>
            <a:r>
              <a:rPr lang="ru-RU" dirty="0" smtClean="0"/>
              <a:t> для себе </a:t>
            </a:r>
            <a:r>
              <a:rPr lang="ru-RU" dirty="0" err="1" smtClean="0"/>
              <a:t>контрасти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суперечності</a:t>
            </a:r>
            <a:r>
              <a:rPr lang="ru-RU" dirty="0" smtClean="0"/>
              <a:t> </a:t>
            </a:r>
            <a:r>
              <a:rPr lang="ru-RU" dirty="0" err="1" smtClean="0"/>
              <a:t>побуту</a:t>
            </a:r>
            <a:r>
              <a:rPr lang="ru-RU" dirty="0" smtClean="0"/>
              <a:t> селян. Вона говорила,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заслуга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змогла</a:t>
            </a:r>
            <a:r>
              <a:rPr lang="ru-RU" dirty="0" smtClean="0"/>
              <a:t> </a:t>
            </a:r>
            <a:r>
              <a:rPr lang="ru-RU" dirty="0" err="1" smtClean="0"/>
              <a:t>привернути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читачів</a:t>
            </a:r>
            <a:r>
              <a:rPr lang="ru-RU" dirty="0" smtClean="0"/>
              <a:t> «до </a:t>
            </a:r>
            <a:r>
              <a:rPr lang="ru-RU" dirty="0" err="1" smtClean="0"/>
              <a:t>теперішніх</a:t>
            </a:r>
            <a:r>
              <a:rPr lang="ru-RU" dirty="0" smtClean="0"/>
              <a:t> Марусь, </a:t>
            </a:r>
            <a:r>
              <a:rPr lang="ru-RU" dirty="0" err="1" smtClean="0"/>
              <a:t>Ганнусь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Катрусь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стати </a:t>
            </a:r>
            <a:r>
              <a:rPr lang="ru-RU" dirty="0" err="1" smtClean="0"/>
              <a:t>жінками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характеру». А коли почала </a:t>
            </a:r>
            <a:r>
              <a:rPr lang="ru-RU" dirty="0" err="1" smtClean="0"/>
              <a:t>працювати</a:t>
            </a:r>
            <a:r>
              <a:rPr lang="ru-RU" dirty="0" smtClean="0"/>
              <a:t> над </a:t>
            </a:r>
            <a:r>
              <a:rPr lang="ru-RU" dirty="0" err="1" smtClean="0"/>
              <a:t>повістю</a:t>
            </a:r>
            <a:r>
              <a:rPr lang="ru-RU" dirty="0" smtClean="0"/>
              <a:t> «Земля», то буквально </a:t>
            </a:r>
            <a:r>
              <a:rPr lang="ru-RU" dirty="0" err="1" smtClean="0"/>
              <a:t>ридала</a:t>
            </a:r>
            <a:r>
              <a:rPr lang="ru-RU" dirty="0" smtClean="0"/>
              <a:t> над фактами,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відкрилися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24 роки О. </a:t>
            </a:r>
            <a:r>
              <a:rPr lang="ru-RU" dirty="0" err="1" smtClean="0"/>
              <a:t>Кобилянська</a:t>
            </a:r>
            <a:r>
              <a:rPr lang="ru-RU" dirty="0" smtClean="0"/>
              <a:t> в </a:t>
            </a:r>
            <a:r>
              <a:rPr lang="ru-RU" dirty="0" err="1" smtClean="0"/>
              <a:t>розпачі</a:t>
            </a:r>
            <a:r>
              <a:rPr lang="ru-RU" dirty="0" smtClean="0"/>
              <a:t> </a:t>
            </a:r>
            <a:r>
              <a:rPr lang="ru-RU" dirty="0" err="1" smtClean="0"/>
              <a:t>пише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щоденнику</a:t>
            </a:r>
            <a:r>
              <a:rPr lang="ru-RU" dirty="0" smtClean="0"/>
              <a:t>: «Я стара, </a:t>
            </a:r>
            <a:r>
              <a:rPr lang="ru-RU" dirty="0" err="1" smtClean="0"/>
              <a:t>зацькована</a:t>
            </a:r>
            <a:r>
              <a:rPr lang="ru-RU" dirty="0" smtClean="0"/>
              <a:t>, </a:t>
            </a:r>
            <a:r>
              <a:rPr lang="ru-RU" dirty="0" err="1" smtClean="0"/>
              <a:t>втомлена</a:t>
            </a:r>
            <a:r>
              <a:rPr lang="ru-RU" dirty="0" smtClean="0"/>
              <a:t>, душа моя </a:t>
            </a:r>
            <a:r>
              <a:rPr lang="ru-RU" dirty="0" err="1" smtClean="0"/>
              <a:t>геть</a:t>
            </a:r>
            <a:r>
              <a:rPr lang="ru-RU" dirty="0" smtClean="0"/>
              <a:t> </a:t>
            </a:r>
            <a:r>
              <a:rPr lang="ru-RU" dirty="0" err="1" smtClean="0"/>
              <a:t>роздерта</a:t>
            </a:r>
            <a:r>
              <a:rPr lang="ru-RU" dirty="0" smtClean="0"/>
              <a:t>, </a:t>
            </a:r>
            <a:r>
              <a:rPr lang="ru-RU" dirty="0" err="1" smtClean="0"/>
              <a:t>знервована</a:t>
            </a:r>
            <a:r>
              <a:rPr lang="ru-RU" dirty="0" smtClean="0"/>
              <a:t> до краю. Я не </a:t>
            </a:r>
            <a:r>
              <a:rPr lang="ru-RU" dirty="0" err="1" smtClean="0"/>
              <a:t>можу</a:t>
            </a:r>
            <a:r>
              <a:rPr lang="ru-RU" dirty="0" smtClean="0"/>
              <a:t> </a:t>
            </a:r>
            <a:r>
              <a:rPr lang="ru-RU" dirty="0" err="1" smtClean="0"/>
              <a:t>писати</a:t>
            </a:r>
            <a:r>
              <a:rPr lang="ru-RU" dirty="0" smtClean="0"/>
              <a:t>,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можу</a:t>
            </a:r>
            <a:r>
              <a:rPr lang="ru-RU" dirty="0" smtClean="0"/>
              <a:t> </a:t>
            </a:r>
            <a:r>
              <a:rPr lang="ru-RU" dirty="0" err="1" smtClean="0"/>
              <a:t>нічого</a:t>
            </a:r>
            <a:r>
              <a:rPr lang="ru-RU" dirty="0" smtClean="0"/>
              <a:t> </a:t>
            </a:r>
            <a:r>
              <a:rPr lang="ru-RU" dirty="0" err="1" smtClean="0"/>
              <a:t>читати</a:t>
            </a:r>
            <a:r>
              <a:rPr lang="ru-RU" dirty="0" smtClean="0"/>
              <a:t>. А </a:t>
            </a:r>
            <a:r>
              <a:rPr lang="ru-RU" dirty="0" err="1" smtClean="0"/>
              <a:t>найжахливіше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я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зможу</a:t>
            </a:r>
            <a:r>
              <a:rPr lang="ru-RU" dirty="0" smtClean="0"/>
              <a:t> бути </a:t>
            </a:r>
            <a:r>
              <a:rPr lang="ru-RU" dirty="0" err="1" smtClean="0"/>
              <a:t>щаслива</a:t>
            </a:r>
            <a:r>
              <a:rPr lang="ru-RU" dirty="0" smtClean="0"/>
              <a:t>». «</a:t>
            </a:r>
            <a:r>
              <a:rPr lang="ru-RU" dirty="0" err="1" smtClean="0"/>
              <a:t>Від</a:t>
            </a:r>
            <a:r>
              <a:rPr lang="ru-RU" dirty="0" smtClean="0"/>
              <a:t> року 1903 я </a:t>
            </a:r>
            <a:r>
              <a:rPr lang="ru-RU" dirty="0" err="1" smtClean="0"/>
              <a:t>підтята</a:t>
            </a:r>
            <a:r>
              <a:rPr lang="ru-RU" dirty="0" smtClean="0"/>
              <a:t> </a:t>
            </a:r>
            <a:r>
              <a:rPr lang="ru-RU" dirty="0" err="1" smtClean="0"/>
              <a:t>лівобічним</a:t>
            </a:r>
            <a:r>
              <a:rPr lang="ru-RU" dirty="0" smtClean="0"/>
              <a:t> </a:t>
            </a:r>
            <a:r>
              <a:rPr lang="ru-RU" dirty="0" err="1" smtClean="0"/>
              <a:t>паралічем</a:t>
            </a:r>
            <a:r>
              <a:rPr lang="ru-RU" dirty="0" smtClean="0"/>
              <a:t>. І сердечною хворобою, </a:t>
            </a:r>
            <a:r>
              <a:rPr lang="ru-RU" dirty="0" err="1" smtClean="0"/>
              <a:t>внаслідок</a:t>
            </a:r>
            <a:r>
              <a:rPr lang="ru-RU" dirty="0" smtClean="0"/>
              <a:t> простуди в </a:t>
            </a:r>
            <a:r>
              <a:rPr lang="ru-RU" dirty="0" err="1" smtClean="0"/>
              <a:t>Галицьких</a:t>
            </a:r>
            <a:r>
              <a:rPr lang="ru-RU" dirty="0" smtClean="0"/>
              <a:t> горах. Хвороба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держиться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та не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 в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 а </a:t>
            </a:r>
            <a:r>
              <a:rPr lang="ru-RU" dirty="0" err="1" smtClean="0"/>
              <a:t>хіба</a:t>
            </a:r>
            <a:r>
              <a:rPr lang="ru-RU" dirty="0" smtClean="0"/>
              <a:t> </a:t>
            </a:r>
            <a:r>
              <a:rPr lang="ru-RU" dirty="0" err="1" smtClean="0"/>
              <a:t>лиш</a:t>
            </a:r>
            <a:r>
              <a:rPr lang="ru-RU" dirty="0" smtClean="0"/>
              <a:t> </a:t>
            </a:r>
            <a:r>
              <a:rPr lang="ru-RU" dirty="0" err="1" smtClean="0"/>
              <a:t>писати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я </a:t>
            </a:r>
            <a:r>
              <a:rPr lang="ru-RU" dirty="0" err="1" smtClean="0"/>
              <a:t>роблю</a:t>
            </a:r>
            <a:r>
              <a:rPr lang="ru-RU" dirty="0" smtClean="0"/>
              <a:t> по </a:t>
            </a:r>
            <a:r>
              <a:rPr lang="ru-RU" dirty="0" err="1" smtClean="0"/>
              <a:t>можливості</a:t>
            </a:r>
            <a:r>
              <a:rPr lang="ru-RU" dirty="0" smtClean="0"/>
              <a:t>»,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автобіографії</a:t>
            </a:r>
            <a:r>
              <a:rPr lang="ru-RU" dirty="0" smtClean="0"/>
              <a:t>. «Я </a:t>
            </a:r>
            <a:r>
              <a:rPr lang="ru-RU" dirty="0" err="1" smtClean="0"/>
              <a:t>безмежно</a:t>
            </a:r>
            <a:r>
              <a:rPr lang="ru-RU" dirty="0" smtClean="0"/>
              <a:t> </a:t>
            </a:r>
            <a:r>
              <a:rPr lang="ru-RU" dirty="0" err="1" smtClean="0"/>
              <a:t>радісна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судилося</a:t>
            </a:r>
            <a:r>
              <a:rPr lang="ru-RU" dirty="0" smtClean="0"/>
              <a:t> </a:t>
            </a:r>
            <a:r>
              <a:rPr lang="ru-RU" dirty="0" err="1" smtClean="0"/>
              <a:t>дожити</a:t>
            </a:r>
            <a:r>
              <a:rPr lang="ru-RU" dirty="0" smtClean="0"/>
              <a:t>,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переживати</a:t>
            </a:r>
            <a:r>
              <a:rPr lang="ru-RU" dirty="0" smtClean="0"/>
              <a:t> </a:t>
            </a:r>
            <a:r>
              <a:rPr lang="ru-RU" dirty="0" err="1" smtClean="0"/>
              <a:t>історичні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</a:t>
            </a:r>
            <a:r>
              <a:rPr lang="ru-RU" dirty="0" err="1" smtClean="0"/>
              <a:t>возз’єднання</a:t>
            </a:r>
            <a:r>
              <a:rPr lang="ru-RU" dirty="0" smtClean="0"/>
              <a:t> </a:t>
            </a:r>
            <a:r>
              <a:rPr lang="ru-RU" dirty="0" err="1" smtClean="0"/>
              <a:t>Північної</a:t>
            </a:r>
            <a:r>
              <a:rPr lang="ru-RU" dirty="0" smtClean="0"/>
              <a:t> </a:t>
            </a:r>
            <a:r>
              <a:rPr lang="ru-RU" dirty="0" err="1" smtClean="0"/>
              <a:t>Буковини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Радянською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», — </a:t>
            </a:r>
            <a:r>
              <a:rPr lang="ru-RU" dirty="0" err="1" smtClean="0"/>
              <a:t>з</a:t>
            </a:r>
            <a:r>
              <a:rPr lang="ru-RU" dirty="0" smtClean="0"/>
              <a:t> листа до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письменників</a:t>
            </a:r>
            <a:r>
              <a:rPr lang="ru-RU" dirty="0" smtClean="0"/>
              <a:t>. Коли </a:t>
            </a:r>
            <a:r>
              <a:rPr lang="ru-RU" dirty="0" err="1" smtClean="0"/>
              <a:t>читаєш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твори, </a:t>
            </a:r>
            <a:r>
              <a:rPr lang="ru-RU" dirty="0" err="1" smtClean="0"/>
              <a:t>які</a:t>
            </a:r>
            <a:r>
              <a:rPr lang="ru-RU" dirty="0" smtClean="0"/>
              <a:t> стали </a:t>
            </a:r>
            <a:r>
              <a:rPr lang="ru-RU" dirty="0" err="1" smtClean="0"/>
              <a:t>класикою</a:t>
            </a:r>
            <a:r>
              <a:rPr lang="ru-RU" dirty="0" smtClean="0"/>
              <a:t>, </a:t>
            </a:r>
            <a:r>
              <a:rPr lang="ru-RU" dirty="0" err="1" smtClean="0"/>
              <a:t>щоденники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, то </a:t>
            </a:r>
            <a:r>
              <a:rPr lang="ru-RU" dirty="0" err="1" smtClean="0"/>
              <a:t>здається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ніби</a:t>
            </a:r>
            <a:r>
              <a:rPr lang="ru-RU" dirty="0" smtClean="0"/>
              <a:t> перед нами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. </a:t>
            </a:r>
            <a:r>
              <a:rPr lang="ru-RU" dirty="0" err="1" smtClean="0"/>
              <a:t>Якою</a:t>
            </a:r>
            <a:r>
              <a:rPr lang="ru-RU" dirty="0" smtClean="0"/>
              <a:t> ж вона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насправді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20.03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568628" cy="5976664"/>
          </a:xfrm>
          <a:prstGeom prst="rect">
            <a:avLst/>
          </a:prstGeom>
          <a:noFill/>
        </p:spPr>
      </p:pic>
      <p:pic>
        <p:nvPicPr>
          <p:cNvPr id="2052" name="Picture 4" descr="C:\Users\Admin\Desktop\Ольга-Кобилянська-Земля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209282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ЗАМІСТЬ ПІСЛЯМОВИ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6371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300" dirty="0" smtClean="0"/>
              <a:t>Весь </a:t>
            </a:r>
            <a:r>
              <a:rPr lang="ru-RU" sz="2300" dirty="0" err="1" smtClean="0"/>
              <a:t>архів</a:t>
            </a:r>
            <a:r>
              <a:rPr lang="ru-RU" sz="2300" dirty="0" smtClean="0"/>
              <a:t> </a:t>
            </a:r>
            <a:r>
              <a:rPr lang="ru-RU" sz="2300" dirty="0" err="1" smtClean="0"/>
              <a:t>і</a:t>
            </a:r>
            <a:r>
              <a:rPr lang="ru-RU" sz="2300" dirty="0" smtClean="0"/>
              <a:t> </a:t>
            </a:r>
            <a:r>
              <a:rPr lang="ru-RU" sz="2300" dirty="0" err="1" smtClean="0"/>
              <a:t>багато</a:t>
            </a:r>
            <a:r>
              <a:rPr lang="ru-RU" sz="2300" dirty="0" smtClean="0"/>
              <a:t> </a:t>
            </a:r>
            <a:r>
              <a:rPr lang="ru-RU" sz="2300" dirty="0" err="1" smtClean="0"/>
              <a:t>особистих</a:t>
            </a:r>
            <a:r>
              <a:rPr lang="ru-RU" sz="2300" dirty="0" smtClean="0"/>
              <a:t> речей </a:t>
            </a:r>
            <a:r>
              <a:rPr lang="ru-RU" sz="2300" dirty="0" err="1" smtClean="0"/>
              <a:t>письменниці</a:t>
            </a:r>
            <a:r>
              <a:rPr lang="ru-RU" sz="2300" dirty="0" smtClean="0"/>
              <a:t> </a:t>
            </a:r>
            <a:r>
              <a:rPr lang="ru-RU" sz="2300" dirty="0" err="1" smtClean="0"/>
              <a:t>нині</a:t>
            </a:r>
            <a:r>
              <a:rPr lang="ru-RU" sz="2300" dirty="0" smtClean="0"/>
              <a:t> </a:t>
            </a:r>
            <a:r>
              <a:rPr lang="ru-RU" sz="2300" dirty="0" err="1" smtClean="0"/>
              <a:t>знаходяться</a:t>
            </a:r>
            <a:r>
              <a:rPr lang="ru-RU" sz="2300" dirty="0" smtClean="0"/>
              <a:t> у </a:t>
            </a:r>
            <a:r>
              <a:rPr lang="ru-RU" sz="2300" dirty="0" err="1" smtClean="0"/>
              <a:t>місцевому</a:t>
            </a:r>
            <a:r>
              <a:rPr lang="ru-RU" sz="2300" dirty="0" smtClean="0"/>
              <a:t> </a:t>
            </a:r>
            <a:r>
              <a:rPr lang="ru-RU" sz="2300" dirty="0" err="1" smtClean="0"/>
              <a:t>краєзнавчому</a:t>
            </a:r>
            <a:r>
              <a:rPr lang="ru-RU" sz="2300" dirty="0" smtClean="0"/>
              <a:t> </a:t>
            </a:r>
            <a:r>
              <a:rPr lang="ru-RU" sz="2300" dirty="0" err="1" smtClean="0"/>
              <a:t>музеї</a:t>
            </a:r>
            <a:r>
              <a:rPr lang="ru-RU" sz="2300" dirty="0" smtClean="0"/>
              <a:t> (</a:t>
            </a:r>
            <a:r>
              <a:rPr lang="ru-RU" sz="2300" dirty="0" err="1" smtClean="0"/>
              <a:t>колишній</a:t>
            </a:r>
            <a:r>
              <a:rPr lang="ru-RU" sz="2300" dirty="0" smtClean="0"/>
              <a:t> </a:t>
            </a:r>
            <a:r>
              <a:rPr lang="ru-RU" sz="2300" dirty="0" err="1" smtClean="0"/>
              <a:t>планетарій</a:t>
            </a:r>
            <a:r>
              <a:rPr lang="ru-RU" sz="2300" dirty="0" smtClean="0"/>
              <a:t>). </a:t>
            </a:r>
            <a:r>
              <a:rPr lang="ru-RU" sz="2300" dirty="0" err="1" smtClean="0"/>
              <a:t>Умови</a:t>
            </a:r>
            <a:r>
              <a:rPr lang="ru-RU" sz="2300" dirty="0" smtClean="0"/>
              <a:t> </a:t>
            </a:r>
            <a:r>
              <a:rPr lang="ru-RU" sz="2300" dirty="0" err="1" smtClean="0"/>
              <a:t>зберігання</a:t>
            </a:r>
            <a:r>
              <a:rPr lang="ru-RU" sz="2300" dirty="0" smtClean="0"/>
              <a:t> там не </a:t>
            </a:r>
            <a:r>
              <a:rPr lang="ru-RU" sz="2300" dirty="0" err="1" smtClean="0"/>
              <a:t>найкращі</a:t>
            </a:r>
            <a:r>
              <a:rPr lang="ru-RU" sz="2300" dirty="0" smtClean="0"/>
              <a:t>. </a:t>
            </a:r>
            <a:r>
              <a:rPr lang="ru-RU" sz="2300" dirty="0" err="1" smtClean="0"/>
              <a:t>Кілька</a:t>
            </a:r>
            <a:r>
              <a:rPr lang="ru-RU" sz="2300" dirty="0" smtClean="0"/>
              <a:t> </a:t>
            </a:r>
            <a:r>
              <a:rPr lang="ru-RU" sz="2300" dirty="0" err="1" smtClean="0"/>
              <a:t>років</a:t>
            </a:r>
            <a:r>
              <a:rPr lang="ru-RU" sz="2300" dirty="0" smtClean="0"/>
              <a:t> тому </a:t>
            </a:r>
            <a:r>
              <a:rPr lang="ru-RU" sz="2300" dirty="0" err="1" smtClean="0"/>
              <a:t>хотіли</a:t>
            </a:r>
            <a:r>
              <a:rPr lang="ru-RU" sz="2300" dirty="0" smtClean="0"/>
              <a:t> </a:t>
            </a:r>
            <a:r>
              <a:rPr lang="ru-RU" sz="2300" dirty="0" err="1" smtClean="0"/>
              <a:t>побудувати</a:t>
            </a:r>
            <a:r>
              <a:rPr lang="ru-RU" sz="2300" dirty="0" smtClean="0"/>
              <a:t> </a:t>
            </a:r>
            <a:r>
              <a:rPr lang="ru-RU" sz="2300" dirty="0" err="1" smtClean="0"/>
              <a:t>спеціальний</a:t>
            </a:r>
            <a:r>
              <a:rPr lang="ru-RU" sz="2300" dirty="0" smtClean="0"/>
              <a:t> комплекс. Але </a:t>
            </a:r>
            <a:r>
              <a:rPr lang="ru-RU" sz="2300" dirty="0" err="1" smtClean="0"/>
              <a:t>цей</a:t>
            </a:r>
            <a:r>
              <a:rPr lang="ru-RU" sz="2300" dirty="0" smtClean="0"/>
              <a:t> проект, за браком </a:t>
            </a:r>
            <a:r>
              <a:rPr lang="ru-RU" sz="2300" dirty="0" err="1" smtClean="0"/>
              <a:t>коштів</a:t>
            </a:r>
            <a:r>
              <a:rPr lang="ru-RU" sz="2300" dirty="0" smtClean="0"/>
              <a:t>, </a:t>
            </a:r>
            <a:r>
              <a:rPr lang="ru-RU" sz="2300" dirty="0" err="1" smtClean="0"/>
              <a:t>досі</a:t>
            </a:r>
            <a:r>
              <a:rPr lang="ru-RU" sz="2300" dirty="0" smtClean="0"/>
              <a:t> </a:t>
            </a:r>
            <a:r>
              <a:rPr lang="ru-RU" sz="2300" dirty="0" err="1" smtClean="0"/>
              <a:t>лишається</a:t>
            </a:r>
            <a:r>
              <a:rPr lang="ru-RU" sz="2300" dirty="0" smtClean="0"/>
              <a:t> на </a:t>
            </a:r>
            <a:r>
              <a:rPr lang="ru-RU" sz="2300" dirty="0" err="1" smtClean="0"/>
              <a:t>папері</a:t>
            </a:r>
            <a:r>
              <a:rPr lang="ru-RU" sz="2300" dirty="0" smtClean="0"/>
              <a:t>. У самому </a:t>
            </a:r>
            <a:r>
              <a:rPr lang="ru-RU" sz="2300" dirty="0" err="1" smtClean="0"/>
              <a:t>музеї</a:t>
            </a:r>
            <a:r>
              <a:rPr lang="ru-RU" sz="2300" dirty="0" smtClean="0"/>
              <a:t> </a:t>
            </a:r>
            <a:r>
              <a:rPr lang="ru-RU" sz="2300" dirty="0" err="1" smtClean="0"/>
              <a:t>Кобилянської</a:t>
            </a:r>
            <a:r>
              <a:rPr lang="ru-RU" sz="2300" dirty="0" smtClean="0"/>
              <a:t> </a:t>
            </a:r>
            <a:r>
              <a:rPr lang="ru-RU" sz="2300" dirty="0" err="1" smtClean="0"/>
              <a:t>тече</a:t>
            </a:r>
            <a:r>
              <a:rPr lang="ru-RU" sz="2300" dirty="0" smtClean="0"/>
              <a:t> </a:t>
            </a:r>
            <a:r>
              <a:rPr lang="ru-RU" sz="2300" dirty="0" err="1" smtClean="0"/>
              <a:t>дах</a:t>
            </a:r>
            <a:r>
              <a:rPr lang="ru-RU" sz="2300" dirty="0" smtClean="0"/>
              <a:t>, </a:t>
            </a:r>
            <a:r>
              <a:rPr lang="ru-RU" sz="2300" dirty="0" err="1" smtClean="0"/>
              <a:t>провалюється</a:t>
            </a:r>
            <a:r>
              <a:rPr lang="ru-RU" sz="2300" dirty="0" smtClean="0"/>
              <a:t> </a:t>
            </a:r>
            <a:r>
              <a:rPr lang="ru-RU" sz="2300" dirty="0" err="1" smtClean="0"/>
              <a:t>підлога</a:t>
            </a:r>
            <a:r>
              <a:rPr lang="ru-RU" sz="2300" dirty="0" smtClean="0"/>
              <a:t> на </a:t>
            </a:r>
            <a:r>
              <a:rPr lang="ru-RU" sz="2300" dirty="0" err="1" smtClean="0"/>
              <a:t>веранді</a:t>
            </a:r>
            <a:r>
              <a:rPr lang="ru-RU" sz="2300" dirty="0" smtClean="0"/>
              <a:t>, перманентно </a:t>
            </a:r>
            <a:r>
              <a:rPr lang="ru-RU" sz="2300" dirty="0" err="1" smtClean="0"/>
              <a:t>виникають</a:t>
            </a:r>
            <a:r>
              <a:rPr lang="ru-RU" sz="2300" dirty="0" smtClean="0"/>
              <a:t> </a:t>
            </a:r>
            <a:r>
              <a:rPr lang="ru-RU" sz="2300" dirty="0" err="1" smtClean="0"/>
              <a:t>проблеми</a:t>
            </a:r>
            <a:r>
              <a:rPr lang="ru-RU" sz="2300" dirty="0" smtClean="0"/>
              <a:t> </a:t>
            </a:r>
            <a:r>
              <a:rPr lang="ru-RU" sz="2300" dirty="0" err="1" smtClean="0"/>
              <a:t>з</a:t>
            </a:r>
            <a:r>
              <a:rPr lang="ru-RU" sz="2300" dirty="0" smtClean="0"/>
              <a:t> </a:t>
            </a:r>
            <a:r>
              <a:rPr lang="ru-RU" sz="2300" dirty="0" err="1" smtClean="0"/>
              <a:t>опалюванням</a:t>
            </a:r>
            <a:r>
              <a:rPr lang="ru-RU" sz="2300" dirty="0" smtClean="0"/>
              <a:t> </a:t>
            </a:r>
            <a:r>
              <a:rPr lang="ru-RU" sz="2300" dirty="0" err="1" smtClean="0"/>
              <a:t>будинку</a:t>
            </a:r>
            <a:r>
              <a:rPr lang="ru-RU" sz="2300" dirty="0" smtClean="0"/>
              <a:t>. </a:t>
            </a:r>
            <a:r>
              <a:rPr lang="ru-RU" sz="2300" dirty="0" err="1" smtClean="0"/>
              <a:t>Зовсім</a:t>
            </a:r>
            <a:r>
              <a:rPr lang="ru-RU" sz="2300" dirty="0" smtClean="0"/>
              <a:t> нема </a:t>
            </a:r>
            <a:r>
              <a:rPr lang="ru-RU" sz="2300" dirty="0" err="1" smtClean="0"/>
              <a:t>коштів</a:t>
            </a:r>
            <a:r>
              <a:rPr lang="ru-RU" sz="2300" dirty="0" smtClean="0"/>
              <a:t> на </a:t>
            </a:r>
            <a:r>
              <a:rPr lang="ru-RU" sz="2300" dirty="0" err="1" smtClean="0"/>
              <a:t>придбання</a:t>
            </a:r>
            <a:r>
              <a:rPr lang="ru-RU" sz="2300" dirty="0" smtClean="0"/>
              <a:t> </a:t>
            </a:r>
            <a:r>
              <a:rPr lang="ru-RU" sz="2300" dirty="0" err="1" smtClean="0"/>
              <a:t>нових</a:t>
            </a:r>
            <a:r>
              <a:rPr lang="ru-RU" sz="2300" dirty="0" smtClean="0"/>
              <a:t> </a:t>
            </a:r>
            <a:r>
              <a:rPr lang="ru-RU" sz="2300" dirty="0" err="1" smtClean="0"/>
              <a:t>експонатів</a:t>
            </a:r>
            <a:r>
              <a:rPr lang="ru-RU" sz="2300" dirty="0" smtClean="0"/>
              <a:t>. Але, попри </a:t>
            </a:r>
            <a:r>
              <a:rPr lang="ru-RU" sz="2300" dirty="0" err="1" smtClean="0"/>
              <a:t>всі</a:t>
            </a:r>
            <a:r>
              <a:rPr lang="ru-RU" sz="2300" dirty="0" smtClean="0"/>
              <a:t> </a:t>
            </a:r>
            <a:r>
              <a:rPr lang="ru-RU" sz="2300" dirty="0" err="1" smtClean="0"/>
              <a:t>негаразди</a:t>
            </a:r>
            <a:r>
              <a:rPr lang="ru-RU" sz="2300" dirty="0" smtClean="0"/>
              <a:t>, </a:t>
            </a:r>
            <a:r>
              <a:rPr lang="ru-RU" sz="2300" dirty="0" err="1" smtClean="0"/>
              <a:t>після</a:t>
            </a:r>
            <a:r>
              <a:rPr lang="ru-RU" sz="2300" dirty="0" smtClean="0"/>
              <a:t> </a:t>
            </a:r>
            <a:r>
              <a:rPr lang="ru-RU" sz="2300" dirty="0" err="1" smtClean="0"/>
              <a:t>відвідин</a:t>
            </a:r>
            <a:r>
              <a:rPr lang="ru-RU" sz="2300" dirty="0" smtClean="0"/>
              <a:t> музею </a:t>
            </a:r>
            <a:r>
              <a:rPr lang="ru-RU" sz="2300" dirty="0" err="1" smtClean="0"/>
              <a:t>зовсім</a:t>
            </a:r>
            <a:r>
              <a:rPr lang="ru-RU" sz="2300" dirty="0" smtClean="0"/>
              <a:t> </a:t>
            </a:r>
            <a:r>
              <a:rPr lang="ru-RU" sz="2300" dirty="0" err="1" smtClean="0"/>
              <a:t>інакше</a:t>
            </a:r>
            <a:r>
              <a:rPr lang="ru-RU" sz="2300" dirty="0" smtClean="0"/>
              <a:t> </a:t>
            </a:r>
            <a:r>
              <a:rPr lang="ru-RU" sz="2300" dirty="0" err="1" smtClean="0"/>
              <a:t>ставишся</a:t>
            </a:r>
            <a:r>
              <a:rPr lang="ru-RU" sz="2300" dirty="0" smtClean="0"/>
              <a:t> до </a:t>
            </a:r>
            <a:r>
              <a:rPr lang="ru-RU" sz="2300" dirty="0" err="1" smtClean="0"/>
              <a:t>її</a:t>
            </a:r>
            <a:r>
              <a:rPr lang="ru-RU" sz="2300" dirty="0" smtClean="0"/>
              <a:t> </a:t>
            </a:r>
            <a:r>
              <a:rPr lang="ru-RU" sz="2300" dirty="0" err="1" smtClean="0"/>
              <a:t>творів</a:t>
            </a:r>
            <a:r>
              <a:rPr lang="ru-RU" sz="2300" dirty="0" smtClean="0"/>
              <a:t> </a:t>
            </a:r>
            <a:r>
              <a:rPr lang="ru-RU" sz="2300" dirty="0" err="1" smtClean="0"/>
              <a:t>і</a:t>
            </a:r>
            <a:r>
              <a:rPr lang="ru-RU" sz="2300" dirty="0" smtClean="0"/>
              <a:t> </a:t>
            </a:r>
            <a:r>
              <a:rPr lang="ru-RU" sz="2300" dirty="0" err="1" smtClean="0"/>
              <a:t>розумієш</a:t>
            </a:r>
            <a:r>
              <a:rPr lang="ru-RU" sz="2300" dirty="0" smtClean="0"/>
              <a:t> — вони </a:t>
            </a:r>
            <a:r>
              <a:rPr lang="ru-RU" sz="2300" dirty="0" err="1" smtClean="0"/>
              <a:t>зовсім</a:t>
            </a:r>
            <a:r>
              <a:rPr lang="ru-RU" sz="2300" dirty="0" smtClean="0"/>
              <a:t> не </a:t>
            </a:r>
            <a:r>
              <a:rPr lang="ru-RU" sz="2300" dirty="0" err="1" smtClean="0"/>
              <a:t>архаїчні</a:t>
            </a:r>
            <a:r>
              <a:rPr lang="ru-RU" sz="2300" dirty="0" smtClean="0"/>
              <a:t>, а </a:t>
            </a:r>
            <a:r>
              <a:rPr lang="ru-RU" sz="2300" dirty="0" err="1" smtClean="0"/>
              <a:t>сучасні</a:t>
            </a:r>
            <a:r>
              <a:rPr lang="ru-RU" sz="2300" dirty="0" smtClean="0"/>
              <a:t>. </a:t>
            </a:r>
            <a:r>
              <a:rPr lang="ru-RU" sz="2300" dirty="0" err="1" smtClean="0"/>
              <a:t>Бо</a:t>
            </a:r>
            <a:r>
              <a:rPr lang="ru-RU" sz="2300" dirty="0" smtClean="0"/>
              <a:t> </a:t>
            </a:r>
            <a:r>
              <a:rPr lang="ru-RU" sz="2300" dirty="0" err="1" smtClean="0"/>
              <a:t>питання</a:t>
            </a:r>
            <a:r>
              <a:rPr lang="ru-RU" sz="2300" dirty="0" smtClean="0"/>
              <a:t> добра </a:t>
            </a:r>
            <a:r>
              <a:rPr lang="ru-RU" sz="2300" dirty="0" err="1" smtClean="0"/>
              <a:t>і</a:t>
            </a:r>
            <a:r>
              <a:rPr lang="ru-RU" sz="2300" dirty="0" smtClean="0"/>
              <a:t> зла </a:t>
            </a:r>
            <a:r>
              <a:rPr lang="ru-RU" sz="2300" dirty="0" err="1" smtClean="0"/>
              <a:t>категорії</a:t>
            </a:r>
            <a:r>
              <a:rPr lang="ru-RU" sz="2300" dirty="0" smtClean="0"/>
              <a:t> </a:t>
            </a:r>
            <a:r>
              <a:rPr lang="ru-RU" sz="2300" dirty="0" err="1" smtClean="0"/>
              <a:t>вічні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Admin\Desktop\Olha-kobylyan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00808"/>
            <a:ext cx="3096344" cy="43563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іографія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4258816" cy="525658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/>
              <a:t>Ольга </a:t>
            </a:r>
            <a:r>
              <a:rPr lang="ru-RU" sz="2000" dirty="0" err="1" smtClean="0"/>
              <a:t>Кобилянська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народилася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містечку</a:t>
            </a:r>
            <a:r>
              <a:rPr lang="ru-RU" sz="2000" dirty="0" smtClean="0"/>
              <a:t> </a:t>
            </a:r>
            <a:r>
              <a:rPr lang="ru-RU" sz="2000" dirty="0" err="1" smtClean="0"/>
              <a:t>ҐураТумора</a:t>
            </a:r>
            <a:r>
              <a:rPr lang="ru-RU" sz="2000" dirty="0" smtClean="0"/>
              <a:t> (</a:t>
            </a:r>
            <a:r>
              <a:rPr lang="ru-RU" sz="2000" dirty="0" err="1" smtClean="0"/>
              <a:t>сучасна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назва</a:t>
            </a:r>
            <a:r>
              <a:rPr lang="ru-RU" sz="2000" dirty="0" smtClean="0"/>
              <a:t> </a:t>
            </a:r>
            <a:r>
              <a:rPr lang="ru-RU" sz="2000" dirty="0" err="1" smtClean="0"/>
              <a:t>Ґура-Гуморулуй</a:t>
            </a:r>
            <a:r>
              <a:rPr lang="ru-RU" sz="2000" dirty="0" smtClean="0"/>
              <a:t>) на </a:t>
            </a:r>
            <a:r>
              <a:rPr lang="ru-RU" sz="2000" dirty="0" err="1" smtClean="0"/>
              <a:t>півдні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Буковини</a:t>
            </a:r>
            <a:r>
              <a:rPr lang="ru-RU" sz="2000" dirty="0" smtClean="0"/>
              <a:t> (</a:t>
            </a:r>
            <a:r>
              <a:rPr lang="ru-RU" sz="2000" dirty="0" err="1" smtClean="0"/>
              <a:t>тепер</a:t>
            </a:r>
            <a:r>
              <a:rPr lang="ru-RU" sz="2000" dirty="0" smtClean="0"/>
              <a:t> — </a:t>
            </a:r>
            <a:r>
              <a:rPr lang="ru-RU" sz="2000" dirty="0" err="1" smtClean="0"/>
              <a:t>територія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Румунії</a:t>
            </a:r>
            <a:r>
              <a:rPr lang="ru-RU" sz="2000" dirty="0" smtClean="0"/>
              <a:t>) 27 листопада 1863 р. у </a:t>
            </a:r>
            <a:r>
              <a:rPr lang="ru-RU" sz="2000" dirty="0" err="1" smtClean="0"/>
              <a:t>родині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дрібного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службовця</a:t>
            </a:r>
            <a:r>
              <a:rPr lang="ru-RU" sz="2000" dirty="0" smtClean="0"/>
              <a:t>. </a:t>
            </a:r>
            <a:r>
              <a:rPr lang="ru-RU" sz="2000" dirty="0" err="1" smtClean="0"/>
              <a:t>Батько</a:t>
            </a:r>
            <a:r>
              <a:rPr lang="ru-RU" sz="2000" dirty="0" smtClean="0"/>
              <a:t>, </a:t>
            </a:r>
            <a:r>
              <a:rPr lang="ru-RU" sz="2000" dirty="0" err="1" smtClean="0"/>
              <a:t>Юліан</a:t>
            </a:r>
            <a:r>
              <a:rPr lang="ru-RU" sz="2000" dirty="0" smtClean="0"/>
              <a:t> </a:t>
            </a:r>
            <a:r>
              <a:rPr lang="ru-RU" sz="2000" dirty="0" err="1" smtClean="0"/>
              <a:t>Кобилянський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народився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Галичині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належав до шляхетного роду,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мав</a:t>
            </a:r>
            <a:r>
              <a:rPr lang="ru-RU" sz="2000" dirty="0" smtClean="0"/>
              <a:t> герб </a:t>
            </a:r>
            <a:r>
              <a:rPr lang="ru-RU" sz="2000" dirty="0" err="1" smtClean="0"/>
              <a:t>і</a:t>
            </a:r>
            <a:r>
              <a:rPr lang="ru-RU" sz="2000" dirty="0" smtClean="0"/>
              <a:t> походив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Наддніпрянщини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Мати</a:t>
            </a:r>
            <a:r>
              <a:rPr lang="ru-RU" sz="2000" dirty="0" smtClean="0"/>
              <a:t> Ольги, </a:t>
            </a:r>
            <a:r>
              <a:rPr lang="ru-RU" sz="2000" dirty="0" err="1" smtClean="0"/>
              <a:t>Марія</a:t>
            </a:r>
            <a:r>
              <a:rPr lang="ru-RU" sz="2000" dirty="0" smtClean="0"/>
              <a:t> Вернер, походила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німецької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родини</a:t>
            </a:r>
            <a:r>
              <a:rPr lang="ru-RU" sz="2000" dirty="0" smtClean="0"/>
              <a:t>, яка дала </a:t>
            </a:r>
            <a:r>
              <a:rPr lang="ru-RU" sz="2000" dirty="0" err="1" smtClean="0"/>
              <a:t>німецькій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поета-романтика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Захарія</a:t>
            </a:r>
            <a:r>
              <a:rPr lang="ru-RU" sz="2000" dirty="0" smtClean="0"/>
              <a:t> Вернера. Будучи </a:t>
            </a:r>
            <a:r>
              <a:rPr lang="ru-RU" sz="2000" dirty="0" err="1" smtClean="0"/>
              <a:t>сполненою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німкенею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любові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чоловіка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Марія</a:t>
            </a:r>
            <a:r>
              <a:rPr lang="ru-RU" sz="2000" dirty="0" smtClean="0"/>
              <a:t> Вернер </a:t>
            </a:r>
            <a:r>
              <a:rPr lang="ru-RU" sz="2000" dirty="0" err="1" smtClean="0"/>
              <a:t>вивчила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мову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прийняла</a:t>
            </a:r>
            <a:r>
              <a:rPr lang="ru-RU" sz="2000" dirty="0" smtClean="0"/>
              <a:t> </a:t>
            </a:r>
            <a:r>
              <a:rPr lang="ru-RU" sz="2000" dirty="0" err="1" smtClean="0"/>
              <a:t>греко-католицьку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виховувала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 у </a:t>
            </a:r>
            <a:r>
              <a:rPr lang="ru-RU" sz="2000" dirty="0" err="1" smtClean="0"/>
              <a:t>пошані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любові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коріння</a:t>
            </a:r>
            <a:r>
              <a:rPr lang="ru-RU" sz="2000" dirty="0" smtClean="0"/>
              <a:t>. У </a:t>
            </a:r>
            <a:r>
              <a:rPr lang="ru-RU" sz="2000" dirty="0" err="1" smtClean="0"/>
              <a:t>багатодітній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родині</a:t>
            </a:r>
            <a:r>
              <a:rPr lang="ru-RU" sz="2000" dirty="0" smtClean="0"/>
              <a:t> (семеро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) Ольга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четвертою </a:t>
            </a:r>
            <a:r>
              <a:rPr lang="ru-RU" sz="2000" dirty="0" err="1" smtClean="0"/>
              <a:t>дитиною</a:t>
            </a:r>
            <a:r>
              <a:rPr lang="ru-RU" sz="2000" dirty="0" smtClean="0"/>
              <a:t>. </a:t>
            </a:r>
            <a:endParaRPr lang="ru-RU" sz="2000" dirty="0"/>
          </a:p>
        </p:txBody>
      </p:sp>
      <p:pic>
        <p:nvPicPr>
          <p:cNvPr id="4098" name="Picture 2" descr="C:\Users\Admin\Desktop\15kobi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913632" cy="54703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80920" cy="50405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dirty="0" smtClean="0"/>
              <a:t>         Родина </a:t>
            </a:r>
            <a:r>
              <a:rPr lang="ru-RU" dirty="0" err="1" smtClean="0"/>
              <a:t>Кобилянських</a:t>
            </a:r>
            <a:r>
              <a:rPr lang="ru-RU" dirty="0" smtClean="0"/>
              <a:t>. </a:t>
            </a:r>
            <a:r>
              <a:rPr lang="ru-RU" dirty="0" err="1" smtClean="0"/>
              <a:t>Чернівці</a:t>
            </a:r>
            <a:r>
              <a:rPr lang="ru-RU" dirty="0" smtClean="0"/>
              <a:t>, 1898 </a:t>
            </a:r>
            <a:r>
              <a:rPr lang="ru-RU" dirty="0" err="1" smtClean="0"/>
              <a:t>рік</a:t>
            </a:r>
            <a:r>
              <a:rPr lang="ru-RU" dirty="0" smtClean="0"/>
              <a:t>. Стоять (</a:t>
            </a:r>
            <a:r>
              <a:rPr lang="ru-RU" dirty="0" err="1" smtClean="0"/>
              <a:t>зліва</a:t>
            </a:r>
            <a:r>
              <a:rPr lang="ru-RU" dirty="0" smtClean="0"/>
              <a:t> направо): </a:t>
            </a:r>
            <a:r>
              <a:rPr lang="ru-RU" dirty="0" err="1" smtClean="0"/>
              <a:t>Олександр</a:t>
            </a:r>
            <a:r>
              <a:rPr lang="ru-RU" dirty="0" smtClean="0"/>
              <a:t>, </a:t>
            </a:r>
            <a:r>
              <a:rPr lang="ru-RU" dirty="0" err="1" smtClean="0"/>
              <a:t>Юліан</a:t>
            </a:r>
            <a:r>
              <a:rPr lang="ru-RU" dirty="0" smtClean="0"/>
              <a:t>, Степан, </a:t>
            </a:r>
            <a:r>
              <a:rPr lang="ru-RU" dirty="0" err="1" smtClean="0"/>
              <a:t>Володимир</a:t>
            </a:r>
            <a:r>
              <a:rPr lang="ru-RU" dirty="0" smtClean="0"/>
              <a:t>. </a:t>
            </a:r>
            <a:r>
              <a:rPr lang="ru-RU" dirty="0" err="1" smtClean="0"/>
              <a:t>Сидять</a:t>
            </a:r>
            <a:r>
              <a:rPr lang="ru-RU" dirty="0" smtClean="0"/>
              <a:t> (</a:t>
            </a:r>
            <a:r>
              <a:rPr lang="ru-RU" dirty="0" err="1" smtClean="0"/>
              <a:t>зліва</a:t>
            </a:r>
            <a:r>
              <a:rPr lang="ru-RU" dirty="0" smtClean="0"/>
              <a:t> направо): Максим, </a:t>
            </a:r>
            <a:r>
              <a:rPr lang="ru-RU" dirty="0" err="1" smtClean="0"/>
              <a:t>Євгенія</a:t>
            </a:r>
            <a:r>
              <a:rPr lang="ru-RU" dirty="0" smtClean="0"/>
              <a:t>, </a:t>
            </a:r>
            <a:r>
              <a:rPr lang="ru-RU" dirty="0" err="1" smtClean="0"/>
              <a:t>Марія</a:t>
            </a:r>
            <a:r>
              <a:rPr lang="ru-RU" dirty="0" smtClean="0"/>
              <a:t> </a:t>
            </a:r>
            <a:r>
              <a:rPr lang="ru-RU" dirty="0" err="1" smtClean="0"/>
              <a:t>Йосипівна</a:t>
            </a:r>
            <a:r>
              <a:rPr lang="ru-RU" dirty="0" smtClean="0"/>
              <a:t> (</a:t>
            </a:r>
            <a:r>
              <a:rPr lang="ru-RU" dirty="0" err="1" smtClean="0"/>
              <a:t>мати</a:t>
            </a:r>
            <a:r>
              <a:rPr lang="ru-RU" dirty="0" smtClean="0"/>
              <a:t>), </a:t>
            </a:r>
            <a:r>
              <a:rPr lang="ru-RU" dirty="0" err="1" smtClean="0"/>
              <a:t>Юліан</a:t>
            </a:r>
            <a:r>
              <a:rPr lang="ru-RU" dirty="0" smtClean="0"/>
              <a:t> Якович (</a:t>
            </a:r>
            <a:r>
              <a:rPr lang="ru-RU" dirty="0" err="1" smtClean="0"/>
              <a:t>батько</a:t>
            </a:r>
            <a:r>
              <a:rPr lang="ru-RU" dirty="0" smtClean="0"/>
              <a:t>), Ольга.</a:t>
            </a:r>
            <a:endParaRPr lang="ru-RU" dirty="0"/>
          </a:p>
        </p:txBody>
      </p:sp>
      <p:pic>
        <p:nvPicPr>
          <p:cNvPr id="5122" name="Picture 2" descr="C:\Users\Admin\Desktop\8f406fa98861b918e1f7de05388a3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182685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У 1868 р. Ю. </a:t>
            </a:r>
            <a:r>
              <a:rPr lang="ru-RU" dirty="0" err="1" smtClean="0"/>
              <a:t>Кобилянського</a:t>
            </a:r>
            <a:r>
              <a:rPr lang="ru-RU" dirty="0" smtClean="0"/>
              <a:t> </a:t>
            </a:r>
            <a:r>
              <a:rPr lang="ru-RU" dirty="0" err="1" smtClean="0"/>
              <a:t>переводять</a:t>
            </a:r>
            <a:r>
              <a:rPr lang="ru-RU" dirty="0" smtClean="0"/>
              <a:t> до </a:t>
            </a:r>
            <a:r>
              <a:rPr lang="ru-RU" dirty="0" err="1" smtClean="0"/>
              <a:t>Сучави</a:t>
            </a:r>
            <a:r>
              <a:rPr lang="ru-RU" dirty="0" smtClean="0"/>
              <a:t>, </a:t>
            </a:r>
            <a:r>
              <a:rPr lang="ru-RU" dirty="0" err="1" smtClean="0"/>
              <a:t>згодом</a:t>
            </a:r>
            <a:r>
              <a:rPr lang="ru-RU" dirty="0" smtClean="0"/>
              <a:t> родина </a:t>
            </a:r>
            <a:r>
              <a:rPr lang="ru-RU" dirty="0" err="1" smtClean="0"/>
              <a:t>Кобилянських</a:t>
            </a:r>
            <a:r>
              <a:rPr lang="ru-RU" dirty="0" smtClean="0"/>
              <a:t> </a:t>
            </a:r>
            <a:r>
              <a:rPr lang="ru-RU" dirty="0" err="1" smtClean="0"/>
              <a:t>переїздить</a:t>
            </a:r>
            <a:r>
              <a:rPr lang="ru-RU" dirty="0" smtClean="0"/>
              <a:t> до </a:t>
            </a:r>
            <a:r>
              <a:rPr lang="ru-RU" dirty="0" err="1" smtClean="0"/>
              <a:t>Кімполунга</a:t>
            </a:r>
            <a:r>
              <a:rPr lang="ru-RU" dirty="0" smtClean="0"/>
              <a:t>, де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розкішної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минули </a:t>
            </a:r>
            <a:r>
              <a:rPr lang="ru-RU" dirty="0" err="1" smtClean="0"/>
              <a:t>дитинство</a:t>
            </a:r>
            <a:r>
              <a:rPr lang="ru-RU" dirty="0" smtClean="0"/>
              <a:t> та </a:t>
            </a:r>
            <a:r>
              <a:rPr lang="ru-RU" dirty="0" err="1" smtClean="0"/>
              <a:t>юність</a:t>
            </a:r>
            <a:r>
              <a:rPr lang="ru-RU" dirty="0" smtClean="0"/>
              <a:t> Ольги. У </a:t>
            </a:r>
            <a:r>
              <a:rPr lang="ru-RU" dirty="0" err="1" smtClean="0"/>
              <a:t>Кімполунзі</a:t>
            </a:r>
            <a:r>
              <a:rPr lang="ru-RU" dirty="0" smtClean="0"/>
              <a:t> </a:t>
            </a:r>
            <a:r>
              <a:rPr lang="ru-RU" dirty="0" err="1" smtClean="0"/>
              <a:t>дівчина</a:t>
            </a:r>
            <a:r>
              <a:rPr lang="ru-RU" dirty="0" smtClean="0"/>
              <a:t> </a:t>
            </a:r>
            <a:r>
              <a:rPr lang="ru-RU" dirty="0" err="1" smtClean="0"/>
              <a:t>відвідує</a:t>
            </a:r>
            <a:r>
              <a:rPr lang="ru-RU" dirty="0" smtClean="0"/>
              <a:t> </a:t>
            </a:r>
            <a:r>
              <a:rPr lang="ru-RU" dirty="0" err="1" smtClean="0"/>
              <a:t>початкову</a:t>
            </a:r>
            <a:r>
              <a:rPr lang="ru-RU" dirty="0" smtClean="0"/>
              <a:t> </a:t>
            </a:r>
            <a:r>
              <a:rPr lang="ru-RU" dirty="0" err="1" smtClean="0"/>
              <a:t>народну</a:t>
            </a:r>
            <a:r>
              <a:rPr lang="ru-RU" dirty="0" smtClean="0"/>
              <a:t> школу, де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здійснювалося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</a:t>
            </a:r>
            <a:r>
              <a:rPr lang="ru-RU" dirty="0" err="1" smtClean="0"/>
              <a:t>німецькою</a:t>
            </a:r>
            <a:r>
              <a:rPr lang="ru-RU" dirty="0" smtClean="0"/>
              <a:t> — </a:t>
            </a:r>
            <a:r>
              <a:rPr lang="ru-RU" dirty="0" err="1" smtClean="0"/>
              <a:t>офіційною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тогочасної</a:t>
            </a:r>
            <a:r>
              <a:rPr lang="ru-RU" dirty="0" smtClean="0"/>
              <a:t> </a:t>
            </a:r>
            <a:r>
              <a:rPr lang="ru-RU" dirty="0" err="1" smtClean="0"/>
              <a:t>Буковини</a:t>
            </a:r>
            <a:r>
              <a:rPr lang="ru-RU" dirty="0" smtClean="0"/>
              <a:t>. І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доводилося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в </a:t>
            </a:r>
            <a:r>
              <a:rPr lang="ru-RU" dirty="0" err="1" smtClean="0"/>
              <a:t>німецько-румунському</a:t>
            </a:r>
            <a:r>
              <a:rPr lang="ru-RU" dirty="0" smtClean="0"/>
              <a:t> </a:t>
            </a:r>
            <a:r>
              <a:rPr lang="ru-RU" dirty="0" err="1" smtClean="0"/>
              <a:t>оточенні</a:t>
            </a:r>
            <a:r>
              <a:rPr lang="ru-RU" dirty="0" smtClean="0"/>
              <a:t>,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подбав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дочка приватно </a:t>
            </a:r>
            <a:r>
              <a:rPr lang="ru-RU" dirty="0" err="1" smtClean="0"/>
              <a:t>вивчала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, </a:t>
            </a:r>
            <a:r>
              <a:rPr lang="ru-RU" dirty="0" err="1" smtClean="0"/>
              <a:t>ще</a:t>
            </a:r>
            <a:r>
              <a:rPr lang="ru-RU" dirty="0" smtClean="0"/>
              <a:t> одна </a:t>
            </a:r>
            <a:r>
              <a:rPr lang="ru-RU" dirty="0" err="1" smtClean="0"/>
              <a:t>мова</a:t>
            </a:r>
            <a:r>
              <a:rPr lang="ru-RU" dirty="0" smtClean="0"/>
              <a:t> — </a:t>
            </a:r>
            <a:r>
              <a:rPr lang="ru-RU" dirty="0" err="1" smtClean="0"/>
              <a:t>польська</a:t>
            </a:r>
            <a:r>
              <a:rPr lang="ru-RU" dirty="0" smtClean="0"/>
              <a:t> — </a:t>
            </a:r>
            <a:r>
              <a:rPr lang="ru-RU" dirty="0" err="1" smtClean="0"/>
              <a:t>постійно</a:t>
            </a:r>
            <a:r>
              <a:rPr lang="ru-RU" dirty="0" smtClean="0"/>
              <a:t> звучала </a:t>
            </a:r>
            <a:r>
              <a:rPr lang="ru-RU" dirty="0" err="1" smtClean="0"/>
              <a:t>вдома</a:t>
            </a:r>
            <a:r>
              <a:rPr lang="ru-RU" dirty="0" smtClean="0"/>
              <a:t>. У </a:t>
            </a:r>
            <a:r>
              <a:rPr lang="ru-RU" dirty="0" err="1" smtClean="0"/>
              <a:t>віці</a:t>
            </a:r>
            <a:r>
              <a:rPr lang="ru-RU" dirty="0" smtClean="0"/>
              <a:t> 13—14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майбутня</a:t>
            </a:r>
            <a:r>
              <a:rPr lang="ru-RU" dirty="0" smtClean="0"/>
              <a:t> </a:t>
            </a:r>
            <a:r>
              <a:rPr lang="ru-RU" dirty="0" err="1" smtClean="0"/>
              <a:t>письменниця</a:t>
            </a:r>
            <a:r>
              <a:rPr lang="ru-RU" dirty="0" smtClean="0"/>
              <a:t> </a:t>
            </a:r>
            <a:r>
              <a:rPr lang="ru-RU" dirty="0" err="1" smtClean="0"/>
              <a:t>пише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німецькою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      У 1880 р. </a:t>
            </a:r>
            <a:r>
              <a:rPr lang="ru-RU" dirty="0" err="1" smtClean="0"/>
              <a:t>написане</a:t>
            </a:r>
            <a:r>
              <a:rPr lang="ru-RU" dirty="0" smtClean="0"/>
              <a:t> перше </a:t>
            </a:r>
            <a:r>
              <a:rPr lang="ru-RU" dirty="0" err="1" smtClean="0"/>
              <a:t>німецькомовне</a:t>
            </a:r>
            <a:r>
              <a:rPr lang="ru-RU" dirty="0" smtClean="0"/>
              <a:t> </a:t>
            </a:r>
            <a:r>
              <a:rPr lang="ru-RU" dirty="0" err="1" smtClean="0"/>
              <a:t>оповідання</a:t>
            </a:r>
            <a:r>
              <a:rPr lang="ru-RU" dirty="0" smtClean="0"/>
              <a:t> О. </a:t>
            </a:r>
            <a:r>
              <a:rPr lang="ru-RU" dirty="0" err="1" smtClean="0"/>
              <a:t>Ко-билянської</a:t>
            </a:r>
            <a:r>
              <a:rPr lang="ru-RU" dirty="0" smtClean="0"/>
              <a:t> — «</a:t>
            </a:r>
            <a:r>
              <a:rPr lang="ru-RU" dirty="0" err="1" smtClean="0"/>
              <a:t>Гортенза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Нарис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одної</a:t>
            </a:r>
            <a:r>
              <a:rPr lang="ru-RU" dirty="0" smtClean="0"/>
              <a:t> </a:t>
            </a:r>
            <a:r>
              <a:rPr lang="ru-RU" dirty="0" err="1" smtClean="0"/>
              <a:t>дівчини</a:t>
            </a:r>
            <a:r>
              <a:rPr lang="ru-RU" dirty="0" smtClean="0"/>
              <a:t>», у 1883 р. — «Воля </a:t>
            </a:r>
            <a:r>
              <a:rPr lang="ru-RU" dirty="0" err="1" smtClean="0"/>
              <a:t>чи</a:t>
            </a:r>
            <a:r>
              <a:rPr lang="ru-RU" dirty="0" smtClean="0"/>
              <a:t> доля».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 err="1" smtClean="0"/>
              <a:t>алегоричні</a:t>
            </a:r>
            <a:r>
              <a:rPr lang="ru-RU" dirty="0" smtClean="0"/>
              <a:t> </a:t>
            </a:r>
            <a:r>
              <a:rPr lang="ru-RU" dirty="0" err="1" smtClean="0"/>
              <a:t>замальовки</a:t>
            </a:r>
            <a:r>
              <a:rPr lang="ru-RU" dirty="0" smtClean="0"/>
              <a:t> «</a:t>
            </a:r>
            <a:r>
              <a:rPr lang="ru-RU" dirty="0" err="1" smtClean="0"/>
              <a:t>Видиво</a:t>
            </a:r>
            <a:r>
              <a:rPr lang="ru-RU" dirty="0" smtClean="0"/>
              <a:t>» (1885), «Голубка </a:t>
            </a:r>
            <a:r>
              <a:rPr lang="ru-RU" dirty="0" err="1" smtClean="0"/>
              <a:t>і</a:t>
            </a:r>
            <a:r>
              <a:rPr lang="ru-RU" dirty="0" smtClean="0"/>
              <a:t> дуб» (1886), </a:t>
            </a:r>
            <a:r>
              <a:rPr lang="ru-RU" dirty="0" err="1" smtClean="0"/>
              <a:t>оповідання</a:t>
            </a:r>
            <a:r>
              <a:rPr lang="ru-RU" dirty="0" smtClean="0"/>
              <a:t> «Вона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заміж</a:t>
            </a:r>
            <a:r>
              <a:rPr lang="ru-RU" dirty="0" smtClean="0"/>
              <a:t>» (1886—1887). </a:t>
            </a:r>
          </a:p>
          <a:p>
            <a:pPr algn="just"/>
            <a:r>
              <a:rPr lang="ru-RU" dirty="0" smtClean="0"/>
              <a:t> 1888 р. О. </a:t>
            </a:r>
            <a:r>
              <a:rPr lang="ru-RU" dirty="0" err="1" smtClean="0"/>
              <a:t>Кобилянська</a:t>
            </a:r>
            <a:r>
              <a:rPr lang="ru-RU" dirty="0" smtClean="0"/>
              <a:t> почала </a:t>
            </a:r>
            <a:r>
              <a:rPr lang="ru-RU" dirty="0" err="1" smtClean="0"/>
              <a:t>писати</a:t>
            </a:r>
            <a:r>
              <a:rPr lang="ru-RU" dirty="0" smtClean="0"/>
              <a:t> </a:t>
            </a:r>
            <a:r>
              <a:rPr lang="ru-RU" dirty="0" err="1" smtClean="0"/>
              <a:t>німецькою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повість</a:t>
            </a:r>
            <a:r>
              <a:rPr lang="ru-RU" dirty="0" smtClean="0"/>
              <a:t> «</a:t>
            </a:r>
            <a:r>
              <a:rPr lang="ru-RU" dirty="0" err="1" smtClean="0"/>
              <a:t>Лореляй</a:t>
            </a:r>
            <a:r>
              <a:rPr lang="ru-RU" dirty="0" smtClean="0"/>
              <a:t>», яка в 1896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опублікована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«</a:t>
            </a:r>
            <a:r>
              <a:rPr lang="ru-RU" dirty="0" err="1" smtClean="0"/>
              <a:t>Царівна</a:t>
            </a:r>
            <a:r>
              <a:rPr lang="ru-RU" dirty="0" smtClean="0"/>
              <a:t>».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повісті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О. </a:t>
            </a:r>
            <a:r>
              <a:rPr lang="ru-RU" dirty="0" err="1" smtClean="0"/>
              <a:t>Кобилянською</a:t>
            </a:r>
            <a:r>
              <a:rPr lang="ru-RU" dirty="0" smtClean="0"/>
              <a:t> як </a:t>
            </a:r>
            <a:r>
              <a:rPr lang="ru-RU" dirty="0" err="1" smtClean="0"/>
              <a:t>письменницею</a:t>
            </a:r>
            <a:r>
              <a:rPr lang="ru-RU" dirty="0" smtClean="0"/>
              <a:t> </a:t>
            </a:r>
            <a:r>
              <a:rPr lang="ru-RU" dirty="0" err="1" smtClean="0"/>
              <a:t>знайомиться</a:t>
            </a:r>
            <a:r>
              <a:rPr lang="ru-RU" dirty="0" smtClean="0"/>
              <a:t> Леся </a:t>
            </a:r>
            <a:r>
              <a:rPr lang="ru-RU" dirty="0" err="1" smtClean="0"/>
              <a:t>Українка</a:t>
            </a:r>
            <a:r>
              <a:rPr lang="ru-RU" dirty="0" smtClean="0"/>
              <a:t>, яка прочитала </a:t>
            </a:r>
            <a:r>
              <a:rPr lang="ru-RU" dirty="0" err="1" smtClean="0"/>
              <a:t>рукопис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відтоді</a:t>
            </a:r>
            <a:r>
              <a:rPr lang="ru-RU" dirty="0" smtClean="0"/>
              <a:t> </a:t>
            </a:r>
            <a:r>
              <a:rPr lang="ru-RU" dirty="0" err="1" smtClean="0"/>
              <a:t>пильно</a:t>
            </a:r>
            <a:r>
              <a:rPr lang="ru-RU" dirty="0" smtClean="0"/>
              <a:t> </a:t>
            </a:r>
            <a:r>
              <a:rPr lang="ru-RU" dirty="0" err="1" smtClean="0"/>
              <a:t>стежила</a:t>
            </a:r>
            <a:r>
              <a:rPr lang="ru-RU" dirty="0" smtClean="0"/>
              <a:t> за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творами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1253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Ольга Кобилянська: відома і незнайома </vt:lpstr>
      <vt:lpstr>«В МОЄМУ ЖИТТІ НЕ ЧАСТО ГОСТЮЄ РАДІСТЬ»</vt:lpstr>
      <vt:lpstr>Слайд 4</vt:lpstr>
      <vt:lpstr>Слайд 5</vt:lpstr>
      <vt:lpstr>ЗАМІСТЬ ПІСЛЯМОВИ</vt:lpstr>
      <vt:lpstr>Біографія</vt:lpstr>
      <vt:lpstr>Слайд 8</vt:lpstr>
      <vt:lpstr>Слайд 9</vt:lpstr>
      <vt:lpstr>Слайд 10</vt:lpstr>
      <vt:lpstr>Слайд 11</vt:lpstr>
      <vt:lpstr>Памя’тник Ользі Кобилянській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2014-05-18T16:35:27Z</dcterms:created>
  <dcterms:modified xsi:type="dcterms:W3CDTF">2015-02-14T14:01:57Z</dcterms:modified>
</cp:coreProperties>
</file>