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1BEE18-5E3B-442C-B347-721E4A3098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2E594C0-036A-4F0F-8A2D-22F5D72927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700" y="1340768"/>
            <a:ext cx="5256584" cy="3472535"/>
          </a:xfrm>
        </p:spPr>
        <p:txBody>
          <a:bodyPr>
            <a:normAutofit/>
          </a:bodyPr>
          <a:lstStyle/>
          <a:p>
            <a:r>
              <a:rPr lang="ru-RU" sz="3200" i="1" dirty="0" err="1"/>
              <a:t>Йоганн</a:t>
            </a:r>
            <a:r>
              <a:rPr lang="ru-RU" sz="3200" i="1" dirty="0"/>
              <a:t> Вольфганг фон Гете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0192" y="4653136"/>
            <a:ext cx="4419600" cy="1066800"/>
          </a:xfrm>
        </p:spPr>
        <p:txBody>
          <a:bodyPr>
            <a:normAutofit/>
          </a:bodyPr>
          <a:lstStyle/>
          <a:p>
            <a:r>
              <a:rPr lang="ru-RU" sz="2800" dirty="0"/>
              <a:t>(1749 — 1832)</a:t>
            </a:r>
          </a:p>
        </p:txBody>
      </p:sp>
      <p:pic>
        <p:nvPicPr>
          <p:cNvPr id="1026" name="Picture 2" descr="C:\Users\в\Downloads\johann_wolfgang_von_goe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416824" cy="374441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500" i="1" dirty="0" err="1"/>
              <a:t>Ґете</a:t>
            </a:r>
            <a:r>
              <a:rPr lang="ru-RU" sz="1500" i="1" dirty="0"/>
              <a:t> </a:t>
            </a:r>
            <a:r>
              <a:rPr lang="ru-RU" sz="1500" i="1" dirty="0" err="1"/>
              <a:t>незабаром</a:t>
            </a:r>
            <a:r>
              <a:rPr lang="ru-RU" sz="1500" i="1" dirty="0"/>
              <a:t> </a:t>
            </a:r>
            <a:r>
              <a:rPr lang="ru-RU" sz="1500" i="1" dirty="0" err="1"/>
              <a:t>переконався</a:t>
            </a:r>
            <a:r>
              <a:rPr lang="ru-RU" sz="1500" i="1" dirty="0"/>
              <a:t>, </a:t>
            </a:r>
            <a:r>
              <a:rPr lang="ru-RU" sz="1500" i="1" dirty="0" err="1"/>
              <a:t>що</a:t>
            </a:r>
            <a:r>
              <a:rPr lang="ru-RU" sz="1500" i="1" dirty="0"/>
              <a:t> </a:t>
            </a:r>
            <a:r>
              <a:rPr lang="ru-RU" sz="1500" i="1" dirty="0" err="1"/>
              <a:t>це</a:t>
            </a:r>
            <a:r>
              <a:rPr lang="ru-RU" sz="1500" i="1" dirty="0"/>
              <a:t> </a:t>
            </a:r>
            <a:r>
              <a:rPr lang="ru-RU" sz="1500" i="1" dirty="0" err="1"/>
              <a:t>були</a:t>
            </a:r>
            <a:r>
              <a:rPr lang="ru-RU" sz="1500" i="1" dirty="0"/>
              <a:t> </a:t>
            </a:r>
            <a:r>
              <a:rPr lang="ru-RU" sz="1500" i="1" dirty="0" err="1"/>
              <a:t>марні</a:t>
            </a:r>
            <a:r>
              <a:rPr lang="ru-RU" sz="1500" i="1" dirty="0"/>
              <a:t> </a:t>
            </a:r>
            <a:r>
              <a:rPr lang="ru-RU" sz="1500" i="1" dirty="0" err="1"/>
              <a:t>сподівання</a:t>
            </a:r>
            <a:r>
              <a:rPr lang="ru-RU" sz="1500" i="1" dirty="0"/>
              <a:t>, </a:t>
            </a:r>
            <a:r>
              <a:rPr lang="ru-RU" sz="1500" i="1" dirty="0" err="1"/>
              <a:t>оскільки</a:t>
            </a:r>
            <a:r>
              <a:rPr lang="ru-RU" sz="1500" i="1" dirty="0"/>
              <a:t> герцог, </a:t>
            </a:r>
            <a:r>
              <a:rPr lang="ru-RU" sz="1500" i="1" dirty="0" err="1"/>
              <a:t>зрозуміло</a:t>
            </a:r>
            <a:r>
              <a:rPr lang="ru-RU" sz="1500" i="1" dirty="0"/>
              <a:t>, </a:t>
            </a:r>
            <a:r>
              <a:rPr lang="ru-RU" sz="1500" i="1" dirty="0" err="1"/>
              <a:t>забув</a:t>
            </a:r>
            <a:r>
              <a:rPr lang="ru-RU" sz="1500" i="1" dirty="0"/>
              <a:t> про </a:t>
            </a:r>
            <a:r>
              <a:rPr lang="ru-RU" sz="1500" i="1" dirty="0" err="1"/>
              <a:t>свої</a:t>
            </a:r>
            <a:r>
              <a:rPr lang="ru-RU" sz="1500" i="1" dirty="0"/>
              <a:t> </a:t>
            </a:r>
            <a:r>
              <a:rPr lang="ru-RU" sz="1500" i="1" dirty="0" err="1"/>
              <a:t>добрі</a:t>
            </a:r>
            <a:r>
              <a:rPr lang="ru-RU" sz="1500" i="1" dirty="0"/>
              <a:t> </a:t>
            </a:r>
            <a:r>
              <a:rPr lang="ru-RU" sz="1500" i="1" dirty="0" err="1"/>
              <a:t>наміри</a:t>
            </a:r>
            <a:r>
              <a:rPr lang="ru-RU" sz="1500" i="1" dirty="0"/>
              <a:t>. </a:t>
            </a:r>
            <a:r>
              <a:rPr lang="ru-RU" sz="1500" i="1" dirty="0" err="1"/>
              <a:t>Ґете</a:t>
            </a:r>
            <a:r>
              <a:rPr lang="ru-RU" sz="1500" i="1" dirty="0"/>
              <a:t> </a:t>
            </a:r>
            <a:r>
              <a:rPr lang="ru-RU" sz="1500" i="1" dirty="0" err="1"/>
              <a:t>поступово</a:t>
            </a:r>
            <a:r>
              <a:rPr lang="ru-RU" sz="1500" i="1" dirty="0"/>
              <a:t> </a:t>
            </a:r>
            <a:r>
              <a:rPr lang="ru-RU" sz="1500" i="1" dirty="0" err="1"/>
              <a:t>звузив</a:t>
            </a:r>
            <a:r>
              <a:rPr lang="ru-RU" sz="1500" i="1" dirty="0"/>
              <a:t> коло </a:t>
            </a:r>
            <a:r>
              <a:rPr lang="ru-RU" sz="1500" i="1" dirty="0" err="1"/>
              <a:t>своїх</a:t>
            </a:r>
            <a:r>
              <a:rPr lang="ru-RU" sz="1500" i="1" dirty="0"/>
              <a:t> </a:t>
            </a:r>
            <a:r>
              <a:rPr lang="ru-RU" sz="1500" i="1" dirty="0" err="1"/>
              <a:t>обов'язків</a:t>
            </a:r>
            <a:r>
              <a:rPr lang="ru-RU" sz="1500" i="1" dirty="0"/>
              <a:t>, </a:t>
            </a:r>
            <a:r>
              <a:rPr lang="ru-RU" sz="1500" i="1" dirty="0" err="1"/>
              <a:t>залишивши</a:t>
            </a:r>
            <a:r>
              <a:rPr lang="ru-RU" sz="1500" i="1" dirty="0"/>
              <a:t> </a:t>
            </a:r>
            <a:r>
              <a:rPr lang="ru-RU" sz="1500" i="1" dirty="0" err="1"/>
              <a:t>лише</a:t>
            </a:r>
            <a:r>
              <a:rPr lang="ru-RU" sz="1500" i="1" dirty="0"/>
              <a:t> </a:t>
            </a:r>
            <a:r>
              <a:rPr lang="ru-RU" sz="1500" i="1" dirty="0" err="1"/>
              <a:t>опікування</a:t>
            </a:r>
            <a:r>
              <a:rPr lang="ru-RU" sz="1500" i="1" dirty="0"/>
              <a:t> театром і </a:t>
            </a:r>
            <a:r>
              <a:rPr lang="ru-RU" sz="1500" i="1" dirty="0" err="1"/>
              <a:t>навчальними</a:t>
            </a:r>
            <a:r>
              <a:rPr lang="ru-RU" sz="1500" i="1" dirty="0"/>
              <a:t> закладами, а 3 </a:t>
            </a:r>
            <a:r>
              <a:rPr lang="ru-RU" sz="1500" i="1" dirty="0" err="1"/>
              <a:t>вересня</a:t>
            </a:r>
            <a:r>
              <a:rPr lang="ru-RU" sz="1500" i="1" dirty="0"/>
              <a:t> 1786 р. </a:t>
            </a:r>
            <a:r>
              <a:rPr lang="ru-RU" sz="1500" i="1" dirty="0" err="1"/>
              <a:t>взагалі</a:t>
            </a:r>
            <a:r>
              <a:rPr lang="ru-RU" sz="1500" i="1" dirty="0"/>
              <a:t> </a:t>
            </a:r>
            <a:r>
              <a:rPr lang="ru-RU" sz="1500" i="1" dirty="0" err="1"/>
              <a:t>утік</a:t>
            </a:r>
            <a:r>
              <a:rPr lang="ru-RU" sz="1500" i="1" dirty="0"/>
              <a:t> </a:t>
            </a:r>
            <a:r>
              <a:rPr lang="ru-RU" sz="1500" i="1" dirty="0" err="1"/>
              <a:t>із</a:t>
            </a:r>
            <a:r>
              <a:rPr lang="ru-RU" sz="1500" i="1" dirty="0"/>
              <a:t> </a:t>
            </a:r>
            <a:r>
              <a:rPr lang="ru-RU" sz="1500" i="1" dirty="0" err="1"/>
              <a:t>остогидлого</a:t>
            </a:r>
            <a:r>
              <a:rPr lang="ru-RU" sz="1500" i="1" dirty="0"/>
              <a:t> </a:t>
            </a:r>
            <a:r>
              <a:rPr lang="ru-RU" sz="1500" i="1" dirty="0" err="1"/>
              <a:t>веймарського</a:t>
            </a:r>
            <a:r>
              <a:rPr lang="ru-RU" sz="1500" i="1" dirty="0"/>
              <a:t> придворного </a:t>
            </a:r>
            <a:r>
              <a:rPr lang="ru-RU" sz="1500" i="1" dirty="0" err="1"/>
              <a:t>світу</a:t>
            </a:r>
            <a:r>
              <a:rPr lang="ru-RU" sz="1500" i="1" dirty="0"/>
              <a:t>. Два роки </a:t>
            </a:r>
            <a:r>
              <a:rPr lang="ru-RU" sz="1500" i="1" dirty="0" err="1"/>
              <a:t>він</a:t>
            </a:r>
            <a:r>
              <a:rPr lang="ru-RU" sz="1500" i="1" dirty="0"/>
              <a:t> </a:t>
            </a:r>
            <a:r>
              <a:rPr lang="ru-RU" sz="1500" i="1" dirty="0" err="1"/>
              <a:t>провів</a:t>
            </a:r>
            <a:r>
              <a:rPr lang="ru-RU" sz="1500" i="1" dirty="0"/>
              <a:t> в </a:t>
            </a:r>
            <a:r>
              <a:rPr lang="ru-RU" sz="1500" i="1" dirty="0" err="1"/>
              <a:t>Італії</a:t>
            </a:r>
            <a:r>
              <a:rPr lang="ru-RU" sz="1500" i="1" dirty="0"/>
              <a:t>, де </a:t>
            </a:r>
            <a:r>
              <a:rPr lang="ru-RU" sz="1500" i="1" dirty="0" err="1"/>
              <a:t>вивчав</a:t>
            </a:r>
            <a:r>
              <a:rPr lang="ru-RU" sz="1500" i="1" dirty="0"/>
              <a:t> </a:t>
            </a:r>
            <a:r>
              <a:rPr lang="ru-RU" sz="1500" i="1" dirty="0" err="1"/>
              <a:t>античне</a:t>
            </a:r>
            <a:r>
              <a:rPr lang="ru-RU" sz="1500" i="1" dirty="0"/>
              <a:t> та </a:t>
            </a:r>
            <a:r>
              <a:rPr lang="ru-RU" sz="1500" i="1" dirty="0" err="1"/>
              <a:t>ренесансне</a:t>
            </a:r>
            <a:r>
              <a:rPr lang="ru-RU" sz="1500" i="1" dirty="0"/>
              <a:t> </a:t>
            </a:r>
            <a:r>
              <a:rPr lang="ru-RU" sz="1500" i="1" dirty="0" err="1"/>
              <a:t>мистецтво</a:t>
            </a:r>
            <a:r>
              <a:rPr lang="ru-RU" sz="1500" i="1" dirty="0"/>
              <a:t>, сам </a:t>
            </a:r>
            <a:r>
              <a:rPr lang="ru-RU" sz="1500" i="1" dirty="0" err="1"/>
              <a:t>пробував</a:t>
            </a:r>
            <a:r>
              <a:rPr lang="ru-RU" sz="1500" i="1" dirty="0"/>
              <a:t> </a:t>
            </a:r>
            <a:r>
              <a:rPr lang="ru-RU" sz="1500" i="1" dirty="0" err="1"/>
              <a:t>свої</a:t>
            </a:r>
            <a:r>
              <a:rPr lang="ru-RU" sz="1500" i="1" dirty="0"/>
              <a:t> </a:t>
            </a:r>
            <a:r>
              <a:rPr lang="ru-RU" sz="1500" i="1" dirty="0" err="1"/>
              <a:t>сили</a:t>
            </a:r>
            <a:r>
              <a:rPr lang="ru-RU" sz="1500" i="1" dirty="0"/>
              <a:t> в </a:t>
            </a:r>
            <a:r>
              <a:rPr lang="ru-RU" sz="1500" i="1" dirty="0" err="1"/>
              <a:t>живописі</a:t>
            </a:r>
            <a:r>
              <a:rPr lang="ru-RU" sz="1500" i="1" dirty="0"/>
              <a:t>, але </a:t>
            </a:r>
            <a:r>
              <a:rPr lang="ru-RU" sz="1500" i="1" dirty="0" err="1"/>
              <a:t>потім</a:t>
            </a:r>
            <a:r>
              <a:rPr lang="ru-RU" sz="1500" i="1" dirty="0"/>
              <a:t> </a:t>
            </a:r>
            <a:r>
              <a:rPr lang="ru-RU" sz="1500" i="1" dirty="0" err="1"/>
              <a:t>повернувся</a:t>
            </a:r>
            <a:r>
              <a:rPr lang="ru-RU" sz="1500" i="1" dirty="0"/>
              <a:t> у Веймар і </a:t>
            </a:r>
            <a:r>
              <a:rPr lang="ru-RU" sz="1500" i="1" dirty="0" err="1"/>
              <a:t>залишав</a:t>
            </a:r>
            <a:r>
              <a:rPr lang="ru-RU" sz="1500" i="1" dirty="0"/>
              <a:t> </a:t>
            </a:r>
            <a:r>
              <a:rPr lang="ru-RU" sz="1500" i="1" dirty="0" err="1"/>
              <a:t>його</a:t>
            </a:r>
            <a:r>
              <a:rPr lang="ru-RU" sz="1500" i="1" dirty="0"/>
              <a:t> </a:t>
            </a:r>
            <a:r>
              <a:rPr lang="ru-RU" sz="1500" i="1" dirty="0" err="1"/>
              <a:t>лише</a:t>
            </a:r>
            <a:r>
              <a:rPr lang="ru-RU" sz="1500" i="1" dirty="0"/>
              <a:t> </a:t>
            </a:r>
            <a:r>
              <a:rPr lang="ru-RU" sz="1500" i="1" dirty="0" err="1"/>
              <a:t>заради</a:t>
            </a:r>
            <a:r>
              <a:rPr lang="ru-RU" sz="1500" i="1" dirty="0"/>
              <a:t> </a:t>
            </a:r>
            <a:r>
              <a:rPr lang="ru-RU" sz="1500" i="1" dirty="0" err="1"/>
              <a:t>короткочасних</a:t>
            </a:r>
            <a:r>
              <a:rPr lang="ru-RU" sz="1500" i="1" dirty="0"/>
              <a:t> </a:t>
            </a:r>
            <a:r>
              <a:rPr lang="ru-RU" sz="1500" i="1" dirty="0" err="1"/>
              <a:t>поїздок</a:t>
            </a:r>
            <a:r>
              <a:rPr lang="ru-RU" sz="1500" i="1" dirty="0"/>
              <a:t> у Карлсбад, </a:t>
            </a:r>
            <a:r>
              <a:rPr lang="ru-RU" sz="1500" i="1" dirty="0" err="1"/>
              <a:t>Марієнбад</a:t>
            </a:r>
            <a:r>
              <a:rPr lang="ru-RU" sz="1500" i="1" dirty="0"/>
              <a:t> і в </a:t>
            </a:r>
            <a:r>
              <a:rPr lang="ru-RU" sz="1500" i="1" dirty="0" err="1"/>
              <a:t>інші</a:t>
            </a:r>
            <a:r>
              <a:rPr lang="ru-RU" sz="1500" i="1" dirty="0"/>
              <a:t> </a:t>
            </a:r>
            <a:r>
              <a:rPr lang="ru-RU" sz="1500" i="1" dirty="0" err="1"/>
              <a:t>місця</a:t>
            </a:r>
            <a:r>
              <a:rPr lang="ru-RU" sz="1500" i="1" dirty="0"/>
              <a:t> для </a:t>
            </a:r>
            <a:r>
              <a:rPr lang="ru-RU" sz="1500" i="1" dirty="0" err="1"/>
              <a:t>поліпшення</a:t>
            </a:r>
            <a:r>
              <a:rPr lang="ru-RU" sz="1500" i="1" dirty="0"/>
              <a:t> </a:t>
            </a:r>
            <a:r>
              <a:rPr lang="ru-RU" sz="1500" i="1" dirty="0" err="1"/>
              <a:t>здоров'я</a:t>
            </a:r>
            <a:r>
              <a:rPr lang="ru-RU" sz="1500" i="1" dirty="0"/>
              <a:t>. Усе </a:t>
            </a:r>
            <a:r>
              <a:rPr lang="ru-RU" sz="1500" i="1" dirty="0" err="1"/>
              <a:t>життя</a:t>
            </a:r>
            <a:r>
              <a:rPr lang="ru-RU" sz="1500" i="1" dirty="0"/>
              <a:t> </a:t>
            </a:r>
            <a:r>
              <a:rPr lang="ru-RU" sz="1500" i="1" dirty="0" err="1"/>
              <a:t>Ґете</a:t>
            </a:r>
            <a:r>
              <a:rPr lang="ru-RU" sz="1500" i="1" dirty="0"/>
              <a:t> </a:t>
            </a:r>
            <a:r>
              <a:rPr lang="ru-RU" sz="1500" i="1" dirty="0" err="1"/>
              <a:t>тепер</a:t>
            </a:r>
            <a:r>
              <a:rPr lang="ru-RU" sz="1500" i="1" dirty="0"/>
              <a:t> проминало у </a:t>
            </a:r>
            <a:r>
              <a:rPr lang="ru-RU" sz="1500" i="1" dirty="0" err="1"/>
              <a:t>Веймарі</a:t>
            </a:r>
            <a:r>
              <a:rPr lang="ru-RU" sz="1500" i="1" dirty="0"/>
              <a:t>, де до </a:t>
            </a:r>
            <a:r>
              <a:rPr lang="ru-RU" sz="1500" i="1" dirty="0" err="1"/>
              <a:t>нього</a:t>
            </a:r>
            <a:r>
              <a:rPr lang="ru-RU" sz="1500" i="1" dirty="0"/>
              <a:t> </a:t>
            </a:r>
            <a:r>
              <a:rPr lang="ru-RU" sz="1500" i="1" dirty="0" err="1"/>
              <a:t>прийшло</a:t>
            </a:r>
            <a:r>
              <a:rPr lang="ru-RU" sz="1500" i="1" dirty="0"/>
              <a:t> </a:t>
            </a:r>
            <a:r>
              <a:rPr lang="ru-RU" sz="1500" i="1" dirty="0" err="1"/>
              <a:t>світове</a:t>
            </a:r>
            <a:r>
              <a:rPr lang="ru-RU" sz="1500" i="1" dirty="0"/>
              <a:t> </a:t>
            </a:r>
            <a:r>
              <a:rPr lang="ru-RU" sz="1500" i="1" dirty="0" err="1"/>
              <a:t>визнання</a:t>
            </a:r>
            <a:r>
              <a:rPr lang="ru-RU" sz="1500" i="1" dirty="0"/>
              <a:t>, </a:t>
            </a:r>
            <a:r>
              <a:rPr lang="ru-RU" sz="1500" i="1" dirty="0" err="1"/>
              <a:t>розкрився</a:t>
            </a:r>
            <a:r>
              <a:rPr lang="ru-RU" sz="1500" i="1" dirty="0"/>
              <a:t> </a:t>
            </a:r>
            <a:r>
              <a:rPr lang="ru-RU" sz="1500" i="1" dirty="0" err="1"/>
              <a:t>його</a:t>
            </a:r>
            <a:r>
              <a:rPr lang="ru-RU" sz="1500" i="1" dirty="0"/>
              <a:t> </a:t>
            </a:r>
            <a:r>
              <a:rPr lang="ru-RU" sz="1500" i="1" dirty="0" err="1"/>
              <a:t>універсальний</a:t>
            </a:r>
            <a:r>
              <a:rPr lang="ru-RU" sz="1500" i="1" dirty="0"/>
              <a:t> талант </a:t>
            </a:r>
            <a:r>
              <a:rPr lang="ru-RU" sz="1500" i="1" dirty="0" err="1"/>
              <a:t>поета</a:t>
            </a:r>
            <a:r>
              <a:rPr lang="ru-RU" sz="1500" i="1" dirty="0"/>
              <a:t> та </a:t>
            </a:r>
            <a:r>
              <a:rPr lang="ru-RU" sz="1500" i="1" dirty="0" err="1"/>
              <a:t>прозаїка</a:t>
            </a:r>
            <a:r>
              <a:rPr lang="ru-RU" sz="1500" i="1" dirty="0"/>
              <a:t>, драматурга та </a:t>
            </a:r>
            <a:r>
              <a:rPr lang="ru-RU" sz="1500" i="1" dirty="0" err="1"/>
              <a:t>літературного</a:t>
            </a:r>
            <a:r>
              <a:rPr lang="ru-RU" sz="1500" i="1" dirty="0"/>
              <a:t> критика, театрального </a:t>
            </a:r>
            <a:r>
              <a:rPr lang="ru-RU" sz="1500" i="1" dirty="0" err="1"/>
              <a:t>постановника</a:t>
            </a:r>
            <a:r>
              <a:rPr lang="ru-RU" sz="1500" i="1" dirty="0"/>
              <a:t>, </a:t>
            </a:r>
            <a:r>
              <a:rPr lang="ru-RU" sz="1500" i="1" dirty="0" err="1"/>
              <a:t>актора</a:t>
            </a:r>
            <a:r>
              <a:rPr lang="ru-RU" sz="1500" i="1" dirty="0"/>
              <a:t>, </a:t>
            </a:r>
            <a:r>
              <a:rPr lang="ru-RU" sz="1500" i="1" dirty="0" smtClean="0"/>
              <a:t>художника </a:t>
            </a:r>
            <a:r>
              <a:rPr lang="uk-UA" sz="1500" i="1" dirty="0"/>
              <a:t>і</a:t>
            </a:r>
            <a:r>
              <a:rPr lang="ru-RU" sz="1500" i="1" dirty="0" smtClean="0"/>
              <a:t> археолога.</a:t>
            </a:r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val="40785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16824" cy="3528392"/>
          </a:xfrm>
        </p:spPr>
        <p:txBody>
          <a:bodyPr>
            <a:normAutofit/>
          </a:bodyPr>
          <a:lstStyle/>
          <a:p>
            <a:r>
              <a:rPr lang="ru-RU" i="1" dirty="0" err="1"/>
              <a:t>Які</a:t>
            </a:r>
            <a:r>
              <a:rPr lang="ru-RU" i="1" dirty="0"/>
              <a:t> б </a:t>
            </a:r>
            <a:r>
              <a:rPr lang="ru-RU" i="1" dirty="0" err="1"/>
              <a:t>творчі</a:t>
            </a:r>
            <a:r>
              <a:rPr lang="ru-RU" i="1" dirty="0"/>
              <a:t> </a:t>
            </a:r>
            <a:r>
              <a:rPr lang="ru-RU" i="1" dirty="0" err="1"/>
              <a:t>задуми</a:t>
            </a:r>
            <a:r>
              <a:rPr lang="ru-RU" i="1" dirty="0"/>
              <a:t> не вабили </a:t>
            </a:r>
            <a:r>
              <a:rPr lang="ru-RU" i="1" dirty="0" err="1"/>
              <a:t>Ґете</a:t>
            </a:r>
            <a:r>
              <a:rPr lang="ru-RU" i="1" dirty="0"/>
              <a:t>,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завжди</a:t>
            </a:r>
            <a:r>
              <a:rPr lang="ru-RU" i="1" dirty="0"/>
              <a:t> </a:t>
            </a:r>
            <a:r>
              <a:rPr lang="ru-RU" i="1" dirty="0" err="1"/>
              <a:t>незмінно</a:t>
            </a:r>
            <a:r>
              <a:rPr lang="ru-RU" i="1" dirty="0"/>
              <a:t> </a:t>
            </a:r>
            <a:r>
              <a:rPr lang="ru-RU" i="1" dirty="0" err="1"/>
              <a:t>повертався</a:t>
            </a:r>
            <a:r>
              <a:rPr lang="ru-RU" i="1" dirty="0"/>
              <a:t> до </a:t>
            </a:r>
            <a:r>
              <a:rPr lang="ru-RU" i="1" dirty="0" err="1"/>
              <a:t>поезії</a:t>
            </a:r>
            <a:r>
              <a:rPr lang="ru-RU" i="1" dirty="0"/>
              <a:t>. </a:t>
            </a:r>
            <a:r>
              <a:rPr lang="ru-RU" i="1" dirty="0" err="1"/>
              <a:t>Форми</a:t>
            </a:r>
            <a:r>
              <a:rPr lang="ru-RU" i="1" dirty="0"/>
              <a:t> і </a:t>
            </a:r>
            <a:r>
              <a:rPr lang="ru-RU" i="1" dirty="0" err="1"/>
              <a:t>жанри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ліричних</a:t>
            </a:r>
            <a:r>
              <a:rPr lang="ru-RU" i="1" dirty="0"/>
              <a:t> </a:t>
            </a:r>
            <a:r>
              <a:rPr lang="ru-RU" i="1" dirty="0" err="1"/>
              <a:t>творів</a:t>
            </a:r>
            <a:r>
              <a:rPr lang="ru-RU" i="1" dirty="0"/>
              <a:t> </a:t>
            </a:r>
            <a:r>
              <a:rPr lang="ru-RU" i="1" dirty="0" err="1"/>
              <a:t>змінювалися</a:t>
            </a:r>
            <a:r>
              <a:rPr lang="ru-RU" i="1" dirty="0"/>
              <a:t>, як </a:t>
            </a:r>
            <a:r>
              <a:rPr lang="ru-RU" i="1" dirty="0" err="1"/>
              <a:t>змінювалися</a:t>
            </a:r>
            <a:r>
              <a:rPr lang="ru-RU" i="1" dirty="0"/>
              <a:t> з роками та </a:t>
            </a:r>
            <a:r>
              <a:rPr lang="ru-RU" i="1" dirty="0" err="1"/>
              <a:t>десятиліттями</a:t>
            </a:r>
            <a:r>
              <a:rPr lang="ru-RU" i="1" dirty="0"/>
              <a:t> й погляди </a:t>
            </a:r>
            <a:r>
              <a:rPr lang="ru-RU" i="1" dirty="0" err="1"/>
              <a:t>геніальної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, </a:t>
            </a:r>
            <a:r>
              <a:rPr lang="ru-RU" i="1" dirty="0" err="1"/>
              <a:t>котра</a:t>
            </a:r>
            <a:r>
              <a:rPr lang="ru-RU" i="1" dirty="0"/>
              <a:t> жила </a:t>
            </a:r>
            <a:r>
              <a:rPr lang="ru-RU" i="1" dirty="0" err="1"/>
              <a:t>напруженим</a:t>
            </a:r>
            <a:r>
              <a:rPr lang="ru-RU" i="1" dirty="0"/>
              <a:t> </a:t>
            </a:r>
            <a:r>
              <a:rPr lang="ru-RU" i="1" dirty="0" err="1"/>
              <a:t>духовним</a:t>
            </a:r>
            <a:r>
              <a:rPr lang="ru-RU" i="1" dirty="0"/>
              <a:t> </a:t>
            </a:r>
            <a:r>
              <a:rPr lang="ru-RU" i="1" dirty="0" err="1"/>
              <a:t>життям</a:t>
            </a:r>
            <a:r>
              <a:rPr lang="ru-RU" i="1" dirty="0"/>
              <a:t>. </a:t>
            </a:r>
            <a:r>
              <a:rPr lang="ru-RU" i="1" dirty="0" err="1"/>
              <a:t>Іншими</a:t>
            </a:r>
            <a:r>
              <a:rPr lang="ru-RU" i="1" dirty="0"/>
              <a:t> ставали </a:t>
            </a:r>
            <a:r>
              <a:rPr lang="ru-RU" i="1" dirty="0" err="1"/>
              <a:t>його</a:t>
            </a:r>
            <a:r>
              <a:rPr lang="ru-RU" i="1" dirty="0"/>
              <a:t> погляди на </a:t>
            </a:r>
            <a:r>
              <a:rPr lang="ru-RU" i="1" dirty="0" err="1"/>
              <a:t>людину</a:t>
            </a:r>
            <a:r>
              <a:rPr lang="ru-RU" i="1" dirty="0"/>
              <a:t>, на </a:t>
            </a:r>
            <a:r>
              <a:rPr lang="ru-RU" i="1" dirty="0" err="1"/>
              <a:t>взаємовідносини</a:t>
            </a:r>
            <a:r>
              <a:rPr lang="ru-RU" i="1" dirty="0"/>
              <a:t> </a:t>
            </a:r>
            <a:r>
              <a:rPr lang="ru-RU" i="1" dirty="0" err="1"/>
              <a:t>націй</a:t>
            </a:r>
            <a:r>
              <a:rPr lang="ru-RU" i="1" dirty="0"/>
              <a:t> і </a:t>
            </a:r>
            <a:r>
              <a:rPr lang="ru-RU" i="1" dirty="0" err="1"/>
              <a:t>класів</a:t>
            </a:r>
            <a:r>
              <a:rPr lang="ru-RU" i="1" dirty="0"/>
              <a:t>. </a:t>
            </a:r>
            <a:r>
              <a:rPr lang="ru-RU" i="1" dirty="0" err="1"/>
              <a:t>Ґете</a:t>
            </a:r>
            <a:r>
              <a:rPr lang="ru-RU" i="1" dirty="0"/>
              <a:t> </a:t>
            </a:r>
            <a:r>
              <a:rPr lang="ru-RU" i="1" dirty="0" err="1"/>
              <a:t>схилявся</a:t>
            </a:r>
            <a:r>
              <a:rPr lang="ru-RU" i="1" dirty="0"/>
              <a:t> до думки,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єдиною</a:t>
            </a:r>
            <a:r>
              <a:rPr lang="ru-RU" i="1" dirty="0"/>
              <a:t> силою, </a:t>
            </a:r>
            <a:r>
              <a:rPr lang="ru-RU" i="1" dirty="0" err="1"/>
              <a:t>здатною</a:t>
            </a:r>
            <a:r>
              <a:rPr lang="ru-RU" i="1" dirty="0"/>
              <a:t> </a:t>
            </a:r>
            <a:r>
              <a:rPr lang="ru-RU" i="1" dirty="0" err="1"/>
              <a:t>пом'якшити</a:t>
            </a:r>
            <a:r>
              <a:rPr lang="ru-RU" i="1" dirty="0"/>
              <a:t> </a:t>
            </a:r>
            <a:r>
              <a:rPr lang="ru-RU" i="1" dirty="0" err="1"/>
              <a:t>звичаї</a:t>
            </a:r>
            <a:r>
              <a:rPr lang="ru-RU" i="1" dirty="0"/>
              <a:t>, є </a:t>
            </a:r>
            <a:r>
              <a:rPr lang="ru-RU" i="1" dirty="0" err="1"/>
              <a:t>мистецтво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тільки</a:t>
            </a:r>
            <a:r>
              <a:rPr lang="ru-RU" i="1" dirty="0"/>
              <a:t> краса </a:t>
            </a:r>
            <a:r>
              <a:rPr lang="ru-RU" i="1" dirty="0" err="1"/>
              <a:t>робить</a:t>
            </a:r>
            <a:r>
              <a:rPr lang="ru-RU" i="1" dirty="0"/>
              <a:t> шляхетною </a:t>
            </a:r>
            <a:r>
              <a:rPr lang="ru-RU" i="1" dirty="0" err="1"/>
              <a:t>кожну</a:t>
            </a:r>
            <a:r>
              <a:rPr lang="ru-RU" i="1" dirty="0"/>
              <a:t> </a:t>
            </a:r>
            <a:r>
              <a:rPr lang="ru-RU" i="1" dirty="0" err="1"/>
              <a:t>людину</a:t>
            </a:r>
            <a:r>
              <a:rPr lang="ru-RU" i="1" dirty="0"/>
              <a:t> </a:t>
            </a:r>
            <a:r>
              <a:rPr lang="ru-RU" i="1" dirty="0" err="1"/>
              <a:t>зокрема</a:t>
            </a:r>
            <a:r>
              <a:rPr lang="ru-RU" i="1" dirty="0"/>
              <a:t> і весь </a:t>
            </a:r>
            <a:r>
              <a:rPr lang="ru-RU" i="1" dirty="0" err="1"/>
              <a:t>світу</a:t>
            </a:r>
            <a:r>
              <a:rPr lang="ru-RU" i="1" dirty="0"/>
              <a:t> </a:t>
            </a:r>
            <a:r>
              <a:rPr lang="ru-RU" i="1" dirty="0" err="1"/>
              <a:t>цілому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5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384376"/>
          </a:xfrm>
        </p:spPr>
        <p:txBody>
          <a:bodyPr>
            <a:normAutofit/>
          </a:bodyPr>
          <a:lstStyle/>
          <a:p>
            <a:r>
              <a:rPr lang="ru-RU" sz="2400" i="1" dirty="0" err="1"/>
              <a:t>Талантові</a:t>
            </a:r>
            <a:r>
              <a:rPr lang="ru-RU" sz="2400" i="1" dirty="0"/>
              <a:t> </a:t>
            </a:r>
            <a:r>
              <a:rPr lang="ru-RU" sz="2400" i="1" dirty="0" err="1"/>
              <a:t>Ґете</a:t>
            </a:r>
            <a:r>
              <a:rPr lang="ru-RU" sz="2400" i="1" dirty="0"/>
              <a:t> </a:t>
            </a:r>
            <a:r>
              <a:rPr lang="ru-RU" sz="2400" i="1" dirty="0" err="1"/>
              <a:t>була</a:t>
            </a:r>
            <a:r>
              <a:rPr lang="ru-RU" sz="2400" i="1" dirty="0"/>
              <a:t> </a:t>
            </a:r>
            <a:r>
              <a:rPr lang="ru-RU" sz="2400" i="1" dirty="0" err="1"/>
              <a:t>притаманна</a:t>
            </a:r>
            <a:r>
              <a:rPr lang="ru-RU" sz="2400" i="1" dirty="0"/>
              <a:t> </a:t>
            </a:r>
            <a:r>
              <a:rPr lang="ru-RU" sz="2400" i="1" dirty="0" err="1"/>
              <a:t>універсальність</a:t>
            </a:r>
            <a:r>
              <a:rPr lang="ru-RU" sz="2400" i="1" dirty="0"/>
              <a:t>. </a:t>
            </a:r>
            <a:r>
              <a:rPr lang="ru-RU" sz="2400" i="1" dirty="0" err="1"/>
              <a:t>Відтворити</a:t>
            </a:r>
            <a:r>
              <a:rPr lang="ru-RU" sz="2400" i="1" dirty="0"/>
              <a:t> у </a:t>
            </a:r>
            <a:r>
              <a:rPr lang="ru-RU" sz="2400" i="1" dirty="0" err="1"/>
              <a:t>слові</a:t>
            </a:r>
            <a:r>
              <a:rPr lang="ru-RU" sz="2400" i="1" dirty="0"/>
              <a:t> </a:t>
            </a:r>
            <a:r>
              <a:rPr lang="ru-RU" sz="2400" i="1" dirty="0" err="1"/>
              <a:t>різноманітні</a:t>
            </a:r>
            <a:r>
              <a:rPr lang="ru-RU" sz="2400" i="1" dirty="0"/>
              <a:t> </a:t>
            </a:r>
            <a:r>
              <a:rPr lang="ru-RU" sz="2400" i="1" dirty="0" err="1"/>
              <a:t>історичні</a:t>
            </a:r>
            <a:r>
              <a:rPr lang="ru-RU" sz="2400" i="1" dirty="0"/>
              <a:t> </a:t>
            </a:r>
            <a:r>
              <a:rPr lang="ru-RU" sz="2400" i="1" dirty="0" err="1"/>
              <a:t>епохи</a:t>
            </a:r>
            <a:r>
              <a:rPr lang="ru-RU" sz="2400" i="1" dirty="0"/>
              <a:t>, </a:t>
            </a:r>
            <a:r>
              <a:rPr lang="ru-RU" sz="2400" i="1" dirty="0" err="1"/>
              <a:t>виразити</a:t>
            </a:r>
            <a:r>
              <a:rPr lang="ru-RU" sz="2400" i="1" dirty="0"/>
              <a:t> </a:t>
            </a:r>
            <a:r>
              <a:rPr lang="ru-RU" sz="2400" i="1" dirty="0" err="1"/>
              <a:t>сильні</a:t>
            </a:r>
            <a:r>
              <a:rPr lang="ru-RU" sz="2400" i="1" dirty="0"/>
              <a:t> </a:t>
            </a:r>
            <a:r>
              <a:rPr lang="ru-RU" sz="2400" i="1" dirty="0" err="1"/>
              <a:t>почуття</a:t>
            </a:r>
            <a:r>
              <a:rPr lang="ru-RU" sz="2400" i="1" dirty="0"/>
              <a:t>, </a:t>
            </a:r>
            <a:r>
              <a:rPr lang="ru-RU" sz="2400" i="1" dirty="0" err="1"/>
              <a:t>почасти</a:t>
            </a:r>
            <a:r>
              <a:rPr lang="ru-RU" sz="2400" i="1" dirty="0"/>
              <a:t> </a:t>
            </a:r>
            <a:r>
              <a:rPr lang="ru-RU" sz="2400" i="1" dirty="0" err="1"/>
              <a:t>антагоністичні</a:t>
            </a:r>
            <a:r>
              <a:rPr lang="ru-RU" sz="2400" i="1" dirty="0"/>
              <a:t>, </a:t>
            </a:r>
            <a:r>
              <a:rPr lang="ru-RU" sz="2400" i="1" dirty="0" err="1"/>
              <a:t>розгадати</a:t>
            </a:r>
            <a:r>
              <a:rPr lang="ru-RU" sz="2400" i="1" dirty="0"/>
              <a:t> </a:t>
            </a:r>
            <a:r>
              <a:rPr lang="ru-RU" sz="2400" i="1" dirty="0" err="1"/>
              <a:t>таємниці</a:t>
            </a:r>
            <a:r>
              <a:rPr lang="ru-RU" sz="2400" i="1" dirty="0"/>
              <a:t> </a:t>
            </a:r>
            <a:r>
              <a:rPr lang="ru-RU" sz="2400" i="1" dirty="0" err="1"/>
              <a:t>людських</a:t>
            </a:r>
            <a:r>
              <a:rPr lang="ru-RU" sz="2400" i="1" dirty="0"/>
              <a:t> </a:t>
            </a:r>
            <a:r>
              <a:rPr lang="ru-RU" sz="2400" i="1" dirty="0" err="1"/>
              <a:t>вчинків</a:t>
            </a:r>
            <a:r>
              <a:rPr lang="ru-RU" sz="2400" i="1" dirty="0"/>
              <a:t>, </a:t>
            </a:r>
            <a:r>
              <a:rPr lang="ru-RU" sz="2400" i="1" dirty="0" err="1"/>
              <a:t>проникнути</a:t>
            </a:r>
            <a:r>
              <a:rPr lang="ru-RU" sz="2400" i="1" dirty="0"/>
              <a:t> в </a:t>
            </a:r>
            <a:r>
              <a:rPr lang="ru-RU" sz="2400" i="1" dirty="0" err="1"/>
              <a:t>надра</a:t>
            </a:r>
            <a:r>
              <a:rPr lang="ru-RU" sz="2400" i="1" dirty="0"/>
              <a:t> </a:t>
            </a:r>
            <a:r>
              <a:rPr lang="ru-RU" sz="2400" i="1" dirty="0" err="1"/>
              <a:t>природи</a:t>
            </a:r>
            <a:r>
              <a:rPr lang="ru-RU" sz="2400" i="1" dirty="0"/>
              <a:t> — все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властиво</a:t>
            </a:r>
            <a:r>
              <a:rPr lang="ru-RU" sz="2400" i="1" dirty="0"/>
              <a:t> </a:t>
            </a:r>
            <a:r>
              <a:rPr lang="ru-RU" sz="2400" i="1" dirty="0" err="1"/>
              <a:t>Ґете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2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5"/>
            <a:ext cx="7488832" cy="3572303"/>
          </a:xfrm>
        </p:spPr>
        <p:txBody>
          <a:bodyPr/>
          <a:lstStyle/>
          <a:p>
            <a:r>
              <a:rPr lang="ru-RU" i="1" dirty="0"/>
              <a:t>Помер </a:t>
            </a:r>
            <a:r>
              <a:rPr lang="ru-RU" i="1" dirty="0" err="1"/>
              <a:t>Йоганн</a:t>
            </a:r>
            <a:r>
              <a:rPr lang="ru-RU" i="1" dirty="0"/>
              <a:t> Вольфганг Гете 22 </a:t>
            </a:r>
            <a:r>
              <a:rPr lang="ru-RU" i="1" dirty="0" err="1"/>
              <a:t>березня</a:t>
            </a:r>
            <a:r>
              <a:rPr lang="ru-RU" i="1" dirty="0"/>
              <a:t> 1832 року у </a:t>
            </a:r>
            <a:r>
              <a:rPr lang="ru-RU" i="1" dirty="0" err="1"/>
              <a:t>Веймарі</a:t>
            </a:r>
            <a:r>
              <a:rPr lang="ru-RU" i="1" dirty="0"/>
              <a:t>. </a:t>
            </a:r>
            <a:r>
              <a:rPr lang="ru-RU" i="1" dirty="0" err="1"/>
              <a:t>Йоганн</a:t>
            </a:r>
            <a:r>
              <a:rPr lang="ru-RU" i="1" dirty="0"/>
              <a:t> Вольфганг фон </a:t>
            </a:r>
            <a:r>
              <a:rPr lang="ru-RU" i="1" dirty="0" smtClean="0"/>
              <a:t>Гете. 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увійшов</a:t>
            </a:r>
            <a:r>
              <a:rPr lang="ru-RU" i="1" dirty="0"/>
              <a:t> в </a:t>
            </a:r>
            <a:r>
              <a:rPr lang="ru-RU" i="1" dirty="0" err="1"/>
              <a:t>історію</a:t>
            </a:r>
            <a:r>
              <a:rPr lang="ru-RU" i="1" dirty="0"/>
              <a:t> як </a:t>
            </a:r>
            <a:r>
              <a:rPr lang="ru-RU" i="1" dirty="0" err="1"/>
              <a:t>найвидатніший</a:t>
            </a:r>
            <a:r>
              <a:rPr lang="ru-RU" i="1" dirty="0"/>
              <a:t> поет і </a:t>
            </a:r>
            <a:r>
              <a:rPr lang="ru-RU" i="1" dirty="0" err="1"/>
              <a:t>універсальний</a:t>
            </a:r>
            <a:r>
              <a:rPr lang="ru-RU" i="1" dirty="0"/>
              <a:t> </a:t>
            </a:r>
            <a:r>
              <a:rPr lang="ru-RU" i="1" dirty="0" err="1"/>
              <a:t>геній</a:t>
            </a:r>
            <a:r>
              <a:rPr lang="ru-RU" i="1" dirty="0"/>
              <a:t> </a:t>
            </a:r>
            <a:r>
              <a:rPr lang="ru-RU" i="1" dirty="0" err="1"/>
              <a:t>німецької</a:t>
            </a:r>
            <a:r>
              <a:rPr lang="ru-RU" i="1" dirty="0"/>
              <a:t> </a:t>
            </a:r>
            <a:r>
              <a:rPr lang="ru-RU" i="1" dirty="0" err="1"/>
              <a:t>літератури</a:t>
            </a:r>
            <a:r>
              <a:rPr lang="ru-RU" i="1" dirty="0" smtClean="0"/>
              <a:t>.</a:t>
            </a:r>
          </a:p>
          <a:p>
            <a:pPr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19159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6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412776"/>
            <a:ext cx="3312367" cy="1824608"/>
          </a:xfrm>
        </p:spPr>
        <p:txBody>
          <a:bodyPr/>
          <a:lstStyle/>
          <a:p>
            <a:r>
              <a:rPr lang="ru-RU" sz="2800" i="1" dirty="0"/>
              <a:t>«Давайте </a:t>
            </a:r>
            <a:r>
              <a:rPr lang="ru-RU" sz="2800" i="1" dirty="0" err="1"/>
              <a:t>жити</a:t>
            </a:r>
            <a:r>
              <a:rPr lang="ru-RU" sz="2800" i="1" dirty="0"/>
              <a:t>, </a:t>
            </a:r>
            <a:r>
              <a:rPr lang="ru-RU" sz="2800" i="1" dirty="0" err="1"/>
              <a:t>поки</a:t>
            </a:r>
            <a:r>
              <a:rPr lang="ru-RU" sz="2800" i="1" dirty="0"/>
              <a:t> ми </a:t>
            </a:r>
            <a:r>
              <a:rPr lang="ru-RU" sz="2800" i="1" dirty="0" err="1"/>
              <a:t>живі</a:t>
            </a:r>
            <a:r>
              <a:rPr lang="ru-RU" sz="2800" i="1" dirty="0"/>
              <a:t>»</a:t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3140968"/>
            <a:ext cx="2819399" cy="2040632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i="1" dirty="0" smtClean="0"/>
              <a:t>— </a:t>
            </a:r>
            <a:r>
              <a:rPr lang="ru-RU" sz="2000" i="1" dirty="0" err="1"/>
              <a:t>Йоганн</a:t>
            </a:r>
            <a:r>
              <a:rPr lang="ru-RU" sz="2000" i="1" dirty="0"/>
              <a:t> Вольфганг фон Гете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8" y="1340768"/>
            <a:ext cx="3604400" cy="4104456"/>
          </a:xfrm>
        </p:spPr>
      </p:pic>
    </p:spTree>
    <p:extLst>
      <p:ext uri="{BB962C8B-B14F-4D97-AF65-F5344CB8AC3E}">
        <p14:creationId xmlns:p14="http://schemas.microsoft.com/office/powerpoint/2010/main" val="14574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2112640"/>
          </a:xfrm>
        </p:spPr>
        <p:txBody>
          <a:bodyPr/>
          <a:lstStyle/>
          <a:p>
            <a:r>
              <a:rPr lang="ru-RU" sz="1800" i="1" dirty="0"/>
              <a:t>«Бог </a:t>
            </a:r>
            <a:r>
              <a:rPr lang="ru-RU" sz="1800" i="1" dirty="0" smtClean="0"/>
              <a:t> дав  </a:t>
            </a:r>
            <a:r>
              <a:rPr lang="ru-RU" sz="1800" i="1" dirty="0"/>
              <a:t>кожному </a:t>
            </a:r>
            <a:r>
              <a:rPr lang="ru-RU" sz="1800" i="1" dirty="0" err="1"/>
              <a:t>народові</a:t>
            </a:r>
            <a:r>
              <a:rPr lang="ru-RU" sz="1800" i="1" dirty="0"/>
              <a:t> пророка, </a:t>
            </a:r>
            <a:r>
              <a:rPr lang="ru-RU" sz="1800" i="1" dirty="0" err="1"/>
              <a:t>що</a:t>
            </a:r>
            <a:r>
              <a:rPr lang="ru-RU" sz="1800" i="1" dirty="0"/>
              <a:t> говорить на </a:t>
            </a:r>
            <a:r>
              <a:rPr lang="ru-RU" sz="1800" i="1" dirty="0" err="1"/>
              <a:t>його</a:t>
            </a:r>
            <a:r>
              <a:rPr lang="ru-RU" sz="1800" i="1" dirty="0"/>
              <a:t> </a:t>
            </a:r>
            <a:r>
              <a:rPr lang="ru-RU" sz="1800" i="1" dirty="0" err="1"/>
              <a:t>власній</a:t>
            </a:r>
            <a:r>
              <a:rPr lang="ru-RU" sz="1800" i="1" dirty="0"/>
              <a:t> </a:t>
            </a:r>
            <a:r>
              <a:rPr lang="ru-RU" sz="1800" i="1" dirty="0" err="1"/>
              <a:t>мові</a:t>
            </a:r>
            <a:r>
              <a:rPr lang="ru-RU" sz="1800" i="1" dirty="0"/>
              <a:t>»</a:t>
            </a:r>
            <a:br>
              <a:rPr lang="ru-RU" sz="1800" i="1" dirty="0"/>
            </a:br>
            <a:endParaRPr lang="ru-RU" sz="1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3789040"/>
            <a:ext cx="2819399" cy="139256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— </a:t>
            </a:r>
            <a:r>
              <a:rPr lang="ru-RU" sz="1800" b="1" i="1" dirty="0" err="1"/>
              <a:t>Йоганн</a:t>
            </a:r>
            <a:r>
              <a:rPr lang="ru-RU" sz="1800" b="1" i="1" dirty="0"/>
              <a:t> Вольфганг фон Гете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46" y="1676400"/>
            <a:ext cx="2484907" cy="3505200"/>
          </a:xfrm>
        </p:spPr>
      </p:pic>
    </p:spTree>
    <p:extLst>
      <p:ext uri="{BB962C8B-B14F-4D97-AF65-F5344CB8AC3E}">
        <p14:creationId xmlns:p14="http://schemas.microsoft.com/office/powerpoint/2010/main" val="18949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i="1" dirty="0" err="1"/>
              <a:t>Йоганн</a:t>
            </a:r>
            <a:r>
              <a:rPr lang="ru-RU" sz="2000" i="1" dirty="0"/>
              <a:t> Вольфганг Гете (— 28.08.1749, Франкфурт-на-</a:t>
            </a:r>
            <a:r>
              <a:rPr lang="ru-RU" sz="2000" i="1" dirty="0" err="1"/>
              <a:t>Майні</a:t>
            </a:r>
            <a:r>
              <a:rPr lang="ru-RU" sz="2000" i="1" dirty="0"/>
              <a:t> - 22.03.1832, Веймар) — </a:t>
            </a:r>
            <a:r>
              <a:rPr lang="ru-RU" sz="2000" i="1" dirty="0" err="1"/>
              <a:t>німецький</a:t>
            </a:r>
            <a:r>
              <a:rPr lang="ru-RU" sz="2000" i="1" dirty="0"/>
              <a:t> </a:t>
            </a:r>
            <a:r>
              <a:rPr lang="ru-RU" sz="2000" i="1" dirty="0" err="1"/>
              <a:t>письменник</a:t>
            </a:r>
            <a:r>
              <a:rPr lang="ru-RU" sz="2000" i="1" dirty="0"/>
              <a:t>, </a:t>
            </a:r>
            <a:r>
              <a:rPr lang="ru-RU" sz="2000" i="1" dirty="0" err="1"/>
              <a:t>філософ</a:t>
            </a:r>
            <a:r>
              <a:rPr lang="ru-RU" sz="2000" i="1" dirty="0"/>
              <a:t>, </a:t>
            </a:r>
            <a:r>
              <a:rPr lang="ru-RU" sz="2000" i="1" dirty="0" err="1"/>
              <a:t>природодослідник</a:t>
            </a:r>
            <a:r>
              <a:rPr lang="ru-RU" sz="2000" i="1" dirty="0"/>
              <a:t> і </a:t>
            </a:r>
            <a:r>
              <a:rPr lang="ru-RU" sz="2000" i="1" dirty="0" err="1"/>
              <a:t>державний</a:t>
            </a:r>
            <a:r>
              <a:rPr lang="ru-RU" sz="2000" i="1" dirty="0"/>
              <a:t> </a:t>
            </a:r>
            <a:r>
              <a:rPr lang="ru-RU" sz="2000" i="1" dirty="0" err="1"/>
              <a:t>діяч</a:t>
            </a:r>
            <a:r>
              <a:rPr lang="ru-RU" sz="2000" i="1" dirty="0"/>
              <a:t>. </a:t>
            </a:r>
            <a:r>
              <a:rPr lang="ru-RU" sz="2000" i="1" dirty="0" err="1"/>
              <a:t>Ґете</a:t>
            </a:r>
            <a:r>
              <a:rPr lang="ru-RU" sz="2000" i="1" dirty="0"/>
              <a:t> — </a:t>
            </a:r>
            <a:r>
              <a:rPr lang="ru-RU" sz="2000" i="1" dirty="0" err="1"/>
              <a:t>син</a:t>
            </a:r>
            <a:r>
              <a:rPr lang="ru-RU" sz="2000" i="1" dirty="0"/>
              <a:t> </a:t>
            </a:r>
            <a:r>
              <a:rPr lang="ru-RU" sz="2000" i="1" dirty="0" err="1"/>
              <a:t>заможного</a:t>
            </a:r>
            <a:r>
              <a:rPr lang="ru-RU" sz="2000" i="1" dirty="0"/>
              <a:t> </a:t>
            </a:r>
            <a:r>
              <a:rPr lang="ru-RU" sz="2000" i="1" dirty="0" err="1"/>
              <a:t>імперського</a:t>
            </a:r>
            <a:r>
              <a:rPr lang="ru-RU" sz="2000" i="1" dirty="0"/>
              <a:t> </a:t>
            </a:r>
            <a:r>
              <a:rPr lang="ru-RU" sz="2000" i="1" dirty="0" err="1"/>
              <a:t>радника</a:t>
            </a:r>
            <a:r>
              <a:rPr lang="ru-RU" sz="2000" i="1" dirty="0"/>
              <a:t> </a:t>
            </a:r>
            <a:r>
              <a:rPr lang="ru-RU" sz="2000" i="1" dirty="0" err="1"/>
              <a:t>Йоганна</a:t>
            </a:r>
            <a:r>
              <a:rPr lang="ru-RU" sz="2000" i="1" dirty="0"/>
              <a:t> </a:t>
            </a:r>
            <a:r>
              <a:rPr lang="ru-RU" sz="2000" i="1" dirty="0" err="1"/>
              <a:t>Каспара</a:t>
            </a:r>
            <a:r>
              <a:rPr lang="ru-RU" sz="2000" i="1" dirty="0"/>
              <a:t> Гете і </a:t>
            </a:r>
            <a:r>
              <a:rPr lang="ru-RU" sz="2000" i="1" dirty="0" err="1"/>
              <a:t>Катаріни</a:t>
            </a:r>
            <a:r>
              <a:rPr lang="ru-RU" sz="2000" i="1" dirty="0"/>
              <a:t> </a:t>
            </a:r>
            <a:r>
              <a:rPr lang="ru-RU" sz="2000" i="1" dirty="0" err="1"/>
              <a:t>Єлизавети</a:t>
            </a:r>
            <a:r>
              <a:rPr lang="ru-RU" sz="2000" i="1" dirty="0"/>
              <a:t>, у </a:t>
            </a:r>
            <a:r>
              <a:rPr lang="ru-RU" sz="2000" i="1" dirty="0" err="1"/>
              <a:t>дівоцтві</a:t>
            </a:r>
            <a:r>
              <a:rPr lang="ru-RU" sz="2000" i="1" dirty="0"/>
              <a:t> </a:t>
            </a:r>
            <a:r>
              <a:rPr lang="ru-RU" sz="2000" i="1" dirty="0" err="1"/>
              <a:t>Текстор</a:t>
            </a:r>
            <a:r>
              <a:rPr lang="ru-RU" sz="2000" i="1" dirty="0"/>
              <a:t>, дочки </a:t>
            </a:r>
            <a:r>
              <a:rPr lang="ru-RU" sz="2000" i="1" dirty="0" err="1"/>
              <a:t>високого</a:t>
            </a:r>
            <a:r>
              <a:rPr lang="ru-RU" sz="2000" i="1" dirty="0"/>
              <a:t> </a:t>
            </a:r>
            <a:r>
              <a:rPr lang="ru-RU" sz="2000" i="1" dirty="0" err="1"/>
              <a:t>посадовця</a:t>
            </a:r>
            <a:r>
              <a:rPr lang="ru-RU" sz="2000" i="1" dirty="0"/>
              <a:t> Франкфурта.</a:t>
            </a:r>
          </a:p>
        </p:txBody>
      </p:sp>
    </p:spTree>
    <p:extLst>
      <p:ext uri="{BB962C8B-B14F-4D97-AF65-F5344CB8AC3E}">
        <p14:creationId xmlns:p14="http://schemas.microsoft.com/office/powerpoint/2010/main" val="9348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456384"/>
          </a:xfrm>
        </p:spPr>
        <p:txBody>
          <a:bodyPr>
            <a:noAutofit/>
          </a:bodyPr>
          <a:lstStyle/>
          <a:p>
            <a:r>
              <a:rPr lang="ru-RU" sz="1600" i="1" dirty="0"/>
              <a:t>В </a:t>
            </a:r>
            <a:r>
              <a:rPr lang="ru-RU" sz="1600" i="1" dirty="0" err="1"/>
              <a:t>автобіографічній</a:t>
            </a:r>
            <a:r>
              <a:rPr lang="ru-RU" sz="1600" i="1" dirty="0"/>
              <a:t> </a:t>
            </a:r>
            <a:r>
              <a:rPr lang="ru-RU" sz="1600" i="1" dirty="0" err="1"/>
              <a:t>книзі</a:t>
            </a:r>
            <a:r>
              <a:rPr lang="ru-RU" sz="1600" i="1" dirty="0"/>
              <a:t> «</a:t>
            </a:r>
            <a:r>
              <a:rPr lang="ru-RU" sz="1600" i="1" dirty="0" err="1"/>
              <a:t>Поезія</a:t>
            </a:r>
            <a:r>
              <a:rPr lang="ru-RU" sz="1600" i="1" dirty="0"/>
              <a:t> і правда» </a:t>
            </a:r>
            <a:r>
              <a:rPr lang="ru-RU" sz="1600" i="1" dirty="0" err="1"/>
              <a:t>він</a:t>
            </a:r>
            <a:r>
              <a:rPr lang="ru-RU" sz="1600" i="1" dirty="0"/>
              <a:t> так писав про </a:t>
            </a:r>
            <a:r>
              <a:rPr lang="ru-RU" sz="1600" i="1" dirty="0" err="1"/>
              <a:t>своє</a:t>
            </a:r>
            <a:r>
              <a:rPr lang="ru-RU" sz="1600" i="1" dirty="0"/>
              <a:t> </a:t>
            </a:r>
            <a:r>
              <a:rPr lang="ru-RU" sz="1600" i="1" dirty="0" err="1"/>
              <a:t>народження</a:t>
            </a:r>
            <a:r>
              <a:rPr lang="ru-RU" sz="1600" i="1" dirty="0"/>
              <a:t>: </a:t>
            </a:r>
            <a:r>
              <a:rPr lang="ru-RU" sz="1600" b="1" i="1" dirty="0"/>
              <a:t>«</a:t>
            </a:r>
            <a:r>
              <a:rPr lang="ru-RU" sz="1600" b="1" i="1" dirty="0" err="1"/>
              <a:t>Двадцять</a:t>
            </a:r>
            <a:r>
              <a:rPr lang="ru-RU" sz="1600" b="1" i="1" dirty="0"/>
              <a:t> восьмого </a:t>
            </a:r>
            <a:r>
              <a:rPr lang="ru-RU" sz="1600" b="1" i="1" dirty="0" err="1"/>
              <a:t>серпня</a:t>
            </a:r>
            <a:r>
              <a:rPr lang="ru-RU" sz="1600" b="1" i="1" dirty="0"/>
              <a:t> 1749 року, </a:t>
            </a:r>
            <a:r>
              <a:rPr lang="ru-RU" sz="1600" b="1" i="1" dirty="0" err="1"/>
              <a:t>опівдні</a:t>
            </a:r>
            <a:r>
              <a:rPr lang="ru-RU" sz="1600" b="1" i="1" dirty="0"/>
              <a:t>, з </a:t>
            </a:r>
            <a:r>
              <a:rPr lang="ru-RU" sz="1600" b="1" i="1" dirty="0" err="1"/>
              <a:t>дванадцятим</a:t>
            </a:r>
            <a:r>
              <a:rPr lang="ru-RU" sz="1600" b="1" i="1" dirty="0"/>
              <a:t> ударом </a:t>
            </a:r>
            <a:r>
              <a:rPr lang="ru-RU" sz="1600" b="1" i="1" dirty="0" err="1"/>
              <a:t>дзвону</a:t>
            </a:r>
            <a:r>
              <a:rPr lang="ru-RU" sz="1600" b="1" i="1" dirty="0"/>
              <a:t>, я </a:t>
            </a:r>
            <a:r>
              <a:rPr lang="ru-RU" sz="1600" b="1" i="1" dirty="0" err="1"/>
              <a:t>з'явився</a:t>
            </a:r>
            <a:r>
              <a:rPr lang="ru-RU" sz="1600" b="1" i="1" dirty="0"/>
              <a:t> на </a:t>
            </a:r>
            <a:r>
              <a:rPr lang="ru-RU" sz="1600" b="1" i="1" dirty="0" err="1"/>
              <a:t>світ</a:t>
            </a:r>
            <a:r>
              <a:rPr lang="ru-RU" sz="1600" b="1" i="1" dirty="0"/>
              <a:t> у </a:t>
            </a:r>
            <a:r>
              <a:rPr lang="ru-RU" sz="1600" b="1" i="1" dirty="0" err="1"/>
              <a:t>Франкфурті</a:t>
            </a:r>
            <a:r>
              <a:rPr lang="ru-RU" sz="1600" b="1" i="1" dirty="0"/>
              <a:t>-на-</a:t>
            </a:r>
            <a:r>
              <a:rPr lang="ru-RU" sz="1600" b="1" i="1" dirty="0" err="1"/>
              <a:t>Майні</a:t>
            </a:r>
            <a:r>
              <a:rPr lang="ru-RU" sz="1600" b="1" i="1" dirty="0"/>
              <a:t>. </a:t>
            </a:r>
            <a:r>
              <a:rPr lang="ru-RU" sz="1600" b="1" i="1" dirty="0" err="1"/>
              <a:t>Розташування</a:t>
            </a:r>
            <a:r>
              <a:rPr lang="ru-RU" sz="1600" b="1" i="1" dirty="0"/>
              <a:t> </a:t>
            </a:r>
            <a:r>
              <a:rPr lang="ru-RU" sz="1600" b="1" i="1" dirty="0" err="1"/>
              <a:t>сузір'їв</a:t>
            </a:r>
            <a:r>
              <a:rPr lang="ru-RU" sz="1600" b="1" i="1" dirty="0"/>
              <a:t> </a:t>
            </a:r>
            <a:r>
              <a:rPr lang="ru-RU" sz="1600" b="1" i="1" dirty="0" err="1"/>
              <a:t>було</a:t>
            </a:r>
            <a:r>
              <a:rPr lang="ru-RU" sz="1600" b="1" i="1" dirty="0"/>
              <a:t> </a:t>
            </a:r>
            <a:r>
              <a:rPr lang="ru-RU" sz="1600" b="1" i="1" dirty="0" err="1"/>
              <a:t>сприятливим</a:t>
            </a:r>
            <a:r>
              <a:rPr lang="ru-RU" sz="1600" b="1" i="1" dirty="0" smtClean="0"/>
              <a:t>...»  </a:t>
            </a:r>
          </a:p>
          <a:p>
            <a:pPr indent="0">
              <a:buNone/>
            </a:pPr>
            <a:r>
              <a:rPr lang="ru-RU" sz="1600" i="1" dirty="0"/>
              <a:t>Поет </a:t>
            </a:r>
            <a:r>
              <a:rPr lang="ru-RU" sz="1600" i="1" dirty="0" err="1"/>
              <a:t>був</a:t>
            </a:r>
            <a:r>
              <a:rPr lang="ru-RU" sz="1600" i="1" dirty="0"/>
              <a:t> </a:t>
            </a:r>
            <a:r>
              <a:rPr lang="ru-RU" sz="1600" i="1" dirty="0" err="1"/>
              <a:t>переконаний</a:t>
            </a:r>
            <a:r>
              <a:rPr lang="ru-RU" sz="1600" i="1" dirty="0"/>
              <a:t>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розташування</a:t>
            </a:r>
            <a:r>
              <a:rPr lang="ru-RU" sz="1600" i="1" dirty="0"/>
              <a:t> планет </a:t>
            </a:r>
            <a:r>
              <a:rPr lang="ru-RU" sz="1600" i="1" dirty="0" err="1"/>
              <a:t>впливає</a:t>
            </a:r>
            <a:r>
              <a:rPr lang="ru-RU" sz="1600" i="1" dirty="0"/>
              <a:t> на долю і у </a:t>
            </a:r>
            <a:r>
              <a:rPr lang="ru-RU" sz="1600" i="1" dirty="0" err="1"/>
              <a:t>Всесвіті</a:t>
            </a:r>
            <a:r>
              <a:rPr lang="ru-RU" sz="1600" i="1" dirty="0"/>
              <a:t> кожному </a:t>
            </a:r>
            <a:r>
              <a:rPr lang="ru-RU" sz="1600" i="1" dirty="0" err="1"/>
              <a:t>відведене</a:t>
            </a:r>
            <a:r>
              <a:rPr lang="ru-RU" sz="1600" i="1" dirty="0"/>
              <a:t> </a:t>
            </a:r>
            <a:r>
              <a:rPr lang="ru-RU" sz="1600" i="1" dirty="0" err="1"/>
              <a:t>особливе</a:t>
            </a:r>
            <a:r>
              <a:rPr lang="ru-RU" sz="1600" i="1" dirty="0"/>
              <a:t> </a:t>
            </a:r>
            <a:r>
              <a:rPr lang="ru-RU" sz="1600" i="1" dirty="0" err="1"/>
              <a:t>місце</a:t>
            </a:r>
            <a:r>
              <a:rPr lang="ru-RU" sz="1600" i="1" dirty="0"/>
              <a:t>, </a:t>
            </a:r>
            <a:r>
              <a:rPr lang="ru-RU" sz="1600" i="1" dirty="0" err="1"/>
              <a:t>оскільки</a:t>
            </a:r>
            <a:r>
              <a:rPr lang="ru-RU" sz="1600" i="1" dirty="0"/>
              <a:t> </a:t>
            </a:r>
            <a:r>
              <a:rPr lang="ru-RU" sz="1600" i="1" dirty="0" err="1"/>
              <a:t>людина</a:t>
            </a:r>
            <a:r>
              <a:rPr lang="ru-RU" sz="1600" i="1" dirty="0"/>
              <a:t> — </a:t>
            </a:r>
            <a:r>
              <a:rPr lang="ru-RU" sz="1600" i="1" dirty="0" err="1"/>
              <a:t>суттєва</a:t>
            </a:r>
            <a:r>
              <a:rPr lang="ru-RU" sz="1600" i="1" dirty="0"/>
              <a:t> </a:t>
            </a:r>
            <a:r>
              <a:rPr lang="ru-RU" sz="1600" i="1" dirty="0" err="1"/>
              <a:t>частинка</a:t>
            </a:r>
            <a:r>
              <a:rPr lang="ru-RU" sz="1600" i="1" dirty="0"/>
              <a:t> Космосу. </a:t>
            </a:r>
            <a:r>
              <a:rPr lang="ru-RU" sz="1600" i="1" dirty="0" err="1"/>
              <a:t>Його</a:t>
            </a:r>
            <a:r>
              <a:rPr lang="ru-RU" sz="1600" i="1" dirty="0"/>
              <a:t> </a:t>
            </a:r>
            <a:r>
              <a:rPr lang="ru-RU" sz="1600" i="1" dirty="0" err="1"/>
              <a:t>заповнене</a:t>
            </a:r>
            <a:r>
              <a:rPr lang="ru-RU" sz="1600" i="1" dirty="0"/>
              <a:t> </a:t>
            </a:r>
            <a:r>
              <a:rPr lang="ru-RU" sz="1600" i="1" dirty="0" err="1"/>
              <a:t>найрізноманітнішими</a:t>
            </a:r>
            <a:r>
              <a:rPr lang="ru-RU" sz="1600" i="1" dirty="0"/>
              <a:t> </a:t>
            </a:r>
            <a:r>
              <a:rPr lang="ru-RU" sz="1600" i="1" dirty="0" err="1"/>
              <a:t>заняттями</a:t>
            </a:r>
            <a:r>
              <a:rPr lang="ru-RU" sz="1600" i="1" dirty="0"/>
              <a:t> та </a:t>
            </a:r>
            <a:r>
              <a:rPr lang="ru-RU" sz="1600" i="1" dirty="0" err="1"/>
              <a:t>пошуками</a:t>
            </a:r>
            <a:r>
              <a:rPr lang="ru-RU" sz="1600" i="1" dirty="0"/>
              <a:t> </a:t>
            </a:r>
            <a:r>
              <a:rPr lang="ru-RU" sz="1600" i="1" dirty="0" err="1"/>
              <a:t>життя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</a:t>
            </a:r>
            <a:r>
              <a:rPr lang="ru-RU" sz="1600" i="1" dirty="0" err="1"/>
              <a:t>суворо</a:t>
            </a:r>
            <a:r>
              <a:rPr lang="ru-RU" sz="1600" i="1" dirty="0"/>
              <a:t> </a:t>
            </a:r>
            <a:r>
              <a:rPr lang="ru-RU" sz="1600" i="1" dirty="0" err="1"/>
              <a:t>підпорядковане</a:t>
            </a:r>
            <a:r>
              <a:rPr lang="ru-RU" sz="1600" i="1" dirty="0"/>
              <a:t> </a:t>
            </a:r>
            <a:r>
              <a:rPr lang="ru-RU" sz="1600" i="1" dirty="0" err="1"/>
              <a:t>внутрішній</a:t>
            </a:r>
            <a:r>
              <a:rPr lang="ru-RU" sz="1600" i="1" dirty="0"/>
              <a:t> </a:t>
            </a:r>
            <a:r>
              <a:rPr lang="ru-RU" sz="1600" i="1" dirty="0" err="1"/>
              <a:t>дисципліні</a:t>
            </a:r>
            <a:r>
              <a:rPr lang="ru-RU" sz="1600" i="1" dirty="0"/>
              <a:t>. </a:t>
            </a:r>
            <a:r>
              <a:rPr lang="ru-RU" sz="1600" i="1" dirty="0" err="1"/>
              <a:t>Він</a:t>
            </a:r>
            <a:r>
              <a:rPr lang="ru-RU" sz="1600" i="1" dirty="0"/>
              <a:t> </a:t>
            </a:r>
            <a:r>
              <a:rPr lang="ru-RU" sz="1600" i="1" dirty="0" err="1"/>
              <a:t>вибудовував</a:t>
            </a:r>
            <a:r>
              <a:rPr lang="ru-RU" sz="1600" i="1" dirty="0"/>
              <a:t> свою </a:t>
            </a:r>
            <a:r>
              <a:rPr lang="ru-RU" sz="1600" i="1" dirty="0" err="1"/>
              <a:t>біографію</a:t>
            </a:r>
            <a:r>
              <a:rPr lang="ru-RU" sz="1600" i="1" dirty="0"/>
              <a:t> за </a:t>
            </a:r>
            <a:r>
              <a:rPr lang="ru-RU" sz="1600" i="1" dirty="0" err="1"/>
              <a:t>ретельно</a:t>
            </a:r>
            <a:r>
              <a:rPr lang="ru-RU" sz="1600" i="1" dirty="0"/>
              <a:t> </a:t>
            </a:r>
            <a:r>
              <a:rPr lang="ru-RU" sz="1600" i="1" dirty="0" err="1"/>
              <a:t>обдуманим</a:t>
            </a:r>
            <a:r>
              <a:rPr lang="ru-RU" sz="1600" i="1" dirty="0"/>
              <a:t> і </a:t>
            </a:r>
            <a:r>
              <a:rPr lang="ru-RU" sz="1600" i="1" dirty="0" err="1"/>
              <a:t>лише</a:t>
            </a:r>
            <a:r>
              <a:rPr lang="ru-RU" sz="1600" i="1" dirty="0"/>
              <a:t> </a:t>
            </a:r>
            <a:r>
              <a:rPr lang="ru-RU" sz="1600" i="1" dirty="0" err="1"/>
              <a:t>йому</a:t>
            </a:r>
            <a:r>
              <a:rPr lang="ru-RU" sz="1600" i="1" dirty="0"/>
              <a:t> </a:t>
            </a:r>
            <a:r>
              <a:rPr lang="ru-RU" sz="1600" i="1" dirty="0" err="1"/>
              <a:t>відомим</a:t>
            </a:r>
            <a:r>
              <a:rPr lang="ru-RU" sz="1600" i="1" dirty="0"/>
              <a:t> планом.</a:t>
            </a:r>
          </a:p>
        </p:txBody>
      </p:sp>
    </p:spTree>
    <p:extLst>
      <p:ext uri="{BB962C8B-B14F-4D97-AF65-F5344CB8AC3E}">
        <p14:creationId xmlns:p14="http://schemas.microsoft.com/office/powerpoint/2010/main" val="28418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i="1" dirty="0"/>
              <a:t>У </a:t>
            </a:r>
            <a:r>
              <a:rPr lang="ru-RU" sz="2000" i="1" dirty="0" err="1"/>
              <a:t>дитинстві</a:t>
            </a:r>
            <a:r>
              <a:rPr lang="ru-RU" sz="2000" i="1" dirty="0"/>
              <a:t> </a:t>
            </a:r>
            <a:r>
              <a:rPr lang="ru-RU" sz="2000" i="1" dirty="0" err="1"/>
              <a:t>Ґете</a:t>
            </a:r>
            <a:r>
              <a:rPr lang="ru-RU" sz="2000" i="1" dirty="0"/>
              <a:t> </a:t>
            </a:r>
            <a:r>
              <a:rPr lang="ru-RU" sz="2000" i="1" dirty="0" err="1"/>
              <a:t>вивчав</a:t>
            </a:r>
            <a:r>
              <a:rPr lang="ru-RU" sz="2000" i="1" dirty="0"/>
              <a:t> </a:t>
            </a:r>
            <a:r>
              <a:rPr lang="ru-RU" sz="2000" i="1" dirty="0" err="1"/>
              <a:t>мови</a:t>
            </a:r>
            <a:r>
              <a:rPr lang="ru-RU" sz="2000" i="1" dirty="0"/>
              <a:t>, </a:t>
            </a:r>
            <a:r>
              <a:rPr lang="ru-RU" sz="2000" i="1" dirty="0" err="1"/>
              <a:t>зокрема</a:t>
            </a:r>
            <a:r>
              <a:rPr lang="ru-RU" sz="2000" i="1" dirty="0"/>
              <a:t> і </a:t>
            </a:r>
            <a:r>
              <a:rPr lang="ru-RU" sz="2000" i="1" dirty="0" err="1"/>
              <a:t>староєврейську</a:t>
            </a:r>
            <a:r>
              <a:rPr lang="ru-RU" sz="2000" i="1" dirty="0"/>
              <a:t>, </a:t>
            </a:r>
            <a:r>
              <a:rPr lang="ru-RU" sz="2000" i="1" dirty="0" err="1"/>
              <a:t>малювання</a:t>
            </a:r>
            <a:r>
              <a:rPr lang="ru-RU" sz="2000" i="1" dirty="0"/>
              <a:t>, </a:t>
            </a:r>
            <a:r>
              <a:rPr lang="ru-RU" sz="2000" i="1" dirty="0" err="1"/>
              <a:t>займався</a:t>
            </a:r>
            <a:r>
              <a:rPr lang="ru-RU" sz="2000" i="1" dirty="0"/>
              <a:t> </a:t>
            </a:r>
            <a:r>
              <a:rPr lang="ru-RU" sz="2000" i="1" dirty="0" err="1"/>
              <a:t>їздою</a:t>
            </a:r>
            <a:r>
              <a:rPr lang="ru-RU" sz="2000" i="1" dirty="0"/>
              <a:t> верхи і </a:t>
            </a:r>
            <a:r>
              <a:rPr lang="ru-RU" sz="2000" i="1" dirty="0" err="1"/>
              <a:t>фехтуванням</a:t>
            </a:r>
            <a:r>
              <a:rPr lang="ru-RU" sz="2000" i="1" dirty="0"/>
              <a:t>. </a:t>
            </a:r>
            <a:r>
              <a:rPr lang="ru-RU" sz="2000" i="1" dirty="0" err="1"/>
              <a:t>Крім</a:t>
            </a:r>
            <a:r>
              <a:rPr lang="ru-RU" sz="2000" i="1" dirty="0"/>
              <a:t> </a:t>
            </a:r>
            <a:r>
              <a:rPr lang="ru-RU" sz="2000" i="1" dirty="0" err="1"/>
              <a:t>традиційного</a:t>
            </a:r>
            <a:r>
              <a:rPr lang="ru-RU" sz="2000" i="1" dirty="0"/>
              <a:t> комплексу </a:t>
            </a:r>
            <a:r>
              <a:rPr lang="ru-RU" sz="2000" i="1" dirty="0" err="1"/>
              <a:t>гуманітарних</a:t>
            </a:r>
            <a:r>
              <a:rPr lang="ru-RU" sz="2000" i="1" dirty="0"/>
              <a:t> </a:t>
            </a:r>
            <a:r>
              <a:rPr lang="ru-RU" sz="2000" i="1" dirty="0" err="1"/>
              <a:t>знань</a:t>
            </a:r>
            <a:r>
              <a:rPr lang="ru-RU" sz="2000" i="1" dirty="0"/>
              <a:t> і </a:t>
            </a:r>
            <a:r>
              <a:rPr lang="ru-RU" sz="2000" i="1" dirty="0" err="1"/>
              <a:t>фізичних</a:t>
            </a:r>
            <a:r>
              <a:rPr lang="ru-RU" sz="2000" i="1" dirty="0"/>
              <a:t> </a:t>
            </a:r>
            <a:r>
              <a:rPr lang="ru-RU" sz="2000" i="1" dirty="0" err="1"/>
              <a:t>вправ</a:t>
            </a:r>
            <a:r>
              <a:rPr lang="ru-RU" sz="2000" i="1" dirty="0"/>
              <a:t>, у </a:t>
            </a:r>
            <a:r>
              <a:rPr lang="ru-RU" sz="2000" i="1" dirty="0" err="1"/>
              <a:t>домашню</a:t>
            </a:r>
            <a:r>
              <a:rPr lang="ru-RU" sz="2000" i="1" dirty="0"/>
              <a:t> </a:t>
            </a:r>
            <a:r>
              <a:rPr lang="ru-RU" sz="2000" i="1" dirty="0" err="1"/>
              <a:t>освіту</a:t>
            </a:r>
            <a:r>
              <a:rPr lang="ru-RU" sz="2000" i="1" dirty="0"/>
              <a:t> </a:t>
            </a:r>
            <a:r>
              <a:rPr lang="ru-RU" sz="2000" i="1" dirty="0" err="1"/>
              <a:t>Ґете</a:t>
            </a:r>
            <a:r>
              <a:rPr lang="ru-RU" sz="2000" i="1" dirty="0"/>
              <a:t> входили і </a:t>
            </a:r>
            <a:r>
              <a:rPr lang="ru-RU" sz="2000" i="1" dirty="0" err="1"/>
              <a:t>природничі</a:t>
            </a:r>
            <a:r>
              <a:rPr lang="ru-RU" sz="2000" i="1" dirty="0"/>
              <a:t> науки — </a:t>
            </a:r>
            <a:r>
              <a:rPr lang="ru-RU" sz="2000" i="1" dirty="0" err="1"/>
              <a:t>обставина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відіграла</a:t>
            </a:r>
            <a:r>
              <a:rPr lang="ru-RU" sz="2000" i="1" dirty="0"/>
              <a:t> </a:t>
            </a:r>
            <a:r>
              <a:rPr lang="ru-RU" sz="2000" i="1" dirty="0" err="1"/>
              <a:t>значну</a:t>
            </a:r>
            <a:r>
              <a:rPr lang="ru-RU" sz="2000" i="1" dirty="0"/>
              <a:t> роль у </a:t>
            </a:r>
            <a:r>
              <a:rPr lang="ru-RU" sz="2000" i="1" dirty="0" err="1"/>
              <a:t>майбутньому</a:t>
            </a:r>
            <a:r>
              <a:rPr lang="ru-RU" sz="2000" i="1" dirty="0"/>
              <a:t> </a:t>
            </a:r>
            <a:r>
              <a:rPr lang="ru-RU" sz="2000" i="1" dirty="0" err="1"/>
              <a:t>розвитку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наукових</a:t>
            </a:r>
            <a:r>
              <a:rPr lang="ru-RU" sz="2000" i="1" dirty="0"/>
              <a:t> </a:t>
            </a:r>
            <a:r>
              <a:rPr lang="ru-RU" sz="2000" i="1" dirty="0" err="1"/>
              <a:t>зацікавлень</a:t>
            </a:r>
            <a:r>
              <a:rPr lang="ru-RU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7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3528392"/>
          </a:xfrm>
        </p:spPr>
        <p:txBody>
          <a:bodyPr>
            <a:noAutofit/>
          </a:bodyPr>
          <a:lstStyle/>
          <a:p>
            <a:r>
              <a:rPr lang="ru-RU" sz="1400" i="1" dirty="0"/>
              <a:t>У 1765 р. </a:t>
            </a:r>
            <a:r>
              <a:rPr lang="ru-RU" sz="1400" i="1" dirty="0" err="1"/>
              <a:t>батько</a:t>
            </a:r>
            <a:r>
              <a:rPr lang="ru-RU" sz="1400" i="1" dirty="0"/>
              <a:t> </a:t>
            </a:r>
            <a:r>
              <a:rPr lang="ru-RU" sz="1400" i="1" dirty="0" err="1"/>
              <a:t>відправив</a:t>
            </a:r>
            <a:r>
              <a:rPr lang="ru-RU" sz="1400" i="1" dirty="0"/>
              <a:t> </a:t>
            </a:r>
            <a:r>
              <a:rPr lang="ru-RU" sz="1400" i="1" dirty="0" err="1"/>
              <a:t>Ґете</a:t>
            </a:r>
            <a:r>
              <a:rPr lang="ru-RU" sz="1400" i="1" dirty="0"/>
              <a:t> у </a:t>
            </a:r>
            <a:r>
              <a:rPr lang="ru-RU" sz="1400" i="1" dirty="0" err="1"/>
              <a:t>Лейпцизький</a:t>
            </a:r>
            <a:r>
              <a:rPr lang="ru-RU" sz="1400" i="1" dirty="0"/>
              <a:t> </a:t>
            </a:r>
            <a:r>
              <a:rPr lang="ru-RU" sz="1400" i="1" dirty="0" err="1"/>
              <a:t>університет</a:t>
            </a:r>
            <a:r>
              <a:rPr lang="ru-RU" sz="1400" i="1" dirty="0"/>
              <a:t> </a:t>
            </a:r>
            <a:r>
              <a:rPr lang="ru-RU" sz="1400" i="1" dirty="0" err="1" smtClean="0"/>
              <a:t>вивчати</a:t>
            </a:r>
            <a:r>
              <a:rPr lang="ru-RU" sz="1400" i="1" dirty="0" smtClean="0"/>
              <a:t> </a:t>
            </a:r>
            <a:r>
              <a:rPr lang="ru-RU" sz="1400" i="1" dirty="0" err="1"/>
              <a:t>правознавство</a:t>
            </a:r>
            <a:r>
              <a:rPr lang="ru-RU" sz="1400" i="1" dirty="0"/>
              <a:t>, </a:t>
            </a:r>
            <a:r>
              <a:rPr lang="ru-RU" sz="1400" i="1" dirty="0" err="1"/>
              <a:t>проте</a:t>
            </a:r>
            <a:r>
              <a:rPr lang="ru-RU" sz="1400" i="1" dirty="0"/>
              <a:t> юного студента </a:t>
            </a:r>
            <a:r>
              <a:rPr lang="ru-RU" sz="1400" i="1" dirty="0" err="1"/>
              <a:t>більше</a:t>
            </a:r>
            <a:r>
              <a:rPr lang="ru-RU" sz="1400" i="1" dirty="0"/>
              <a:t> вабило кипуче </a:t>
            </a:r>
            <a:r>
              <a:rPr lang="ru-RU" sz="1400" i="1" dirty="0" err="1"/>
              <a:t>літературне</a:t>
            </a:r>
            <a:r>
              <a:rPr lang="ru-RU" sz="1400" i="1" dirty="0"/>
              <a:t> та </a:t>
            </a:r>
            <a:r>
              <a:rPr lang="ru-RU" sz="1400" i="1" dirty="0" err="1"/>
              <a:t>театральне</a:t>
            </a:r>
            <a:r>
              <a:rPr lang="ru-RU" sz="1400" i="1" dirty="0"/>
              <a:t> </a:t>
            </a:r>
            <a:r>
              <a:rPr lang="ru-RU" sz="1400" i="1" dirty="0" err="1"/>
              <a:t>життя</a:t>
            </a:r>
            <a:r>
              <a:rPr lang="ru-RU" sz="1400" i="1" dirty="0"/>
              <a:t> </a:t>
            </a:r>
            <a:r>
              <a:rPr lang="ru-RU" sz="1400" i="1" dirty="0" err="1"/>
              <a:t>цього</a:t>
            </a:r>
            <a:r>
              <a:rPr lang="ru-RU" sz="1400" i="1" dirty="0"/>
              <a:t> </a:t>
            </a:r>
            <a:r>
              <a:rPr lang="ru-RU" sz="1400" i="1" dirty="0" err="1"/>
              <a:t>значного</a:t>
            </a:r>
            <a:r>
              <a:rPr lang="ru-RU" sz="1400" i="1" dirty="0"/>
              <a:t> </a:t>
            </a:r>
            <a:r>
              <a:rPr lang="ru-RU" sz="1400" i="1" dirty="0" smtClean="0"/>
              <a:t>торгового та </a:t>
            </a:r>
            <a:r>
              <a:rPr lang="ru-RU" sz="1400" i="1" dirty="0"/>
              <a:t>культурного </a:t>
            </a:r>
            <a:r>
              <a:rPr lang="ru-RU" sz="1400" i="1" dirty="0" err="1"/>
              <a:t>міста</a:t>
            </a:r>
            <a:r>
              <a:rPr lang="ru-RU" sz="1400" i="1" dirty="0"/>
              <a:t> </a:t>
            </a:r>
            <a:r>
              <a:rPr lang="ru-RU" sz="1400" i="1" dirty="0" err="1"/>
              <a:t>Німеччини</a:t>
            </a:r>
            <a:r>
              <a:rPr lang="ru-RU" sz="1400" i="1" dirty="0"/>
              <a:t>. </a:t>
            </a:r>
            <a:r>
              <a:rPr lang="ru-RU" sz="1400" i="1" dirty="0" err="1"/>
              <a:t>Навчання</a:t>
            </a:r>
            <a:r>
              <a:rPr lang="ru-RU" sz="1400" i="1" dirty="0"/>
              <a:t> у Лейпцигу </a:t>
            </a:r>
            <a:r>
              <a:rPr lang="ru-RU" sz="1400" i="1" dirty="0" err="1"/>
              <a:t>було</a:t>
            </a:r>
            <a:r>
              <a:rPr lang="ru-RU" sz="1400" i="1" dirty="0"/>
              <a:t> </a:t>
            </a:r>
            <a:r>
              <a:rPr lang="ru-RU" sz="1400" i="1" dirty="0" err="1"/>
              <a:t>перерване</a:t>
            </a:r>
            <a:r>
              <a:rPr lang="ru-RU" sz="1400" i="1" dirty="0"/>
              <a:t> </a:t>
            </a:r>
            <a:r>
              <a:rPr lang="ru-RU" sz="1400" i="1" dirty="0" err="1"/>
              <a:t>серйозною</a:t>
            </a:r>
            <a:r>
              <a:rPr lang="ru-RU" sz="1400" i="1" dirty="0"/>
              <a:t> хворобою, тому </a:t>
            </a:r>
            <a:r>
              <a:rPr lang="ru-RU" sz="1400" i="1" dirty="0" err="1"/>
              <a:t>наступні</a:t>
            </a:r>
            <a:r>
              <a:rPr lang="ru-RU" sz="1400" i="1" dirty="0"/>
              <a:t> </a:t>
            </a:r>
            <a:r>
              <a:rPr lang="ru-RU" sz="1400" i="1" dirty="0" err="1"/>
              <a:t>півтора</a:t>
            </a:r>
            <a:r>
              <a:rPr lang="ru-RU" sz="1400" i="1" dirty="0"/>
              <a:t> року </a:t>
            </a:r>
            <a:r>
              <a:rPr lang="ru-RU" sz="1400" i="1" dirty="0" err="1"/>
              <a:t>він</a:t>
            </a:r>
            <a:r>
              <a:rPr lang="ru-RU" sz="1400" i="1" dirty="0"/>
              <a:t> </a:t>
            </a:r>
            <a:r>
              <a:rPr lang="ru-RU" sz="1400" i="1" dirty="0" err="1"/>
              <a:t>провів</a:t>
            </a:r>
            <a:r>
              <a:rPr lang="ru-RU" sz="1400" i="1" dirty="0"/>
              <a:t> </a:t>
            </a:r>
            <a:r>
              <a:rPr lang="ru-RU" sz="1400" i="1" dirty="0" err="1"/>
              <a:t>удома</a:t>
            </a:r>
            <a:r>
              <a:rPr lang="ru-RU" sz="1400" i="1" dirty="0"/>
              <a:t>. </a:t>
            </a:r>
            <a:r>
              <a:rPr lang="ru-RU" sz="1400" i="1" dirty="0" err="1"/>
              <a:t>Навесні</a:t>
            </a:r>
            <a:r>
              <a:rPr lang="ru-RU" sz="1400" i="1" dirty="0"/>
              <a:t> 1770 р. </a:t>
            </a:r>
            <a:r>
              <a:rPr lang="ru-RU" sz="1400" i="1" dirty="0" err="1"/>
              <a:t>Ґете</a:t>
            </a:r>
            <a:r>
              <a:rPr lang="ru-RU" sz="1400" i="1" dirty="0"/>
              <a:t> </a:t>
            </a:r>
            <a:r>
              <a:rPr lang="ru-RU" sz="1400" i="1" dirty="0" err="1"/>
              <a:t>переїхав</a:t>
            </a:r>
            <a:r>
              <a:rPr lang="ru-RU" sz="1400" i="1" dirty="0"/>
              <a:t> у Страсбург, </a:t>
            </a:r>
            <a:r>
              <a:rPr lang="ru-RU" sz="1400" i="1" dirty="0" err="1"/>
              <a:t>щоб</a:t>
            </a:r>
            <a:r>
              <a:rPr lang="ru-RU" sz="1400" i="1" dirty="0"/>
              <a:t>, за </a:t>
            </a:r>
            <a:r>
              <a:rPr lang="ru-RU" sz="1400" i="1" dirty="0" err="1"/>
              <a:t>наполяганням</a:t>
            </a:r>
            <a:r>
              <a:rPr lang="ru-RU" sz="1400" i="1" dirty="0"/>
              <a:t> батька, </a:t>
            </a:r>
            <a:r>
              <a:rPr lang="ru-RU" sz="1400" i="1" dirty="0" err="1"/>
              <a:t>закінчити</a:t>
            </a:r>
            <a:r>
              <a:rPr lang="ru-RU" sz="1400" i="1" dirty="0"/>
              <a:t> свою </a:t>
            </a:r>
            <a:r>
              <a:rPr lang="ru-RU" sz="1400" i="1" dirty="0" err="1"/>
              <a:t>університетську</a:t>
            </a:r>
            <a:r>
              <a:rPr lang="ru-RU" sz="1400" i="1" dirty="0"/>
              <a:t> </a:t>
            </a:r>
            <a:r>
              <a:rPr lang="ru-RU" sz="1400" i="1" dirty="0" err="1"/>
              <a:t>освіту</a:t>
            </a:r>
            <a:r>
              <a:rPr lang="ru-RU" sz="1400" i="1" dirty="0"/>
              <a:t>. Тут, у </a:t>
            </a:r>
            <a:r>
              <a:rPr lang="ru-RU" sz="1400" i="1" dirty="0" err="1"/>
              <a:t>Страсбурзі</a:t>
            </a:r>
            <a:r>
              <a:rPr lang="ru-RU" sz="1400" i="1" dirty="0"/>
              <a:t>, </a:t>
            </a:r>
            <a:r>
              <a:rPr lang="ru-RU" sz="1400" i="1" dirty="0" err="1"/>
              <a:t>слухання</a:t>
            </a:r>
            <a:r>
              <a:rPr lang="ru-RU" sz="1400" i="1" dirty="0"/>
              <a:t> </a:t>
            </a:r>
            <a:r>
              <a:rPr lang="ru-RU" sz="1400" i="1" dirty="0" err="1"/>
              <a:t>лекцій</a:t>
            </a:r>
            <a:r>
              <a:rPr lang="ru-RU" sz="1400" i="1" dirty="0"/>
              <a:t> </a:t>
            </a:r>
            <a:r>
              <a:rPr lang="ru-RU" sz="1400" i="1" dirty="0" err="1"/>
              <a:t>із</a:t>
            </a:r>
            <a:r>
              <a:rPr lang="ru-RU" sz="1400" i="1" dirty="0"/>
              <a:t> </a:t>
            </a:r>
            <a:r>
              <a:rPr lang="ru-RU" sz="1400" i="1" dirty="0" err="1"/>
              <a:t>анатомії</a:t>
            </a:r>
            <a:r>
              <a:rPr lang="ru-RU" sz="1400" i="1" dirty="0"/>
              <a:t>, </a:t>
            </a:r>
            <a:r>
              <a:rPr lang="ru-RU" sz="1400" i="1" dirty="0" err="1"/>
              <a:t>хімії</a:t>
            </a:r>
            <a:r>
              <a:rPr lang="ru-RU" sz="1400" i="1" dirty="0"/>
              <a:t> та </a:t>
            </a:r>
            <a:r>
              <a:rPr lang="ru-RU" sz="1400" i="1" dirty="0" err="1"/>
              <a:t>юриспруденції</a:t>
            </a:r>
            <a:r>
              <a:rPr lang="ru-RU" sz="1400" i="1" dirty="0"/>
              <a:t> </a:t>
            </a:r>
            <a:r>
              <a:rPr lang="ru-RU" sz="1400" i="1" dirty="0" err="1"/>
              <a:t>Ґете</a:t>
            </a:r>
            <a:r>
              <a:rPr lang="ru-RU" sz="1400" i="1" dirty="0"/>
              <a:t> </a:t>
            </a:r>
            <a:r>
              <a:rPr lang="ru-RU" sz="1400" i="1" dirty="0" err="1"/>
              <a:t>перемежовував</a:t>
            </a:r>
            <a:r>
              <a:rPr lang="ru-RU" sz="1400" i="1" dirty="0"/>
              <a:t> </a:t>
            </a:r>
            <a:r>
              <a:rPr lang="ru-RU" sz="1400" i="1" dirty="0" err="1"/>
              <a:t>із</a:t>
            </a:r>
            <a:r>
              <a:rPr lang="ru-RU" sz="1400" i="1" dirty="0"/>
              <a:t> </a:t>
            </a:r>
            <a:r>
              <a:rPr lang="ru-RU" sz="1400" i="1" dirty="0" err="1"/>
              <a:t>доволі</a:t>
            </a:r>
            <a:r>
              <a:rPr lang="ru-RU" sz="1400" i="1" dirty="0"/>
              <a:t> </a:t>
            </a:r>
            <a:r>
              <a:rPr lang="ru-RU" sz="1400" i="1" dirty="0" err="1"/>
              <a:t>інтенсивною</a:t>
            </a:r>
            <a:r>
              <a:rPr lang="ru-RU" sz="1400" i="1" dirty="0"/>
              <a:t> </a:t>
            </a:r>
            <a:r>
              <a:rPr lang="ru-RU" sz="1400" i="1" dirty="0" err="1"/>
              <a:t>літературно</a:t>
            </a:r>
            <a:r>
              <a:rPr lang="ru-RU" sz="1400" i="1" dirty="0"/>
              <a:t>-культурною </a:t>
            </a:r>
            <a:r>
              <a:rPr lang="ru-RU" sz="1400" i="1" dirty="0" err="1"/>
              <a:t>діяльністю</a:t>
            </a:r>
            <a:r>
              <a:rPr lang="ru-RU" sz="1400" i="1" dirty="0"/>
              <a:t>. На </a:t>
            </a:r>
            <a:r>
              <a:rPr lang="ru-RU" sz="1400" i="1" dirty="0" err="1"/>
              <a:t>цей</a:t>
            </a:r>
            <a:r>
              <a:rPr lang="ru-RU" sz="1400" i="1" dirty="0"/>
              <a:t> </a:t>
            </a:r>
            <a:r>
              <a:rPr lang="ru-RU" sz="1400" i="1" dirty="0" err="1"/>
              <a:t>період</a:t>
            </a:r>
            <a:r>
              <a:rPr lang="ru-RU" sz="1400" i="1" dirty="0"/>
              <a:t> припало </a:t>
            </a:r>
            <a:r>
              <a:rPr lang="ru-RU" sz="1400" i="1" dirty="0" err="1"/>
              <a:t>його</a:t>
            </a:r>
            <a:r>
              <a:rPr lang="ru-RU" sz="1400" i="1" dirty="0"/>
              <a:t> </a:t>
            </a:r>
            <a:r>
              <a:rPr lang="ru-RU" sz="1400" i="1" dirty="0" err="1"/>
              <a:t>знайомство</a:t>
            </a:r>
            <a:r>
              <a:rPr lang="ru-RU" sz="1400" i="1" dirty="0"/>
              <a:t>, а </a:t>
            </a:r>
            <a:r>
              <a:rPr lang="ru-RU" sz="1400" i="1" dirty="0" err="1"/>
              <a:t>згодом</a:t>
            </a:r>
            <a:r>
              <a:rPr lang="ru-RU" sz="1400" i="1" dirty="0"/>
              <a:t> — і дружба з </a:t>
            </a:r>
            <a:r>
              <a:rPr lang="ru-RU" sz="1400" i="1" dirty="0" smtClean="0"/>
              <a:t>Й.Г</a:t>
            </a:r>
            <a:r>
              <a:rPr lang="ru-RU" sz="1400" i="1" dirty="0"/>
              <a:t>. Гердером, яке </a:t>
            </a:r>
            <a:r>
              <a:rPr lang="ru-RU" sz="1400" i="1" dirty="0" err="1"/>
              <a:t>Ґете</a:t>
            </a:r>
            <a:r>
              <a:rPr lang="ru-RU" sz="1400" i="1" dirty="0"/>
              <a:t> </a:t>
            </a:r>
            <a:r>
              <a:rPr lang="ru-RU" sz="1400" i="1" dirty="0" err="1"/>
              <a:t>пізніше</a:t>
            </a:r>
            <a:r>
              <a:rPr lang="ru-RU" sz="1400" i="1" dirty="0"/>
              <a:t> </a:t>
            </a:r>
            <a:r>
              <a:rPr lang="ru-RU" sz="1400" i="1" dirty="0" err="1"/>
              <a:t>назве</a:t>
            </a:r>
            <a:r>
              <a:rPr lang="ru-RU" sz="1400" i="1" dirty="0"/>
              <a:t> «</a:t>
            </a:r>
            <a:r>
              <a:rPr lang="ru-RU" sz="1400" i="1" dirty="0" err="1"/>
              <a:t>найзначнішою</a:t>
            </a:r>
            <a:r>
              <a:rPr lang="ru-RU" sz="1400" i="1" dirty="0"/>
              <a:t> </a:t>
            </a:r>
            <a:r>
              <a:rPr lang="ru-RU" sz="1400" i="1" dirty="0" err="1"/>
              <a:t>подією</a:t>
            </a:r>
            <a:r>
              <a:rPr lang="ru-RU" sz="1400" i="1" dirty="0"/>
              <a:t>» у </a:t>
            </a:r>
            <a:r>
              <a:rPr lang="ru-RU" sz="1400" i="1" dirty="0" err="1"/>
              <a:t>його</a:t>
            </a:r>
            <a:r>
              <a:rPr lang="ru-RU" sz="1400" i="1" dirty="0"/>
              <a:t> </a:t>
            </a:r>
            <a:r>
              <a:rPr lang="ru-RU" sz="1400" i="1" dirty="0" err="1"/>
              <a:t>житті</a:t>
            </a:r>
            <a:r>
              <a:rPr lang="ru-RU" sz="1400" i="1" dirty="0"/>
              <a:t>. У </a:t>
            </a:r>
            <a:r>
              <a:rPr lang="ru-RU" sz="1400" i="1" dirty="0" err="1"/>
              <a:t>Страсбурзі</a:t>
            </a:r>
            <a:r>
              <a:rPr lang="ru-RU" sz="1400" i="1" dirty="0"/>
              <a:t> </a:t>
            </a:r>
            <a:r>
              <a:rPr lang="ru-RU" sz="1400" i="1" dirty="0" err="1"/>
              <a:t>Ґете</a:t>
            </a:r>
            <a:r>
              <a:rPr lang="ru-RU" sz="1400" i="1" dirty="0"/>
              <a:t> пережив і перше </a:t>
            </a:r>
            <a:r>
              <a:rPr lang="ru-RU" sz="1400" i="1" dirty="0" err="1"/>
              <a:t>кохання</a:t>
            </a:r>
            <a:r>
              <a:rPr lang="ru-RU" sz="1400" i="1" dirty="0"/>
              <a:t> до дочки </a:t>
            </a:r>
            <a:r>
              <a:rPr lang="ru-RU" sz="1400" i="1" dirty="0" err="1"/>
              <a:t>сільського</a:t>
            </a:r>
            <a:r>
              <a:rPr lang="ru-RU" sz="1400" i="1" dirty="0"/>
              <a:t> пастора — 16-річної </a:t>
            </a:r>
            <a:r>
              <a:rPr lang="ru-RU" sz="1400" i="1" dirty="0" err="1"/>
              <a:t>Фридеріки</a:t>
            </a:r>
            <a:r>
              <a:rPr lang="ru-RU" sz="1400" i="1" dirty="0"/>
              <a:t> </a:t>
            </a:r>
            <a:r>
              <a:rPr lang="ru-RU" sz="1400" i="1" dirty="0" err="1"/>
              <a:t>Бріон</a:t>
            </a:r>
            <a:r>
              <a:rPr lang="ru-RU" sz="1400" i="1" dirty="0"/>
              <a:t>, </a:t>
            </a:r>
            <a:r>
              <a:rPr lang="ru-RU" sz="1400" i="1" dirty="0" err="1"/>
              <a:t>котрій</a:t>
            </a:r>
            <a:r>
              <a:rPr lang="ru-RU" sz="1400" i="1" dirty="0"/>
              <a:t> </a:t>
            </a:r>
            <a:r>
              <a:rPr lang="ru-RU" sz="1400" i="1" dirty="0" err="1"/>
              <a:t>присвятив</a:t>
            </a:r>
            <a:r>
              <a:rPr lang="ru-RU" sz="1400" i="1" dirty="0"/>
              <a:t> </a:t>
            </a:r>
            <a:r>
              <a:rPr lang="ru-RU" sz="1400" i="1" dirty="0" err="1"/>
              <a:t>найкращі</a:t>
            </a:r>
            <a:r>
              <a:rPr lang="ru-RU" sz="1400" i="1" dirty="0"/>
              <a:t> </a:t>
            </a:r>
            <a:r>
              <a:rPr lang="ru-RU" sz="1400" i="1" dirty="0" err="1"/>
              <a:t>ліричні</a:t>
            </a:r>
            <a:r>
              <a:rPr lang="ru-RU" sz="1400" i="1" dirty="0"/>
              <a:t> </a:t>
            </a:r>
            <a:r>
              <a:rPr lang="ru-RU" sz="1400" i="1" dirty="0" err="1"/>
              <a:t>вірші</a:t>
            </a:r>
            <a:r>
              <a:rPr lang="ru-RU" sz="1400" i="1" dirty="0"/>
              <a:t> </a:t>
            </a:r>
            <a:r>
              <a:rPr lang="ru-RU" sz="1400" i="1" dirty="0" err="1"/>
              <a:t>цього</a:t>
            </a:r>
            <a:r>
              <a:rPr lang="ru-RU" sz="1400" i="1" dirty="0"/>
              <a:t> </a:t>
            </a:r>
            <a:r>
              <a:rPr lang="ru-RU" sz="1400" i="1" dirty="0" err="1"/>
              <a:t>періоду</a:t>
            </a:r>
            <a:r>
              <a:rPr lang="ru-RU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5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16824" cy="3528392"/>
          </a:xfrm>
        </p:spPr>
        <p:txBody>
          <a:bodyPr>
            <a:noAutofit/>
          </a:bodyPr>
          <a:lstStyle/>
          <a:p>
            <a:r>
              <a:rPr lang="ru-RU" sz="1900" i="1" dirty="0"/>
              <a:t>6 </a:t>
            </a:r>
            <a:r>
              <a:rPr lang="ru-RU" sz="1900" i="1" dirty="0" err="1"/>
              <a:t>серпня</a:t>
            </a:r>
            <a:r>
              <a:rPr lang="ru-RU" sz="1900" i="1" dirty="0"/>
              <a:t> 1771 р. </a:t>
            </a:r>
            <a:r>
              <a:rPr lang="ru-RU" sz="1900" i="1" dirty="0" err="1"/>
              <a:t>Ґете</a:t>
            </a:r>
            <a:r>
              <a:rPr lang="ru-RU" sz="1900" i="1" dirty="0"/>
              <a:t> </a:t>
            </a:r>
            <a:r>
              <a:rPr lang="ru-RU" sz="1900" i="1" dirty="0" err="1"/>
              <a:t>захистив</a:t>
            </a:r>
            <a:r>
              <a:rPr lang="ru-RU" sz="1900" i="1" dirty="0"/>
              <a:t> </a:t>
            </a:r>
            <a:r>
              <a:rPr lang="ru-RU" sz="1900" i="1" dirty="0" err="1"/>
              <a:t>дисертацію</a:t>
            </a:r>
            <a:r>
              <a:rPr lang="ru-RU" sz="1900" i="1" dirty="0"/>
              <a:t> й </a:t>
            </a:r>
            <a:r>
              <a:rPr lang="ru-RU" sz="1900" i="1" dirty="0" err="1"/>
              <a:t>отримав</a:t>
            </a:r>
            <a:r>
              <a:rPr lang="ru-RU" sz="1900" i="1" dirty="0"/>
              <a:t> </a:t>
            </a:r>
            <a:r>
              <a:rPr lang="ru-RU" sz="1900" i="1" dirty="0" err="1"/>
              <a:t>ступінь</a:t>
            </a:r>
            <a:r>
              <a:rPr lang="ru-RU" sz="1900" i="1" dirty="0"/>
              <a:t> </a:t>
            </a:r>
            <a:r>
              <a:rPr lang="ru-RU" sz="1900" i="1" dirty="0" err="1"/>
              <a:t>ліценціата</a:t>
            </a:r>
            <a:r>
              <a:rPr lang="ru-RU" sz="1900" i="1" dirty="0"/>
              <a:t> права. </a:t>
            </a:r>
            <a:r>
              <a:rPr lang="ru-RU" sz="1900" i="1" dirty="0" err="1"/>
              <a:t>Після</a:t>
            </a:r>
            <a:r>
              <a:rPr lang="ru-RU" sz="1900" i="1" dirty="0"/>
              <a:t> </a:t>
            </a:r>
            <a:r>
              <a:rPr lang="ru-RU" sz="1900" i="1" dirty="0" err="1"/>
              <a:t>повернення</a:t>
            </a:r>
            <a:r>
              <a:rPr lang="ru-RU" sz="1900" i="1" dirty="0"/>
              <a:t> </a:t>
            </a:r>
            <a:r>
              <a:rPr lang="ru-RU" sz="1900" i="1" dirty="0" err="1"/>
              <a:t>додому</a:t>
            </a:r>
            <a:r>
              <a:rPr lang="ru-RU" sz="1900" i="1" dirty="0"/>
              <a:t> </a:t>
            </a:r>
            <a:r>
              <a:rPr lang="ru-RU" sz="1900" i="1" dirty="0" err="1"/>
              <a:t>батько</a:t>
            </a:r>
            <a:r>
              <a:rPr lang="ru-RU" sz="1900" i="1" dirty="0"/>
              <a:t> </a:t>
            </a:r>
            <a:r>
              <a:rPr lang="ru-RU" sz="1900" i="1" dirty="0" err="1"/>
              <a:t>відправив</a:t>
            </a:r>
            <a:r>
              <a:rPr lang="ru-RU" sz="1900" i="1" dirty="0"/>
              <a:t> </a:t>
            </a:r>
            <a:r>
              <a:rPr lang="ru-RU" sz="1900" i="1" dirty="0" err="1"/>
              <a:t>його</a:t>
            </a:r>
            <a:r>
              <a:rPr lang="ru-RU" sz="1900" i="1" dirty="0"/>
              <a:t> у </a:t>
            </a:r>
            <a:r>
              <a:rPr lang="ru-RU" sz="1900" i="1" dirty="0" err="1"/>
              <a:t>Вецлар</a:t>
            </a:r>
            <a:r>
              <a:rPr lang="ru-RU" sz="1900" i="1" dirty="0"/>
              <a:t>, </a:t>
            </a:r>
            <a:r>
              <a:rPr lang="ru-RU" sz="1900" i="1" dirty="0" err="1"/>
              <a:t>що</a:t>
            </a:r>
            <a:r>
              <a:rPr lang="ru-RU" sz="1900" i="1" dirty="0"/>
              <a:t> </a:t>
            </a:r>
            <a:r>
              <a:rPr lang="ru-RU" sz="1900" i="1" dirty="0" err="1"/>
              <a:t>неподалік</a:t>
            </a:r>
            <a:r>
              <a:rPr lang="ru-RU" sz="1900" i="1" dirty="0"/>
              <a:t> Франкфурта. Тут, в </a:t>
            </a:r>
            <a:r>
              <a:rPr lang="ru-RU" sz="1900" i="1" dirty="0" err="1"/>
              <a:t>імперській</a:t>
            </a:r>
            <a:r>
              <a:rPr lang="ru-RU" sz="1900" i="1" dirty="0"/>
              <a:t> </a:t>
            </a:r>
            <a:r>
              <a:rPr lang="ru-RU" sz="1900" i="1" dirty="0" err="1"/>
              <a:t>судовій</a:t>
            </a:r>
            <a:r>
              <a:rPr lang="ru-RU" sz="1900" i="1" dirty="0"/>
              <a:t> </a:t>
            </a:r>
            <a:r>
              <a:rPr lang="ru-RU" sz="1900" i="1" dirty="0" err="1"/>
              <a:t>палаті</a:t>
            </a:r>
            <a:r>
              <a:rPr lang="ru-RU" sz="1900" i="1" dirty="0"/>
              <a:t>, </a:t>
            </a:r>
            <a:r>
              <a:rPr lang="ru-RU" sz="1900" i="1" dirty="0" err="1"/>
              <a:t>Ґете</a:t>
            </a:r>
            <a:r>
              <a:rPr lang="ru-RU" sz="1900" i="1" dirty="0"/>
              <a:t> повинен </a:t>
            </a:r>
            <a:r>
              <a:rPr lang="ru-RU" sz="1900" i="1" dirty="0" err="1"/>
              <a:t>був</a:t>
            </a:r>
            <a:r>
              <a:rPr lang="ru-RU" sz="1900" i="1" dirty="0"/>
              <a:t> </a:t>
            </a:r>
            <a:r>
              <a:rPr lang="ru-RU" sz="1900" i="1" dirty="0" err="1"/>
              <a:t>практикуватися</a:t>
            </a:r>
            <a:r>
              <a:rPr lang="ru-RU" sz="1900" i="1" dirty="0"/>
              <a:t>, </a:t>
            </a:r>
            <a:r>
              <a:rPr lang="ru-RU" sz="1900" i="1" dirty="0" err="1"/>
              <a:t>хоча</a:t>
            </a:r>
            <a:r>
              <a:rPr lang="ru-RU" sz="1900" i="1" dirty="0"/>
              <a:t> </a:t>
            </a:r>
            <a:r>
              <a:rPr lang="ru-RU" sz="1900" i="1" dirty="0" err="1"/>
              <a:t>всі</a:t>
            </a:r>
            <a:r>
              <a:rPr lang="ru-RU" sz="1900" i="1" dirty="0"/>
              <a:t> </a:t>
            </a:r>
            <a:r>
              <a:rPr lang="ru-RU" sz="1900" i="1" dirty="0" err="1"/>
              <a:t>його</a:t>
            </a:r>
            <a:r>
              <a:rPr lang="ru-RU" sz="1900" i="1" dirty="0"/>
              <a:t> думки </a:t>
            </a:r>
            <a:r>
              <a:rPr lang="ru-RU" sz="1900" i="1" dirty="0" err="1"/>
              <a:t>були</a:t>
            </a:r>
            <a:r>
              <a:rPr lang="ru-RU" sz="1900" i="1" dirty="0"/>
              <a:t> </a:t>
            </a:r>
            <a:r>
              <a:rPr lang="ru-RU" sz="1900" i="1" dirty="0" err="1"/>
              <a:t>зорієнтовані</a:t>
            </a:r>
            <a:r>
              <a:rPr lang="ru-RU" sz="1900" i="1" dirty="0"/>
              <a:t> на </a:t>
            </a:r>
            <a:r>
              <a:rPr lang="ru-RU" sz="1900" i="1" dirty="0" err="1"/>
              <a:t>літературу</a:t>
            </a:r>
            <a:r>
              <a:rPr lang="ru-RU" sz="1900" i="1" dirty="0"/>
              <a:t>. У </a:t>
            </a:r>
            <a:r>
              <a:rPr lang="ru-RU" sz="1900" i="1" dirty="0" err="1"/>
              <a:t>Вецларі</a:t>
            </a:r>
            <a:r>
              <a:rPr lang="ru-RU" sz="1900" i="1" dirty="0"/>
              <a:t> </a:t>
            </a:r>
            <a:r>
              <a:rPr lang="ru-RU" sz="1900" i="1" dirty="0" err="1"/>
              <a:t>Ґете</a:t>
            </a:r>
            <a:r>
              <a:rPr lang="ru-RU" sz="1900" i="1" dirty="0"/>
              <a:t> </a:t>
            </a:r>
            <a:r>
              <a:rPr lang="ru-RU" sz="1900" i="1" dirty="0" err="1"/>
              <a:t>закохався</a:t>
            </a:r>
            <a:r>
              <a:rPr lang="ru-RU" sz="1900" i="1" dirty="0"/>
              <a:t> в Шарлотту Буфф, дочку </a:t>
            </a:r>
            <a:r>
              <a:rPr lang="ru-RU" sz="1900" i="1" dirty="0" err="1"/>
              <a:t>місцевого</a:t>
            </a:r>
            <a:r>
              <a:rPr lang="ru-RU" sz="1900" i="1" dirty="0"/>
              <a:t> чиновника, на той час </a:t>
            </a:r>
            <a:r>
              <a:rPr lang="ru-RU" sz="1900" i="1" dirty="0" err="1"/>
              <a:t>заручену</a:t>
            </a:r>
            <a:r>
              <a:rPr lang="ru-RU" sz="1900" i="1" dirty="0"/>
              <a:t>. </a:t>
            </a:r>
            <a:r>
              <a:rPr lang="ru-RU" sz="1900" i="1" dirty="0" err="1"/>
              <a:t>Нерозділене</a:t>
            </a:r>
            <a:r>
              <a:rPr lang="ru-RU" sz="1900" i="1" dirty="0"/>
              <a:t> </a:t>
            </a:r>
            <a:r>
              <a:rPr lang="ru-RU" sz="1900" i="1" dirty="0" err="1"/>
              <a:t>кохання</a:t>
            </a:r>
            <a:r>
              <a:rPr lang="ru-RU" sz="1900" i="1" dirty="0"/>
              <a:t> і </a:t>
            </a:r>
            <a:r>
              <a:rPr lang="ru-RU" sz="1900" i="1" dirty="0" err="1"/>
              <a:t>спричинило</a:t>
            </a:r>
            <a:r>
              <a:rPr lang="ru-RU" sz="1900" i="1" dirty="0"/>
              <a:t> </a:t>
            </a:r>
            <a:r>
              <a:rPr lang="ru-RU" sz="1900" i="1" dirty="0" err="1"/>
              <a:t>появу</a:t>
            </a:r>
            <a:r>
              <a:rPr lang="ru-RU" sz="1900" i="1" dirty="0"/>
              <a:t> роману «</a:t>
            </a:r>
            <a:r>
              <a:rPr lang="ru-RU" sz="1900" i="1" dirty="0" err="1"/>
              <a:t>Страждання</a:t>
            </a:r>
            <a:r>
              <a:rPr lang="ru-RU" sz="1900" i="1" dirty="0"/>
              <a:t> юного Вертера», як і </a:t>
            </a:r>
            <a:r>
              <a:rPr lang="ru-RU" sz="1900" i="1" dirty="0" err="1"/>
              <a:t>цілого</a:t>
            </a:r>
            <a:r>
              <a:rPr lang="ru-RU" sz="1900" i="1" dirty="0"/>
              <a:t> ряду </a:t>
            </a:r>
            <a:r>
              <a:rPr lang="ru-RU" sz="1900" i="1" dirty="0" err="1"/>
              <a:t>ліричних</a:t>
            </a:r>
            <a:r>
              <a:rPr lang="ru-RU" sz="1900" i="1" dirty="0"/>
              <a:t> </a:t>
            </a:r>
            <a:r>
              <a:rPr lang="ru-RU" sz="1900" i="1" dirty="0" err="1"/>
              <a:t>віршів</a:t>
            </a:r>
            <a:r>
              <a:rPr lang="ru-RU" sz="19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7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16824" cy="3528392"/>
          </a:xfrm>
        </p:spPr>
        <p:txBody>
          <a:bodyPr>
            <a:normAutofit/>
          </a:bodyPr>
          <a:lstStyle/>
          <a:p>
            <a:r>
              <a:rPr lang="ru-RU" i="1" dirty="0" err="1"/>
              <a:t>Дослідники</a:t>
            </a:r>
            <a:r>
              <a:rPr lang="ru-RU" i="1" dirty="0"/>
              <a:t> </a:t>
            </a:r>
            <a:r>
              <a:rPr lang="ru-RU" i="1" dirty="0" err="1"/>
              <a:t>підрахували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Ґете</a:t>
            </a:r>
            <a:r>
              <a:rPr lang="ru-RU" i="1" dirty="0"/>
              <a:t> написав </a:t>
            </a:r>
            <a:r>
              <a:rPr lang="ru-RU" i="1" dirty="0" err="1"/>
              <a:t>понад</a:t>
            </a:r>
            <a:r>
              <a:rPr lang="ru-RU" i="1" dirty="0"/>
              <a:t> 1600 </a:t>
            </a:r>
            <a:r>
              <a:rPr lang="ru-RU" i="1" dirty="0" err="1"/>
              <a:t>віршів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народжувалися</a:t>
            </a:r>
            <a:r>
              <a:rPr lang="ru-RU" i="1" dirty="0"/>
              <a:t> як </a:t>
            </a:r>
            <a:r>
              <a:rPr lang="ru-RU" i="1" dirty="0" err="1"/>
              <a:t>відгуки</a:t>
            </a:r>
            <a:r>
              <a:rPr lang="ru-RU" i="1" dirty="0"/>
              <a:t> на </a:t>
            </a:r>
            <a:r>
              <a:rPr lang="ru-RU" i="1" dirty="0" err="1"/>
              <a:t>безпосередні</a:t>
            </a:r>
            <a:r>
              <a:rPr lang="ru-RU" i="1" dirty="0"/>
              <a:t> </a:t>
            </a:r>
            <a:r>
              <a:rPr lang="ru-RU" i="1" dirty="0" err="1"/>
              <a:t>життєві</a:t>
            </a:r>
            <a:r>
              <a:rPr lang="ru-RU" i="1" dirty="0"/>
              <a:t> </a:t>
            </a:r>
            <a:r>
              <a:rPr lang="ru-RU" i="1" dirty="0" err="1"/>
              <a:t>враження</a:t>
            </a:r>
            <a:r>
              <a:rPr lang="ru-RU" i="1" dirty="0"/>
              <a:t> та </a:t>
            </a:r>
            <a:r>
              <a:rPr lang="ru-RU" i="1" dirty="0" err="1"/>
              <a:t>переживання</a:t>
            </a:r>
            <a:r>
              <a:rPr lang="ru-RU" i="1" dirty="0"/>
              <a:t>.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цілковито</a:t>
            </a:r>
            <a:r>
              <a:rPr lang="ru-RU" i="1" dirty="0"/>
              <a:t> </a:t>
            </a:r>
            <a:r>
              <a:rPr lang="ru-RU" i="1" dirty="0" err="1"/>
              <a:t>підпадав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владу</a:t>
            </a:r>
            <a:r>
              <a:rPr lang="ru-RU" i="1" dirty="0"/>
              <a:t> </a:t>
            </a:r>
            <a:r>
              <a:rPr lang="ru-RU" i="1" dirty="0" err="1"/>
              <a:t>нахлинутого</a:t>
            </a:r>
            <a:r>
              <a:rPr lang="ru-RU" i="1" dirty="0"/>
              <a:t> </a:t>
            </a:r>
            <a:r>
              <a:rPr lang="ru-RU" i="1" dirty="0" err="1"/>
              <a:t>відчуття</a:t>
            </a:r>
            <a:r>
              <a:rPr lang="ru-RU" i="1" dirty="0"/>
              <a:t>, але </a:t>
            </a:r>
            <a:r>
              <a:rPr lang="ru-RU" i="1" dirty="0" err="1"/>
              <a:t>водночас</a:t>
            </a:r>
            <a:r>
              <a:rPr lang="ru-RU" i="1" dirty="0"/>
              <a:t> </a:t>
            </a:r>
            <a:r>
              <a:rPr lang="ru-RU" i="1" dirty="0" err="1"/>
              <a:t>Ґете</a:t>
            </a:r>
            <a:r>
              <a:rPr lang="ru-RU" i="1" dirty="0"/>
              <a:t> </a:t>
            </a:r>
            <a:r>
              <a:rPr lang="ru-RU" i="1" dirty="0" err="1"/>
              <a:t>завжди</a:t>
            </a: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 err="1"/>
              <a:t>скромний</a:t>
            </a:r>
            <a:r>
              <a:rPr lang="ru-RU" i="1" dirty="0"/>
              <a:t> і </a:t>
            </a:r>
            <a:r>
              <a:rPr lang="ru-RU" i="1" dirty="0" err="1"/>
              <a:t>коректний</a:t>
            </a:r>
            <a:r>
              <a:rPr lang="ru-RU" i="1" dirty="0"/>
              <a:t> у </a:t>
            </a:r>
            <a:r>
              <a:rPr lang="ru-RU" i="1" dirty="0" err="1"/>
              <a:t>передачі</a:t>
            </a:r>
            <a:r>
              <a:rPr lang="ru-RU" i="1" dirty="0"/>
              <a:t> </a:t>
            </a:r>
            <a:r>
              <a:rPr lang="ru-RU" i="1" dirty="0" err="1"/>
              <a:t>ліричних</a:t>
            </a:r>
            <a:r>
              <a:rPr lang="ru-RU" i="1" dirty="0"/>
              <a:t> </a:t>
            </a:r>
            <a:r>
              <a:rPr lang="ru-RU" i="1" dirty="0" err="1"/>
              <a:t>переживань</a:t>
            </a:r>
            <a:r>
              <a:rPr lang="ru-RU" i="1" dirty="0"/>
              <a:t>. Початок </a:t>
            </a:r>
            <a:r>
              <a:rPr lang="ru-RU" i="1" dirty="0" err="1"/>
              <a:t>творчого</a:t>
            </a:r>
            <a:r>
              <a:rPr lang="ru-RU" i="1" dirty="0"/>
              <a:t> шляху </a:t>
            </a:r>
            <a:r>
              <a:rPr lang="ru-RU" i="1" dirty="0" err="1"/>
              <a:t>Ґете</a:t>
            </a:r>
            <a:r>
              <a:rPr lang="ru-RU" i="1" dirty="0"/>
              <a:t> </a:t>
            </a:r>
            <a:r>
              <a:rPr lang="ru-RU" i="1" dirty="0" err="1"/>
              <a:t>пов'язаний</a:t>
            </a:r>
            <a:r>
              <a:rPr lang="ru-RU" i="1" dirty="0"/>
              <a:t> з </a:t>
            </a:r>
            <a:r>
              <a:rPr lang="ru-RU" i="1" dirty="0" err="1"/>
              <a:t>літературним</a:t>
            </a:r>
            <a:r>
              <a:rPr lang="ru-RU" i="1" dirty="0"/>
              <a:t> </a:t>
            </a:r>
            <a:r>
              <a:rPr lang="ru-RU" i="1" dirty="0" err="1"/>
              <a:t>рухом</a:t>
            </a:r>
            <a:r>
              <a:rPr lang="ru-RU" i="1" dirty="0"/>
              <a:t>, </a:t>
            </a:r>
            <a:r>
              <a:rPr lang="ru-RU" i="1" dirty="0" err="1"/>
              <a:t>представники</a:t>
            </a:r>
            <a:r>
              <a:rPr lang="ru-RU" i="1" dirty="0"/>
              <a:t>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виступали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гаслом</a:t>
            </a:r>
            <a:r>
              <a:rPr lang="ru-RU" i="1" dirty="0"/>
              <a:t> </a:t>
            </a:r>
            <a:r>
              <a:rPr lang="ru-RU" i="1" u="sng" dirty="0"/>
              <a:t>«Буря і натиск!»</a:t>
            </a:r>
            <a:r>
              <a:rPr lang="ru-RU" i="1" dirty="0"/>
              <a:t>. Себе </a:t>
            </a:r>
            <a:r>
              <a:rPr lang="ru-RU" i="1" dirty="0" err="1"/>
              <a:t>ці</a:t>
            </a:r>
            <a:r>
              <a:rPr lang="ru-RU" i="1" dirty="0"/>
              <a:t> </a:t>
            </a:r>
            <a:r>
              <a:rPr lang="ru-RU" i="1" dirty="0" err="1"/>
              <a:t>поети</a:t>
            </a:r>
            <a:r>
              <a:rPr lang="ru-RU" i="1" dirty="0"/>
              <a:t> і драматурги </a:t>
            </a:r>
            <a:r>
              <a:rPr lang="ru-RU" i="1" dirty="0" err="1"/>
              <a:t>називали</a:t>
            </a:r>
            <a:r>
              <a:rPr lang="ru-RU" i="1" dirty="0"/>
              <a:t> </a:t>
            </a:r>
            <a:r>
              <a:rPr lang="ru-RU" i="1" u="sng" dirty="0"/>
              <a:t>«</a:t>
            </a:r>
            <a:r>
              <a:rPr lang="ru-RU" i="1" u="sng" dirty="0" err="1"/>
              <a:t>штюрмерами</a:t>
            </a:r>
            <a:r>
              <a:rPr lang="ru-RU" i="1" u="sng" dirty="0"/>
              <a:t>»</a:t>
            </a:r>
            <a:r>
              <a:rPr lang="ru-RU" i="1" dirty="0"/>
              <a:t> —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німецької</a:t>
            </a:r>
            <a:r>
              <a:rPr lang="ru-RU" i="1" dirty="0"/>
              <a:t> </a:t>
            </a:r>
            <a:r>
              <a:rPr lang="ru-RU" i="1" dirty="0" err="1"/>
              <a:t>назви</a:t>
            </a:r>
            <a:r>
              <a:rPr lang="ru-RU" i="1" dirty="0"/>
              <a:t> </a:t>
            </a:r>
            <a:r>
              <a:rPr lang="ru-RU" i="1" u="sng" dirty="0"/>
              <a:t>«</a:t>
            </a:r>
            <a:r>
              <a:rPr lang="en-US" i="1" u="sng" dirty="0"/>
              <a:t>Sturm und </a:t>
            </a:r>
            <a:r>
              <a:rPr lang="en-US" i="1" u="sng" dirty="0" err="1"/>
              <a:t>Drang</a:t>
            </a:r>
            <a:r>
              <a:rPr lang="en-US" i="1" u="sng" dirty="0"/>
              <a:t>».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13881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Йоганн</a:t>
            </a:r>
            <a:r>
              <a:rPr lang="ru-RU" i="1" dirty="0"/>
              <a:t> Вольфганг Гете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88832" cy="3528392"/>
          </a:xfrm>
        </p:spPr>
        <p:txBody>
          <a:bodyPr>
            <a:noAutofit/>
          </a:bodyPr>
          <a:lstStyle/>
          <a:p>
            <a:r>
              <a:rPr lang="ru-RU" sz="1600" i="1" dirty="0"/>
              <a:t>У 1775 р. </a:t>
            </a:r>
            <a:r>
              <a:rPr lang="ru-RU" sz="1600" i="1" dirty="0" err="1"/>
              <a:t>Ґете</a:t>
            </a:r>
            <a:r>
              <a:rPr lang="ru-RU" sz="1600" i="1" dirty="0"/>
              <a:t> </a:t>
            </a:r>
            <a:r>
              <a:rPr lang="ru-RU" sz="1600" i="1" dirty="0" err="1"/>
              <a:t>прийняв</a:t>
            </a:r>
            <a:r>
              <a:rPr lang="ru-RU" sz="1600" i="1" dirty="0"/>
              <a:t> </a:t>
            </a:r>
            <a:r>
              <a:rPr lang="ru-RU" sz="1600" i="1" dirty="0" err="1"/>
              <a:t>пропозицію</a:t>
            </a:r>
            <a:r>
              <a:rPr lang="ru-RU" sz="1600" i="1" dirty="0"/>
              <a:t> </a:t>
            </a:r>
            <a:r>
              <a:rPr lang="ru-RU" sz="1600" i="1" dirty="0" err="1"/>
              <a:t>Саксен-Веймарського</a:t>
            </a:r>
            <a:r>
              <a:rPr lang="ru-RU" sz="1600" i="1" dirty="0"/>
              <a:t> герцога Карла-Августа і </a:t>
            </a:r>
            <a:r>
              <a:rPr lang="ru-RU" sz="1600" i="1" dirty="0" err="1"/>
              <a:t>переїхав</a:t>
            </a:r>
            <a:r>
              <a:rPr lang="ru-RU" sz="1600" i="1" dirty="0"/>
              <a:t> у Веймар, де взяв на себе </a:t>
            </a:r>
            <a:r>
              <a:rPr lang="ru-RU" sz="1600" i="1" dirty="0" err="1"/>
              <a:t>цілий</a:t>
            </a:r>
            <a:r>
              <a:rPr lang="ru-RU" sz="1600" i="1" dirty="0"/>
              <a:t> ряд </a:t>
            </a:r>
            <a:r>
              <a:rPr lang="ru-RU" sz="1600" i="1" dirty="0" err="1"/>
              <a:t>державних</a:t>
            </a:r>
            <a:r>
              <a:rPr lang="ru-RU" sz="1600" i="1" dirty="0"/>
              <a:t> </a:t>
            </a:r>
            <a:r>
              <a:rPr lang="ru-RU" sz="1600" i="1" dirty="0" err="1"/>
              <a:t>обов'язків</a:t>
            </a:r>
            <a:r>
              <a:rPr lang="ru-RU" sz="1600" i="1" dirty="0"/>
              <a:t>, став першим </a:t>
            </a:r>
            <a:r>
              <a:rPr lang="ru-RU" sz="1600" i="1" dirty="0" err="1"/>
              <a:t>міністром</a:t>
            </a:r>
            <a:r>
              <a:rPr lang="ru-RU" sz="1600" i="1" dirty="0"/>
              <a:t> герцога, </a:t>
            </a:r>
            <a:r>
              <a:rPr lang="ru-RU" sz="1600" i="1" dirty="0" err="1"/>
              <a:t>отримав</a:t>
            </a:r>
            <a:r>
              <a:rPr lang="ru-RU" sz="1600" i="1" dirty="0"/>
              <a:t> титул </a:t>
            </a:r>
            <a:r>
              <a:rPr lang="ru-RU" sz="1600" i="1" dirty="0" err="1"/>
              <a:t>таємного</a:t>
            </a:r>
            <a:r>
              <a:rPr lang="ru-RU" sz="1600" i="1" dirty="0"/>
              <a:t> </a:t>
            </a:r>
            <a:r>
              <a:rPr lang="ru-RU" sz="1600" i="1" dirty="0" err="1"/>
              <a:t>радника</a:t>
            </a:r>
            <a:r>
              <a:rPr lang="ru-RU" sz="1600" i="1" dirty="0"/>
              <a:t>. </a:t>
            </a:r>
            <a:r>
              <a:rPr lang="ru-RU" sz="1600" i="1" dirty="0" err="1"/>
              <a:t>Дослідник</a:t>
            </a:r>
            <a:r>
              <a:rPr lang="ru-RU" sz="1600" i="1" dirty="0"/>
              <a:t> </a:t>
            </a:r>
            <a:r>
              <a:rPr lang="ru-RU" sz="1600" i="1" dirty="0" err="1"/>
              <a:t>творчості</a:t>
            </a:r>
            <a:r>
              <a:rPr lang="ru-RU" sz="1600" i="1" dirty="0"/>
              <a:t> </a:t>
            </a:r>
            <a:r>
              <a:rPr lang="ru-RU" sz="1600" i="1" dirty="0" err="1" smtClean="0"/>
              <a:t>Ґете</a:t>
            </a:r>
            <a:r>
              <a:rPr lang="ru-RU" sz="1600" i="1" dirty="0" smtClean="0"/>
              <a:t>, </a:t>
            </a:r>
            <a:r>
              <a:rPr lang="ru-RU" sz="1600" i="1" dirty="0"/>
              <a:t>— </a:t>
            </a:r>
            <a:r>
              <a:rPr lang="ru-RU" sz="1600" i="1" dirty="0" err="1"/>
              <a:t>Н.Н.Вільмонт</a:t>
            </a:r>
            <a:r>
              <a:rPr lang="ru-RU" sz="1600" i="1" dirty="0"/>
              <a:t> так </a:t>
            </a:r>
            <a:r>
              <a:rPr lang="ru-RU" sz="1600" i="1" dirty="0" err="1"/>
              <a:t>пояснював</a:t>
            </a:r>
            <a:r>
              <a:rPr lang="ru-RU" sz="1600" i="1" dirty="0"/>
              <a:t> </a:t>
            </a:r>
            <a:r>
              <a:rPr lang="ru-RU" sz="1600" i="1" dirty="0" err="1"/>
              <a:t>мотиви</a:t>
            </a:r>
            <a:r>
              <a:rPr lang="ru-RU" sz="1600" i="1" dirty="0"/>
              <a:t> </a:t>
            </a:r>
            <a:r>
              <a:rPr lang="ru-RU" sz="1600" i="1" dirty="0" err="1"/>
              <a:t>цього</a:t>
            </a:r>
            <a:r>
              <a:rPr lang="ru-RU" sz="1600" i="1" dirty="0"/>
              <a:t> </a:t>
            </a:r>
            <a:r>
              <a:rPr lang="ru-RU" sz="1600" i="1" dirty="0" err="1"/>
              <a:t>вчинку</a:t>
            </a:r>
            <a:r>
              <a:rPr lang="ru-RU" sz="1600" i="1" dirty="0"/>
              <a:t>: </a:t>
            </a:r>
            <a:r>
              <a:rPr lang="ru-RU" sz="1600" b="1" i="1" dirty="0"/>
              <a:t>«</a:t>
            </a:r>
            <a:r>
              <a:rPr lang="ru-RU" sz="1600" b="1" i="1" dirty="0" err="1"/>
              <a:t>Від'їжджаючи</a:t>
            </a:r>
            <a:r>
              <a:rPr lang="ru-RU" sz="1600" b="1" i="1" dirty="0"/>
              <a:t> у Веймар, </a:t>
            </a:r>
            <a:r>
              <a:rPr lang="ru-RU" sz="1600" b="1" i="1" dirty="0" err="1"/>
              <a:t>Ґете</a:t>
            </a:r>
            <a:r>
              <a:rPr lang="ru-RU" sz="1600" b="1" i="1" dirty="0"/>
              <a:t> </a:t>
            </a:r>
            <a:r>
              <a:rPr lang="ru-RU" sz="1600" b="1" i="1" dirty="0" err="1"/>
              <a:t>плекав</a:t>
            </a:r>
            <a:r>
              <a:rPr lang="ru-RU" sz="1600" b="1" i="1" dirty="0"/>
              <a:t> </a:t>
            </a:r>
            <a:r>
              <a:rPr lang="ru-RU" sz="1600" b="1" i="1" dirty="0" err="1"/>
              <a:t>надію</a:t>
            </a:r>
            <a:r>
              <a:rPr lang="ru-RU" sz="1600" b="1" i="1" dirty="0"/>
              <a:t> радикально </a:t>
            </a:r>
            <a:r>
              <a:rPr lang="ru-RU" sz="1600" b="1" i="1" dirty="0" err="1"/>
              <a:t>покращити</a:t>
            </a:r>
            <a:r>
              <a:rPr lang="ru-RU" sz="1600" b="1" i="1" dirty="0"/>
              <a:t> </a:t>
            </a:r>
            <a:r>
              <a:rPr lang="ru-RU" sz="1600" b="1" i="1" dirty="0" err="1"/>
              <a:t>суспільні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відносини</a:t>
            </a:r>
            <a:r>
              <a:rPr lang="ru-RU" sz="1600" b="1" i="1" dirty="0"/>
              <a:t> </a:t>
            </a:r>
            <a:r>
              <a:rPr lang="ru-RU" sz="1600" b="1" i="1" dirty="0" err="1"/>
              <a:t>хоча</a:t>
            </a:r>
            <a:r>
              <a:rPr lang="ru-RU" sz="1600" b="1" i="1" dirty="0"/>
              <a:t> б на </a:t>
            </a:r>
            <a:r>
              <a:rPr lang="ru-RU" sz="1600" b="1" i="1" dirty="0" err="1"/>
              <a:t>невеличкому</a:t>
            </a:r>
            <a:r>
              <a:rPr lang="ru-RU" sz="1600" b="1" i="1" dirty="0"/>
              <a:t> </a:t>
            </a:r>
            <a:r>
              <a:rPr lang="ru-RU" sz="1600" b="1" i="1" dirty="0" err="1"/>
              <a:t>клапті</a:t>
            </a:r>
            <a:r>
              <a:rPr lang="ru-RU" sz="1600" b="1" i="1" dirty="0"/>
              <a:t> </a:t>
            </a:r>
            <a:r>
              <a:rPr lang="ru-RU" sz="1600" b="1" i="1" dirty="0" err="1"/>
              <a:t>німецької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землі</a:t>
            </a:r>
            <a:r>
              <a:rPr lang="ru-RU" sz="1600" b="1" i="1" dirty="0"/>
              <a:t>, у </a:t>
            </a:r>
            <a:r>
              <a:rPr lang="ru-RU" sz="1600" b="1" i="1" dirty="0" err="1"/>
              <a:t>володіннях</a:t>
            </a:r>
            <a:r>
              <a:rPr lang="ru-RU" sz="1600" b="1" i="1" dirty="0"/>
              <a:t> Карла-Августа, з </a:t>
            </a:r>
            <a:r>
              <a:rPr lang="ru-RU" sz="1600" b="1" i="1" dirty="0" err="1"/>
              <a:t>тим</a:t>
            </a:r>
            <a:r>
              <a:rPr lang="ru-RU" sz="1600" b="1" i="1" dirty="0"/>
              <a:t>, </a:t>
            </a:r>
            <a:r>
              <a:rPr lang="ru-RU" sz="1600" b="1" i="1" dirty="0" err="1"/>
              <a:t>щоб</a:t>
            </a:r>
            <a:r>
              <a:rPr lang="ru-RU" sz="1600" b="1" i="1" dirty="0"/>
              <a:t> </a:t>
            </a:r>
            <a:r>
              <a:rPr lang="ru-RU" sz="1600" b="1" i="1" dirty="0" err="1"/>
              <a:t>цей</a:t>
            </a:r>
            <a:r>
              <a:rPr lang="ru-RU" sz="1600" b="1" i="1" dirty="0"/>
              <a:t> </a:t>
            </a:r>
            <a:r>
              <a:rPr lang="ru-RU" sz="1600" b="1" i="1" dirty="0" err="1"/>
              <a:t>клапоть</a:t>
            </a:r>
            <a:r>
              <a:rPr lang="ru-RU" sz="1600" b="1" i="1" dirty="0"/>
              <a:t> </a:t>
            </a:r>
            <a:r>
              <a:rPr lang="ru-RU" sz="1600" b="1" i="1" dirty="0" err="1"/>
              <a:t>землі</a:t>
            </a:r>
            <a:r>
              <a:rPr lang="ru-RU" sz="1600" b="1" i="1" dirty="0"/>
              <a:t> </a:t>
            </a:r>
            <a:r>
              <a:rPr lang="ru-RU" sz="1600" b="1" i="1" dirty="0" err="1"/>
              <a:t>був</a:t>
            </a:r>
            <a:r>
              <a:rPr lang="ru-RU" sz="1600" b="1" i="1" dirty="0"/>
              <a:t> </a:t>
            </a:r>
            <a:r>
              <a:rPr lang="ru-RU" sz="1600" b="1" i="1" dirty="0" err="1"/>
              <a:t>взірцем</a:t>
            </a:r>
            <a:r>
              <a:rPr lang="ru-RU" sz="1600" b="1" i="1" dirty="0"/>
              <a:t> для </a:t>
            </a:r>
            <a:r>
              <a:rPr lang="ru-RU" sz="1600" b="1" i="1" dirty="0" err="1"/>
              <a:t>всієї</a:t>
            </a:r>
            <a:r>
              <a:rPr lang="ru-RU" sz="1600" b="1" i="1" dirty="0"/>
              <a:t> </a:t>
            </a:r>
            <a:r>
              <a:rPr lang="ru-RU" sz="1600" b="1" i="1" dirty="0" err="1"/>
              <a:t>країни</a:t>
            </a:r>
            <a:r>
              <a:rPr lang="ru-RU" sz="1600" b="1" i="1" dirty="0"/>
              <a:t> і </a:t>
            </a:r>
            <a:r>
              <a:rPr lang="ru-RU" sz="1600" b="1" i="1" dirty="0" err="1"/>
              <a:t>проведені</a:t>
            </a:r>
            <a:r>
              <a:rPr lang="ru-RU" sz="1600" b="1" i="1" dirty="0"/>
              <a:t> на </a:t>
            </a:r>
            <a:r>
              <a:rPr lang="ru-RU" sz="1600" b="1" i="1" dirty="0" err="1"/>
              <a:t>ньому</a:t>
            </a:r>
            <a:r>
              <a:rPr lang="ru-RU" sz="1600" b="1" i="1" dirty="0"/>
              <a:t> </a:t>
            </a:r>
            <a:r>
              <a:rPr lang="ru-RU" sz="1600" b="1" i="1" dirty="0" err="1"/>
              <a:t>реформи</a:t>
            </a:r>
            <a:r>
              <a:rPr lang="ru-RU" sz="1600" b="1" i="1" dirty="0"/>
              <a:t> стали б прологом </a:t>
            </a:r>
            <a:r>
              <a:rPr lang="ru-RU" sz="1600" b="1" i="1" dirty="0" err="1"/>
              <a:t>загальнонаціонального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перевлаштування</a:t>
            </a:r>
            <a:r>
              <a:rPr lang="ru-RU" sz="1600" b="1" i="1" dirty="0"/>
              <a:t> </a:t>
            </a:r>
            <a:r>
              <a:rPr lang="ru-RU" sz="1600" b="1" i="1" dirty="0" err="1"/>
              <a:t>німецького</a:t>
            </a:r>
            <a:r>
              <a:rPr lang="ru-RU" sz="1600" b="1" i="1" dirty="0"/>
              <a:t> </a:t>
            </a:r>
            <a:r>
              <a:rPr lang="ru-RU" sz="1600" b="1" i="1" dirty="0" err="1"/>
              <a:t>життя</a:t>
            </a:r>
            <a:r>
              <a:rPr lang="ru-RU" sz="1600" b="1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374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936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Йоганн Вольфганг фон Гете</vt:lpstr>
      <vt:lpstr>«Бог  дав  кожному народові пророка, що говорить на його власній мові»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Йоганн Вольфганг Гете </vt:lpstr>
      <vt:lpstr>«Давайте жити, поки ми живі»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Йоганн Вольфганг фон Гете</dc:title>
  <dc:creator>Виталина</dc:creator>
  <cp:lastModifiedBy>Виталина</cp:lastModifiedBy>
  <cp:revision>5</cp:revision>
  <dcterms:created xsi:type="dcterms:W3CDTF">2013-11-17T19:19:25Z</dcterms:created>
  <dcterms:modified xsi:type="dcterms:W3CDTF">2013-11-17T20:07:41Z</dcterms:modified>
</cp:coreProperties>
</file>