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59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0E1C2D7-32C2-4ADB-934B-CB47DB5E995F}" type="datetimeFigureOut">
              <a:rPr lang="ru-RU" smtClean="0"/>
              <a:t>09.04.2014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7F1EBFE-C492-41E8-A0EF-3F276C9144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C2D7-32C2-4ADB-934B-CB47DB5E995F}" type="datetimeFigureOut">
              <a:rPr lang="ru-RU" smtClean="0"/>
              <a:t>09.04.2014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1EBFE-C492-41E8-A0EF-3F276C9144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C2D7-32C2-4ADB-934B-CB47DB5E995F}" type="datetimeFigureOut">
              <a:rPr lang="ru-RU" smtClean="0"/>
              <a:t>09.04.2014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1EBFE-C492-41E8-A0EF-3F276C9144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C2D7-32C2-4ADB-934B-CB47DB5E995F}" type="datetimeFigureOut">
              <a:rPr lang="ru-RU" smtClean="0"/>
              <a:t>09.04.2014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1EBFE-C492-41E8-A0EF-3F276C9144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C2D7-32C2-4ADB-934B-CB47DB5E995F}" type="datetimeFigureOut">
              <a:rPr lang="ru-RU" smtClean="0"/>
              <a:t>09.04.2014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1EBFE-C492-41E8-A0EF-3F276C9144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C2D7-32C2-4ADB-934B-CB47DB5E995F}" type="datetimeFigureOut">
              <a:rPr lang="ru-RU" smtClean="0"/>
              <a:t>09.04.2014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1EBFE-C492-41E8-A0EF-3F276C9144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0E1C2D7-32C2-4ADB-934B-CB47DB5E995F}" type="datetimeFigureOut">
              <a:rPr lang="ru-RU" smtClean="0"/>
              <a:t>09.04.2014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7F1EBFE-C492-41E8-A0EF-3F276C91445D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0E1C2D7-32C2-4ADB-934B-CB47DB5E995F}" type="datetimeFigureOut">
              <a:rPr lang="ru-RU" smtClean="0"/>
              <a:t>09.04.2014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7F1EBFE-C492-41E8-A0EF-3F276C9144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C2D7-32C2-4ADB-934B-CB47DB5E995F}" type="datetimeFigureOut">
              <a:rPr lang="ru-RU" smtClean="0"/>
              <a:t>09.04.2014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1EBFE-C492-41E8-A0EF-3F276C9144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C2D7-32C2-4ADB-934B-CB47DB5E995F}" type="datetimeFigureOut">
              <a:rPr lang="ru-RU" smtClean="0"/>
              <a:t>09.04.2014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1EBFE-C492-41E8-A0EF-3F276C9144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C2D7-32C2-4ADB-934B-CB47DB5E995F}" type="datetimeFigureOut">
              <a:rPr lang="ru-RU" smtClean="0"/>
              <a:t>09.04.2014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1EBFE-C492-41E8-A0EF-3F276C9144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0E1C2D7-32C2-4ADB-934B-CB47DB5E995F}" type="datetimeFigureOut">
              <a:rPr lang="ru-RU" smtClean="0"/>
              <a:t>09.04.2014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7F1EBFE-C492-41E8-A0EF-3F276C91445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5400" b="1" i="1" spc="30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mbd Display" pitchFamily="18" charset="0"/>
                <a:cs typeface="Arial" pitchFamily="34" charset="0"/>
              </a:rPr>
              <a:t>Цікаві факти про Сталіна Йосипа Віссаріоновича</a:t>
            </a:r>
            <a:r>
              <a:rPr lang="uk-UA" sz="5400" b="1" i="1" spc="30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mbd Display" pitchFamily="18" charset="0"/>
                <a:cs typeface="Arial" pitchFamily="34" charset="0"/>
              </a:rPr>
              <a:t/>
            </a:r>
            <a:br>
              <a:rPr lang="uk-UA" sz="5400" b="1" i="1" spc="30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mbd Display" pitchFamily="18" charset="0"/>
                <a:cs typeface="Arial" pitchFamily="34" charset="0"/>
              </a:rPr>
            </a:br>
            <a:endParaRPr lang="ru-RU" sz="5400" b="1" i="1" spc="300" dirty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Smbd Display" pitchFamily="18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2172268"/>
          </a:xfrm>
        </p:spPr>
        <p:txBody>
          <a:bodyPr>
            <a:normAutofit/>
          </a:bodyPr>
          <a:lstStyle/>
          <a:p>
            <a:r>
              <a:rPr lang="uk-UA" i="1" dirty="0" smtClean="0"/>
              <a:t> “</a:t>
            </a:r>
            <a:r>
              <a:rPr lang="ru-RU" i="1" dirty="0" smtClean="0"/>
              <a:t>ПРО МЕНЕ ГОВОРЯТЬ, ЩО Я ЧУДОВИСЬКО, А Я, БАЧИТЕ, НАВІТЬ ЖАРТУЮ З ПРИВОДУ ЦЬОГО. ОТЖЕ, Я НЕ ТАКИЙ ВЖЕ Й ЖАХЛИВИЙ..</a:t>
            </a:r>
            <a:r>
              <a:rPr lang="uk-UA" i="1" dirty="0" smtClean="0"/>
              <a:t> “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stalin_0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785794"/>
            <a:ext cx="8514921" cy="53578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stalin_02.jpg"/>
          <p:cNvPicPr>
            <a:picLocks noGrp="1" noChangeAspect="1"/>
          </p:cNvPicPr>
          <p:nvPr>
            <p:ph idx="1"/>
          </p:nvPr>
        </p:nvPicPr>
        <p:blipFill>
          <a:blip r:embed="rId2"/>
          <a:srcRect r="6034" b="38032"/>
          <a:stretch>
            <a:fillRect/>
          </a:stretch>
        </p:blipFill>
        <p:spPr>
          <a:xfrm>
            <a:off x="571472" y="714356"/>
            <a:ext cx="8072494" cy="593787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4820" y="2357430"/>
            <a:ext cx="4829180" cy="2643190"/>
          </a:xfrm>
        </p:spPr>
        <p:txBody>
          <a:bodyPr>
            <a:normAutofit fontScale="90000"/>
          </a:bodyPr>
          <a:lstStyle/>
          <a:p>
            <a:r>
              <a:rPr lang="ru-RU" sz="44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Рузвельт про </a:t>
            </a:r>
            <a:r>
              <a:rPr lang="ru-RU" sz="4400" b="1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Сталіна</a:t>
            </a:r>
            <a:r>
              <a:rPr lang="ru-RU" sz="27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7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400" i="1" dirty="0" err="1" smtClean="0">
                <a:solidFill>
                  <a:schemeClr val="tx1"/>
                </a:solidFill>
                <a:latin typeface="Arno Pro Display" pitchFamily="18" charset="0"/>
              </a:rPr>
              <a:t>Ця</a:t>
            </a:r>
            <a:r>
              <a:rPr lang="ru-RU" sz="4400" i="1" dirty="0" smtClean="0">
                <a:solidFill>
                  <a:schemeClr val="tx1"/>
                </a:solidFill>
                <a:latin typeface="Arno Pro Display" pitchFamily="18" charset="0"/>
              </a:rPr>
              <a:t> </a:t>
            </a:r>
            <a:r>
              <a:rPr lang="ru-RU" sz="4400" i="1" dirty="0" err="1" smtClean="0">
                <a:solidFill>
                  <a:schemeClr val="tx1"/>
                </a:solidFill>
                <a:latin typeface="Arno Pro Display" pitchFamily="18" charset="0"/>
              </a:rPr>
              <a:t>людина</a:t>
            </a:r>
            <a:r>
              <a:rPr lang="ru-RU" sz="4400" i="1" dirty="0" smtClean="0">
                <a:solidFill>
                  <a:schemeClr val="tx1"/>
                </a:solidFill>
                <a:latin typeface="Arno Pro Display" pitchFamily="18" charset="0"/>
              </a:rPr>
              <a:t> </a:t>
            </a:r>
            <a:r>
              <a:rPr lang="ru-RU" sz="4400" i="1" dirty="0" err="1" smtClean="0">
                <a:solidFill>
                  <a:schemeClr val="tx1"/>
                </a:solidFill>
                <a:latin typeface="Arno Pro Display" pitchFamily="18" charset="0"/>
              </a:rPr>
              <a:t>вміє</a:t>
            </a:r>
            <a:r>
              <a:rPr lang="ru-RU" sz="4400" i="1" dirty="0" smtClean="0">
                <a:solidFill>
                  <a:schemeClr val="tx1"/>
                </a:solidFill>
                <a:latin typeface="Arno Pro Display" pitchFamily="18" charset="0"/>
              </a:rPr>
              <a:t> </a:t>
            </a:r>
            <a:r>
              <a:rPr lang="ru-RU" sz="4400" i="1" dirty="0" err="1" smtClean="0">
                <a:solidFill>
                  <a:schemeClr val="tx1"/>
                </a:solidFill>
                <a:latin typeface="Arno Pro Display" pitchFamily="18" charset="0"/>
              </a:rPr>
              <a:t>діяти</a:t>
            </a:r>
            <a:r>
              <a:rPr lang="ru-RU" sz="4400" i="1" dirty="0" smtClean="0">
                <a:solidFill>
                  <a:schemeClr val="tx1"/>
                </a:solidFill>
                <a:latin typeface="Arno Pro Display" pitchFamily="18" charset="0"/>
              </a:rPr>
              <a:t>. У </a:t>
            </a:r>
            <a:r>
              <a:rPr lang="ru-RU" sz="4400" i="1" dirty="0" err="1" smtClean="0">
                <a:solidFill>
                  <a:schemeClr val="tx1"/>
                </a:solidFill>
                <a:latin typeface="Arno Pro Display" pitchFamily="18" charset="0"/>
              </a:rPr>
              <a:t>нього</a:t>
            </a:r>
            <a:r>
              <a:rPr lang="ru-RU" sz="4400" i="1" dirty="0" smtClean="0">
                <a:solidFill>
                  <a:schemeClr val="tx1"/>
                </a:solidFill>
                <a:latin typeface="Arno Pro Display" pitchFamily="18" charset="0"/>
              </a:rPr>
              <a:t> мета </a:t>
            </a:r>
            <a:r>
              <a:rPr lang="ru-RU" sz="4400" i="1" dirty="0" err="1" smtClean="0">
                <a:solidFill>
                  <a:schemeClr val="tx1"/>
                </a:solidFill>
                <a:latin typeface="Arno Pro Display" pitchFamily="18" charset="0"/>
              </a:rPr>
              <a:t>завжди</a:t>
            </a:r>
            <a:r>
              <a:rPr lang="ru-RU" sz="4400" i="1" dirty="0" smtClean="0">
                <a:solidFill>
                  <a:schemeClr val="tx1"/>
                </a:solidFill>
                <a:latin typeface="Arno Pro Display" pitchFamily="18" charset="0"/>
              </a:rPr>
              <a:t> перед </a:t>
            </a:r>
            <a:r>
              <a:rPr lang="ru-RU" sz="4400" i="1" dirty="0" err="1" smtClean="0">
                <a:solidFill>
                  <a:schemeClr val="tx1"/>
                </a:solidFill>
                <a:latin typeface="Arno Pro Display" pitchFamily="18" charset="0"/>
              </a:rPr>
              <a:t>очима</a:t>
            </a:r>
            <a:r>
              <a:rPr lang="ru-RU" sz="4400" i="1" dirty="0" smtClean="0">
                <a:solidFill>
                  <a:schemeClr val="tx1"/>
                </a:solidFill>
                <a:latin typeface="Arno Pro Display" pitchFamily="18" charset="0"/>
              </a:rPr>
              <a:t>. &lt;…&gt; </a:t>
            </a:r>
            <a:r>
              <a:rPr lang="ru-RU" sz="4400" i="1" dirty="0" err="1" smtClean="0">
                <a:solidFill>
                  <a:schemeClr val="tx1"/>
                </a:solidFill>
                <a:latin typeface="Arno Pro Display" pitchFamily="18" charset="0"/>
              </a:rPr>
              <a:t>Працювати</a:t>
            </a:r>
            <a:r>
              <a:rPr lang="ru-RU" sz="4400" i="1" dirty="0" smtClean="0">
                <a:solidFill>
                  <a:schemeClr val="tx1"/>
                </a:solidFill>
                <a:latin typeface="Arno Pro Display" pitchFamily="18" charset="0"/>
              </a:rPr>
              <a:t> </a:t>
            </a:r>
            <a:r>
              <a:rPr lang="ru-RU" sz="4400" i="1" dirty="0" err="1" smtClean="0">
                <a:solidFill>
                  <a:schemeClr val="tx1"/>
                </a:solidFill>
                <a:latin typeface="Arno Pro Display" pitchFamily="18" charset="0"/>
              </a:rPr>
              <a:t>з</a:t>
            </a:r>
            <a:r>
              <a:rPr lang="ru-RU" sz="4400" i="1" dirty="0" smtClean="0">
                <a:solidFill>
                  <a:schemeClr val="tx1"/>
                </a:solidFill>
                <a:latin typeface="Arno Pro Display" pitchFamily="18" charset="0"/>
              </a:rPr>
              <a:t> ним — </a:t>
            </a:r>
            <a:r>
              <a:rPr lang="ru-RU" sz="4400" i="1" dirty="0" err="1" smtClean="0">
                <a:solidFill>
                  <a:schemeClr val="tx1"/>
                </a:solidFill>
                <a:latin typeface="Arno Pro Display" pitchFamily="18" charset="0"/>
              </a:rPr>
              <a:t>саме</a:t>
            </a:r>
            <a:r>
              <a:rPr lang="ru-RU" sz="4400" i="1" dirty="0" smtClean="0">
                <a:solidFill>
                  <a:schemeClr val="tx1"/>
                </a:solidFill>
                <a:latin typeface="Arno Pro Display" pitchFamily="18" charset="0"/>
              </a:rPr>
              <a:t> </a:t>
            </a:r>
            <a:r>
              <a:rPr lang="ru-RU" sz="4400" i="1" dirty="0" err="1" smtClean="0">
                <a:solidFill>
                  <a:schemeClr val="tx1"/>
                </a:solidFill>
                <a:latin typeface="Arno Pro Display" pitchFamily="18" charset="0"/>
              </a:rPr>
              <a:t>задоволення</a:t>
            </a:r>
            <a:r>
              <a:rPr lang="ru-RU" sz="4400" i="1" dirty="0" smtClean="0">
                <a:solidFill>
                  <a:schemeClr val="tx1"/>
                </a:solidFill>
                <a:latin typeface="Arno Pro Display" pitchFamily="18" charset="0"/>
              </a:rPr>
              <a:t>. </a:t>
            </a:r>
            <a:r>
              <a:rPr lang="ru-RU" sz="4400" i="1" dirty="0" err="1" smtClean="0">
                <a:solidFill>
                  <a:schemeClr val="tx1"/>
                </a:solidFill>
                <a:latin typeface="Arno Pro Display" pitchFamily="18" charset="0"/>
              </a:rPr>
              <a:t>Ніякої</a:t>
            </a:r>
            <a:r>
              <a:rPr lang="ru-RU" sz="4400" i="1" dirty="0" smtClean="0">
                <a:solidFill>
                  <a:schemeClr val="tx1"/>
                </a:solidFill>
                <a:latin typeface="Arno Pro Display" pitchFamily="18" charset="0"/>
              </a:rPr>
              <a:t> </a:t>
            </a:r>
            <a:r>
              <a:rPr lang="ru-RU" sz="4400" i="1" dirty="0" err="1" smtClean="0">
                <a:solidFill>
                  <a:schemeClr val="tx1"/>
                </a:solidFill>
                <a:latin typeface="Arno Pro Display" pitchFamily="18" charset="0"/>
              </a:rPr>
              <a:t>балаканини</a:t>
            </a:r>
            <a:r>
              <a:rPr lang="ru-RU" sz="4400" i="1" dirty="0" smtClean="0">
                <a:solidFill>
                  <a:schemeClr val="tx1"/>
                </a:solidFill>
                <a:latin typeface="Arno Pro Display" pitchFamily="18" charset="0"/>
              </a:rPr>
              <a:t>. </a:t>
            </a:r>
            <a:r>
              <a:rPr lang="ru-RU" sz="4400" i="1" dirty="0" err="1" smtClean="0">
                <a:solidFill>
                  <a:schemeClr val="tx1"/>
                </a:solidFill>
                <a:latin typeface="Arno Pro Display" pitchFamily="18" charset="0"/>
              </a:rPr>
              <a:t>Він</a:t>
            </a:r>
            <a:r>
              <a:rPr lang="ru-RU" sz="4400" i="1" dirty="0" smtClean="0">
                <a:solidFill>
                  <a:schemeClr val="tx1"/>
                </a:solidFill>
                <a:latin typeface="Arno Pro Display" pitchFamily="18" charset="0"/>
              </a:rPr>
              <a:t> ставить </a:t>
            </a:r>
            <a:r>
              <a:rPr lang="ru-RU" sz="4400" i="1" dirty="0" err="1" smtClean="0">
                <a:solidFill>
                  <a:schemeClr val="tx1"/>
                </a:solidFill>
                <a:latin typeface="Arno Pro Display" pitchFamily="18" charset="0"/>
              </a:rPr>
              <a:t>питання</a:t>
            </a:r>
            <a:r>
              <a:rPr lang="ru-RU" sz="4400" i="1" dirty="0" smtClean="0">
                <a:solidFill>
                  <a:schemeClr val="tx1"/>
                </a:solidFill>
                <a:latin typeface="Arno Pro Display" pitchFamily="18" charset="0"/>
              </a:rPr>
              <a:t>, яке </a:t>
            </a:r>
            <a:r>
              <a:rPr lang="ru-RU" sz="4400" i="1" dirty="0" err="1" smtClean="0">
                <a:solidFill>
                  <a:schemeClr val="tx1"/>
                </a:solidFill>
                <a:latin typeface="Arno Pro Display" pitchFamily="18" charset="0"/>
              </a:rPr>
              <a:t>хоче</a:t>
            </a:r>
            <a:r>
              <a:rPr lang="ru-RU" sz="4400" i="1" dirty="0" smtClean="0">
                <a:solidFill>
                  <a:schemeClr val="tx1"/>
                </a:solidFill>
                <a:latin typeface="Arno Pro Display" pitchFamily="18" charset="0"/>
              </a:rPr>
              <a:t> </a:t>
            </a:r>
            <a:r>
              <a:rPr lang="ru-RU" sz="4400" i="1" dirty="0" err="1" smtClean="0">
                <a:solidFill>
                  <a:schemeClr val="tx1"/>
                </a:solidFill>
                <a:latin typeface="Arno Pro Display" pitchFamily="18" charset="0"/>
              </a:rPr>
              <a:t>обговорювати</a:t>
            </a:r>
            <a:r>
              <a:rPr lang="ru-RU" sz="4400" i="1" dirty="0" smtClean="0">
                <a:solidFill>
                  <a:schemeClr val="tx1"/>
                </a:solidFill>
                <a:latin typeface="Arno Pro Display" pitchFamily="18" charset="0"/>
              </a:rPr>
              <a:t>, </a:t>
            </a:r>
            <a:r>
              <a:rPr lang="ru-RU" sz="4400" i="1" dirty="0" err="1" smtClean="0">
                <a:solidFill>
                  <a:schemeClr val="tx1"/>
                </a:solidFill>
                <a:latin typeface="Arno Pro Display" pitchFamily="18" charset="0"/>
              </a:rPr>
              <a:t>і</a:t>
            </a:r>
            <a:r>
              <a:rPr lang="ru-RU" sz="4400" i="1" dirty="0" smtClean="0">
                <a:solidFill>
                  <a:schemeClr val="tx1"/>
                </a:solidFill>
                <a:latin typeface="Arno Pro Display" pitchFamily="18" charset="0"/>
              </a:rPr>
              <a:t> </a:t>
            </a:r>
            <a:r>
              <a:rPr lang="ru-RU" sz="4400" i="1" dirty="0" err="1" smtClean="0">
                <a:solidFill>
                  <a:schemeClr val="tx1"/>
                </a:solidFill>
                <a:latin typeface="Arno Pro Display" pitchFamily="18" charset="0"/>
              </a:rPr>
              <a:t>нікуди</a:t>
            </a:r>
            <a:r>
              <a:rPr lang="ru-RU" sz="4400" i="1" dirty="0" smtClean="0">
                <a:solidFill>
                  <a:schemeClr val="tx1"/>
                </a:solidFill>
                <a:latin typeface="Arno Pro Display" pitchFamily="18" charset="0"/>
              </a:rPr>
              <a:t> не </a:t>
            </a:r>
            <a:r>
              <a:rPr lang="ru-RU" sz="4400" i="1" dirty="0" err="1" smtClean="0">
                <a:solidFill>
                  <a:schemeClr val="tx1"/>
                </a:solidFill>
                <a:latin typeface="Arno Pro Display" pitchFamily="18" charset="0"/>
              </a:rPr>
              <a:t>відхиляється</a:t>
            </a:r>
            <a:r>
              <a:rPr lang="ru-RU" sz="4400" i="1" dirty="0" smtClean="0">
                <a:solidFill>
                  <a:schemeClr val="tx1"/>
                </a:solidFill>
                <a:latin typeface="Arno Pro Display" pitchFamily="18" charset="0"/>
              </a:rPr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stalin_04.jpg"/>
          <p:cNvPicPr>
            <a:picLocks noGrp="1" noChangeAspect="1"/>
          </p:cNvPicPr>
          <p:nvPr>
            <p:ph idx="1"/>
          </p:nvPr>
        </p:nvPicPr>
        <p:blipFill>
          <a:blip r:embed="rId2"/>
          <a:srcRect t="32985" r="51871"/>
          <a:stretch>
            <a:fillRect/>
          </a:stretch>
        </p:blipFill>
        <p:spPr>
          <a:xfrm>
            <a:off x="0" y="357166"/>
            <a:ext cx="4143372" cy="65325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857364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sz="31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Шарль Де </a:t>
            </a:r>
            <a:r>
              <a:rPr lang="ru-RU" sz="31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Голль описав </a:t>
            </a:r>
            <a:r>
              <a:rPr lang="ru-RU" sz="31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його</a:t>
            </a:r>
            <a:r>
              <a:rPr lang="ru-RU" sz="31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 у </a:t>
            </a:r>
            <a:r>
              <a:rPr lang="ru-RU" sz="31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своїх</a:t>
            </a:r>
            <a:r>
              <a:rPr lang="ru-RU" sz="31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 мемуарах таким чином: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700" b="1" spc="3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Комуніст</a:t>
            </a:r>
            <a:r>
              <a:rPr lang="ru-RU" sz="2700" b="1" spc="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 у </a:t>
            </a:r>
            <a:r>
              <a:rPr lang="ru-RU" sz="2700" b="1" spc="3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формі</a:t>
            </a:r>
            <a:r>
              <a:rPr lang="ru-RU" sz="2700" b="1" spc="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 маршала, диктатор, </a:t>
            </a:r>
            <a:r>
              <a:rPr lang="ru-RU" sz="2700" b="1" spc="3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що</a:t>
            </a:r>
            <a:r>
              <a:rPr lang="ru-RU" sz="2700" b="1" spc="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 </a:t>
            </a:r>
            <a:r>
              <a:rPr lang="ru-RU" sz="2700" b="1" spc="3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приховує</a:t>
            </a:r>
            <a:r>
              <a:rPr lang="ru-RU" sz="2700" b="1" spc="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 свою </a:t>
            </a:r>
            <a:r>
              <a:rPr lang="ru-RU" sz="2700" b="1" spc="3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підступність</a:t>
            </a:r>
            <a:r>
              <a:rPr lang="ru-RU" sz="2700" b="1" spc="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, </a:t>
            </a:r>
            <a:r>
              <a:rPr lang="ru-RU" sz="2700" b="1" spc="3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завойовник</a:t>
            </a:r>
            <a:r>
              <a:rPr lang="ru-RU" sz="2700" b="1" spc="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 </a:t>
            </a:r>
            <a:r>
              <a:rPr lang="ru-RU" sz="2700" b="1" spc="3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з</a:t>
            </a:r>
            <a:r>
              <a:rPr lang="ru-RU" sz="2700" b="1" spc="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 личиною добряка — </a:t>
            </a:r>
            <a:r>
              <a:rPr lang="ru-RU" sz="2700" b="1" spc="3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він</a:t>
            </a:r>
            <a:r>
              <a:rPr lang="ru-RU" sz="2700" b="1" spc="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 </a:t>
            </a:r>
            <a:r>
              <a:rPr lang="ru-RU" sz="2700" b="1" spc="3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старанно</a:t>
            </a:r>
            <a:r>
              <a:rPr lang="ru-RU" sz="2700" b="1" spc="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 </a:t>
            </a:r>
            <a:r>
              <a:rPr lang="ru-RU" sz="2700" b="1" spc="3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намагався</a:t>
            </a:r>
            <a:r>
              <a:rPr lang="ru-RU" sz="2700" b="1" spc="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 </a:t>
            </a:r>
            <a:r>
              <a:rPr lang="ru-RU" sz="2700" b="1" spc="3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створити</a:t>
            </a:r>
            <a:r>
              <a:rPr lang="ru-RU" sz="2700" b="1" spc="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 </a:t>
            </a:r>
            <a:r>
              <a:rPr lang="ru-RU" sz="2700" b="1" spc="3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хибне</a:t>
            </a:r>
            <a:r>
              <a:rPr lang="ru-RU" sz="2700" b="1" spc="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 </a:t>
            </a:r>
            <a:r>
              <a:rPr lang="ru-RU" sz="2700" b="1" spc="3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враження</a:t>
            </a:r>
            <a:r>
              <a:rPr lang="ru-RU" sz="2700" b="1" spc="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. Але </a:t>
            </a:r>
            <a:r>
              <a:rPr lang="ru-RU" sz="2700" b="1" spc="3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його</a:t>
            </a:r>
            <a:r>
              <a:rPr lang="ru-RU" sz="2700" b="1" spc="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 </a:t>
            </a:r>
            <a:r>
              <a:rPr lang="ru-RU" sz="2700" b="1" spc="3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пристрасть</a:t>
            </a:r>
            <a:r>
              <a:rPr lang="ru-RU" sz="2700" b="1" spc="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 </a:t>
            </a:r>
            <a:r>
              <a:rPr lang="ru-RU" sz="2700" b="1" spc="3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була</a:t>
            </a:r>
            <a:r>
              <a:rPr lang="ru-RU" sz="2700" b="1" spc="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 такою </a:t>
            </a:r>
            <a:r>
              <a:rPr lang="ru-RU" sz="2700" b="1" spc="3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нестримною</a:t>
            </a:r>
            <a:r>
              <a:rPr lang="ru-RU" sz="2700" b="1" spc="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, </a:t>
            </a:r>
            <a:r>
              <a:rPr lang="ru-RU" sz="2700" b="1" spc="3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що</a:t>
            </a:r>
            <a:r>
              <a:rPr lang="ru-RU" sz="2700" b="1" spc="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 часто проступала </a:t>
            </a:r>
            <a:r>
              <a:rPr lang="ru-RU" sz="2700" b="1" spc="3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назовні</a:t>
            </a:r>
            <a:r>
              <a:rPr lang="ru-RU" sz="2700" b="1" spc="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, </a:t>
            </a:r>
            <a:r>
              <a:rPr lang="ru-RU" sz="2700" b="1" spc="3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випромінюючи</a:t>
            </a:r>
            <a:r>
              <a:rPr lang="ru-RU" sz="2700" b="1" spc="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 </a:t>
            </a:r>
            <a:r>
              <a:rPr lang="ru-RU" sz="2700" b="1" spc="3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якусь</a:t>
            </a:r>
            <a:r>
              <a:rPr lang="ru-RU" sz="2700" b="1" spc="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 </a:t>
            </a:r>
            <a:r>
              <a:rPr lang="ru-RU" sz="2700" b="1" spc="3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похмуру</a:t>
            </a:r>
            <a:r>
              <a:rPr lang="ru-RU" sz="2700" b="1" spc="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 </a:t>
            </a:r>
            <a:r>
              <a:rPr lang="ru-RU" sz="2700" b="1" spc="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 </a:t>
            </a:r>
            <a:r>
              <a:rPr lang="ru-RU" sz="2700" b="1" spc="3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чарівність</a:t>
            </a:r>
            <a:r>
              <a:rPr lang="ru-RU" sz="2700" b="1" spc="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stalin_06.jpg"/>
          <p:cNvPicPr>
            <a:picLocks noGrp="1" noChangeAspect="1"/>
          </p:cNvPicPr>
          <p:nvPr>
            <p:ph idx="1"/>
          </p:nvPr>
        </p:nvPicPr>
        <p:blipFill>
          <a:blip r:embed="rId2"/>
          <a:srcRect t="19016" r="6591" b="19860"/>
          <a:stretch>
            <a:fillRect/>
          </a:stretch>
        </p:blipFill>
        <p:spPr>
          <a:xfrm>
            <a:off x="3357554" y="3429000"/>
            <a:ext cx="5572164" cy="3207531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stalin_08.jpg"/>
          <p:cNvPicPr>
            <a:picLocks noGrp="1" noChangeAspect="1"/>
          </p:cNvPicPr>
          <p:nvPr>
            <p:ph idx="1"/>
          </p:nvPr>
        </p:nvPicPr>
        <p:blipFill>
          <a:blip r:embed="rId2"/>
          <a:srcRect t="14060" r="5334" b="19860"/>
          <a:stretch>
            <a:fillRect/>
          </a:stretch>
        </p:blipFill>
        <p:spPr>
          <a:xfrm>
            <a:off x="0" y="428604"/>
            <a:ext cx="4572000" cy="28575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0" y="3429000"/>
            <a:ext cx="91440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strike="noStrike" cap="none" normalizeH="0" baseline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Сталін</a:t>
            </a:r>
            <a:r>
              <a:rPr kumimoji="0" lang="ru-RU" sz="3200" b="1" i="1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1" strike="noStrike" cap="none" normalizeH="0" baseline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3200" b="1" i="1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1" strike="noStrike" cap="none" normalizeH="0" baseline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горілкою</a:t>
            </a:r>
            <a:r>
              <a:rPr kumimoji="0" lang="ru-RU" sz="3200" b="1" i="1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 не </a:t>
            </a:r>
            <a:r>
              <a:rPr kumimoji="0" lang="ru-RU" sz="3200" b="1" i="1" strike="noStrike" cap="none" normalizeH="0" baseline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боровся</a:t>
            </a:r>
            <a:r>
              <a:rPr kumimoji="0" lang="ru-RU" sz="3200" b="1" i="1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 , </a:t>
            </a:r>
            <a:r>
              <a:rPr kumimoji="0" lang="ru-RU" sz="3200" b="1" i="1" strike="noStrike" cap="none" normalizeH="0" baseline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він</a:t>
            </a:r>
            <a:r>
              <a:rPr kumimoji="0" lang="ru-RU" sz="3200" b="1" i="1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1" strike="noStrike" cap="none" normalizeH="0" baseline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боровся</a:t>
            </a:r>
            <a:r>
              <a:rPr kumimoji="0" lang="ru-RU" sz="3200" b="1" i="1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 за </a:t>
            </a:r>
            <a:r>
              <a:rPr kumimoji="0" lang="ru-RU" sz="3200" b="1" i="1" strike="noStrike" cap="none" normalizeH="0" baseline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вільний</a:t>
            </a:r>
            <a:r>
              <a:rPr kumimoji="0" lang="ru-RU" sz="3200" b="1" i="1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 час людей. </a:t>
            </a:r>
            <a:r>
              <a:rPr kumimoji="0" lang="ru-RU" sz="3200" b="1" i="1" strike="noStrike" cap="none" normalizeH="0" baseline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Аматорський</a:t>
            </a:r>
            <a:r>
              <a:rPr kumimoji="0" lang="ru-RU" sz="3200" b="1" i="1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 спорт </a:t>
            </a:r>
            <a:r>
              <a:rPr kumimoji="0" lang="ru-RU" sz="3200" b="1" i="1" strike="noStrike" cap="none" normalizeH="0" baseline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був</a:t>
            </a:r>
            <a:r>
              <a:rPr kumimoji="0" lang="ru-RU" sz="3200" b="1" i="1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1" strike="noStrike" cap="none" normalizeH="0" baseline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розвинений</a:t>
            </a:r>
            <a:r>
              <a:rPr kumimoji="0" lang="ru-RU" sz="3200" b="1" i="1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1" strike="noStrike" cap="none" normalizeH="0" baseline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надзвичайно</a:t>
            </a:r>
            <a:r>
              <a:rPr kumimoji="0" lang="ru-RU" sz="3200" b="1" i="1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1" strike="noStrike" cap="none" normalizeH="0" baseline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ru-RU" sz="3200" b="1" i="1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1" strike="noStrike" cap="none" normalizeH="0" baseline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саме</a:t>
            </a:r>
            <a:r>
              <a:rPr kumimoji="0" lang="ru-RU" sz="3200" b="1" i="1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1" strike="noStrike" cap="none" normalizeH="0" baseline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аматорський</a:t>
            </a:r>
            <a:r>
              <a:rPr kumimoji="0" lang="ru-RU" sz="3200" b="1" i="1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 . </a:t>
            </a:r>
            <a:r>
              <a:rPr kumimoji="0" lang="ru-RU" sz="3200" b="1" i="1" strike="noStrike" cap="none" normalizeH="0" baseline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Кожне</a:t>
            </a:r>
            <a:r>
              <a:rPr kumimoji="0" lang="ru-RU" sz="3200" b="1" i="1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1" strike="noStrike" cap="none" normalizeH="0" baseline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підприємство</a:t>
            </a:r>
            <a:r>
              <a:rPr kumimoji="0" lang="ru-RU" sz="3200" b="1" i="1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1" strike="noStrike" cap="none" normalizeH="0" baseline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ru-RU" sz="3200" b="1" i="1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1" strike="noStrike" cap="none" normalizeH="0" baseline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установа</a:t>
            </a:r>
            <a:r>
              <a:rPr kumimoji="0" lang="ru-RU" sz="3200" b="1" i="1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 мала </a:t>
            </a:r>
            <a:r>
              <a:rPr kumimoji="0" lang="ru-RU" sz="3200" b="1" i="1" strike="noStrike" cap="none" normalizeH="0" baseline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спортивні</a:t>
            </a:r>
            <a:r>
              <a:rPr kumimoji="0" lang="ru-RU" sz="3200" b="1" i="1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1" strike="noStrike" cap="none" normalizeH="0" baseline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команди</a:t>
            </a:r>
            <a:r>
              <a:rPr kumimoji="0" lang="ru-RU" sz="3200" b="1" i="1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1" strike="noStrike" cap="none" normalizeH="0" baseline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ru-RU" sz="3200" b="1" i="1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1" strike="noStrike" cap="none" normalizeH="0" baseline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спортсменів</a:t>
            </a:r>
            <a:r>
              <a:rPr kumimoji="0" lang="ru-RU" sz="3200" b="1" i="1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1" strike="noStrike" cap="none" normalizeH="0" baseline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зі</a:t>
            </a:r>
            <a:r>
              <a:rPr kumimoji="0" lang="ru-RU" sz="3200" b="1" i="1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1" strike="noStrike" cap="none" normalizeH="0" baseline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своїх</a:t>
            </a:r>
            <a:r>
              <a:rPr kumimoji="0" lang="ru-RU" sz="3200" b="1" i="1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1" strike="noStrike" cap="none" normalizeH="0" baseline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працівників</a:t>
            </a:r>
            <a:r>
              <a:rPr kumimoji="0" lang="ru-RU" sz="3200" b="1" i="1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 . </a:t>
            </a:r>
            <a:r>
              <a:rPr kumimoji="0" lang="ru-RU" sz="3200" b="1" i="1" strike="noStrike" cap="none" normalizeH="0" baseline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Хоч</a:t>
            </a:r>
            <a:r>
              <a:rPr kumimoji="0" lang="ru-RU" sz="3200" b="1" i="1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1" strike="noStrike" cap="none" normalizeH="0" baseline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трохи</a:t>
            </a:r>
            <a:r>
              <a:rPr kumimoji="0" lang="ru-RU" sz="3200" b="1" i="1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1" strike="noStrike" cap="none" normalizeH="0" baseline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великі</a:t>
            </a:r>
            <a:r>
              <a:rPr kumimoji="0" lang="ru-RU" sz="3200" b="1" i="1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1" strike="noStrike" cap="none" normalizeH="0" baseline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підприємства</a:t>
            </a:r>
            <a:r>
              <a:rPr kumimoji="0" lang="ru-RU" sz="3200" b="1" i="1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1" strike="noStrike" cap="none" normalizeH="0" baseline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зобов'язані</a:t>
            </a:r>
            <a:r>
              <a:rPr kumimoji="0" lang="ru-RU" sz="3200" b="1" i="1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1" strike="noStrike" cap="none" normalizeH="0" baseline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були</a:t>
            </a:r>
            <a:r>
              <a:rPr kumimoji="0" lang="ru-RU" sz="3200" b="1" i="1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1" strike="noStrike" cap="none" normalizeH="0" baseline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мати</a:t>
            </a:r>
            <a:r>
              <a:rPr kumimoji="0" lang="ru-RU" sz="3200" b="1" i="1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1" strike="noStrike" cap="none" normalizeH="0" baseline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стадіони</a:t>
            </a:r>
            <a:r>
              <a:rPr kumimoji="0" lang="ru-RU" sz="3200" b="1" i="1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ubhead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ru-RU" sz="4800" b="1" i="1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Subhead" pitchFamily="18" charset="0"/>
            </a:endParaRPr>
          </a:p>
        </p:txBody>
      </p:sp>
      <p:pic>
        <p:nvPicPr>
          <p:cNvPr id="6" name="Рисунок 5" descr="stalin_11.jpg"/>
          <p:cNvPicPr>
            <a:picLocks noChangeAspect="1"/>
          </p:cNvPicPr>
          <p:nvPr/>
        </p:nvPicPr>
        <p:blipFill>
          <a:blip r:embed="rId3"/>
          <a:srcRect t="78548" r="57789"/>
          <a:stretch>
            <a:fillRect/>
          </a:stretch>
        </p:blipFill>
        <p:spPr>
          <a:xfrm>
            <a:off x="4857752" y="1214422"/>
            <a:ext cx="3999808" cy="16636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7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stalin_09.jpg"/>
          <p:cNvPicPr>
            <a:picLocks noGrp="1" noChangeAspect="1"/>
          </p:cNvPicPr>
          <p:nvPr>
            <p:ph idx="1"/>
          </p:nvPr>
        </p:nvPicPr>
        <p:blipFill>
          <a:blip r:embed="rId2"/>
          <a:srcRect l="1536" t="30580" r="5777" b="19860"/>
          <a:stretch>
            <a:fillRect/>
          </a:stretch>
        </p:blipFill>
        <p:spPr>
          <a:xfrm>
            <a:off x="285720" y="928670"/>
            <a:ext cx="8624357" cy="514353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64305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mbd Display" pitchFamily="18" charset="0"/>
              </a:rPr>
              <a:t>Бернард 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mbd Display" pitchFamily="18" charset="0"/>
              </a:rPr>
              <a:t>Шоу говорив:</a:t>
            </a: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i="1" dirty="0" smtClean="0">
                <a:solidFill>
                  <a:schemeClr val="tx1"/>
                </a:solidFill>
                <a:latin typeface="Arno Pro Smbd Display" pitchFamily="18" charset="0"/>
              </a:rPr>
              <a:t>«Я </a:t>
            </a:r>
            <a:r>
              <a:rPr lang="ru-RU" i="1" dirty="0" smtClean="0">
                <a:solidFill>
                  <a:schemeClr val="tx1"/>
                </a:solidFill>
                <a:latin typeface="Arno Pro Smbd Display" pitchFamily="18" charset="0"/>
              </a:rPr>
              <a:t>хочу, </a:t>
            </a:r>
            <a:r>
              <a:rPr lang="ru-RU" i="1" dirty="0" err="1" smtClean="0">
                <a:solidFill>
                  <a:schemeClr val="tx1"/>
                </a:solidFill>
                <a:latin typeface="Arno Pro Smbd Display" pitchFamily="18" charset="0"/>
              </a:rPr>
              <a:t>щоб</a:t>
            </a:r>
            <a:r>
              <a:rPr lang="ru-RU" i="1" dirty="0" smtClean="0">
                <a:solidFill>
                  <a:schemeClr val="tx1"/>
                </a:solidFill>
                <a:latin typeface="Arno Pro Smbd Display" pitchFamily="18" charset="0"/>
              </a:rPr>
              <a:t> перш </a:t>
            </a:r>
            <a:r>
              <a:rPr lang="ru-RU" i="1" dirty="0" err="1" smtClean="0">
                <a:solidFill>
                  <a:schemeClr val="tx1"/>
                </a:solidFill>
                <a:latin typeface="Arno Pro Smbd Display" pitchFamily="18" charset="0"/>
              </a:rPr>
              <a:t>ніж</a:t>
            </a:r>
            <a:r>
              <a:rPr lang="ru-RU" i="1" dirty="0" smtClean="0">
                <a:solidFill>
                  <a:schemeClr val="tx1"/>
                </a:solidFill>
                <a:latin typeface="Arno Pro Smbd Display" pitchFamily="18" charset="0"/>
              </a:rPr>
              <a:t> я </a:t>
            </a:r>
            <a:r>
              <a:rPr lang="ru-RU" i="1" dirty="0" err="1" smtClean="0">
                <a:solidFill>
                  <a:schemeClr val="tx1"/>
                </a:solidFill>
                <a:latin typeface="Arno Pro Smbd Display" pitchFamily="18" charset="0"/>
              </a:rPr>
              <a:t>залишу</a:t>
            </a:r>
            <a:r>
              <a:rPr lang="ru-RU" i="1" dirty="0" smtClean="0">
                <a:solidFill>
                  <a:schemeClr val="tx1"/>
                </a:solidFill>
                <a:latin typeface="Arno Pro Smbd Display" pitchFamily="18" charset="0"/>
              </a:rPr>
              <a:t> Москву, </a:t>
            </a:r>
            <a:r>
              <a:rPr lang="ru-RU" i="1" dirty="0" err="1" smtClean="0">
                <a:solidFill>
                  <a:schemeClr val="tx1"/>
                </a:solidFill>
                <a:latin typeface="Arno Pro Smbd Display" pitchFamily="18" charset="0"/>
              </a:rPr>
              <a:t>Сталін</a:t>
            </a:r>
            <a:r>
              <a:rPr lang="ru-RU" i="1" dirty="0" smtClean="0">
                <a:solidFill>
                  <a:schemeClr val="tx1"/>
                </a:solidFill>
                <a:latin typeface="Arno Pro Smbd Display" pitchFamily="18" charset="0"/>
              </a:rPr>
              <a:t> … став для мене живою </a:t>
            </a:r>
            <a:r>
              <a:rPr lang="ru-RU" i="1" dirty="0" err="1" smtClean="0">
                <a:solidFill>
                  <a:schemeClr val="tx1"/>
                </a:solidFill>
                <a:latin typeface="Arno Pro Smbd Display" pitchFamily="18" charset="0"/>
              </a:rPr>
              <a:t>людиною</a:t>
            </a:r>
            <a:r>
              <a:rPr lang="ru-RU" i="1" dirty="0" smtClean="0">
                <a:solidFill>
                  <a:schemeClr val="tx1"/>
                </a:solidFill>
                <a:latin typeface="Arno Pro Smbd Display" pitchFamily="18" charset="0"/>
              </a:rPr>
              <a:t>, а не </a:t>
            </a:r>
            <a:r>
              <a:rPr lang="ru-RU" i="1" dirty="0" err="1" smtClean="0">
                <a:solidFill>
                  <a:schemeClr val="tx1"/>
                </a:solidFill>
                <a:latin typeface="Arno Pro Smbd Display" pitchFamily="18" charset="0"/>
              </a:rPr>
              <a:t>залишився</a:t>
            </a:r>
            <a:r>
              <a:rPr lang="ru-RU" i="1" dirty="0" smtClean="0">
                <a:solidFill>
                  <a:schemeClr val="tx1"/>
                </a:solidFill>
                <a:latin typeface="Arno Pro Smbd Display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Arno Pro Smbd Display" pitchFamily="18" charset="0"/>
              </a:rPr>
              <a:t>лише</a:t>
            </a:r>
            <a:r>
              <a:rPr lang="ru-RU" i="1" dirty="0" smtClean="0">
                <a:solidFill>
                  <a:schemeClr val="tx1"/>
                </a:solidFill>
                <a:latin typeface="Arno Pro Smbd Display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Arno Pro Smbd Display" pitchFamily="18" charset="0"/>
              </a:rPr>
              <a:t>ім'ям</a:t>
            </a:r>
            <a:r>
              <a:rPr lang="ru-RU" i="1" dirty="0" smtClean="0">
                <a:solidFill>
                  <a:schemeClr val="tx1"/>
                </a:solidFill>
                <a:latin typeface="Arno Pro Smbd Display" pitchFamily="18" charset="0"/>
              </a:rPr>
              <a:t>».</a:t>
            </a:r>
            <a:r>
              <a:rPr lang="ru-RU" sz="4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mbd Display" pitchFamily="18" charset="0"/>
              </a:rPr>
              <a:t/>
            </a:r>
            <a:br>
              <a:rPr lang="ru-RU" sz="4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mbd Display" pitchFamily="18" charset="0"/>
              </a:rPr>
            </a:b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Smbd Display" pitchFamily="18" charset="0"/>
            </a:endParaRPr>
          </a:p>
        </p:txBody>
      </p:sp>
      <p:pic>
        <p:nvPicPr>
          <p:cNvPr id="4" name="Содержимое 3" descr="stalin_10.jpg"/>
          <p:cNvPicPr>
            <a:picLocks noGrp="1" noChangeAspect="1"/>
          </p:cNvPicPr>
          <p:nvPr>
            <p:ph idx="1"/>
          </p:nvPr>
        </p:nvPicPr>
        <p:blipFill>
          <a:blip r:embed="rId2"/>
          <a:srcRect t="35536" b="11600"/>
          <a:stretch>
            <a:fillRect/>
          </a:stretch>
        </p:blipFill>
        <p:spPr>
          <a:xfrm>
            <a:off x="2143108" y="3214686"/>
            <a:ext cx="4929222" cy="329530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stalin_12.jpg"/>
          <p:cNvPicPr>
            <a:picLocks noGrp="1" noChangeAspect="1"/>
          </p:cNvPicPr>
          <p:nvPr>
            <p:ph idx="1"/>
          </p:nvPr>
        </p:nvPicPr>
        <p:blipFill>
          <a:blip r:embed="rId2"/>
          <a:srcRect t="34039"/>
          <a:stretch>
            <a:fillRect/>
          </a:stretch>
        </p:blipFill>
        <p:spPr>
          <a:xfrm>
            <a:off x="285720" y="857232"/>
            <a:ext cx="8666083" cy="52149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24</TotalTime>
  <Words>99</Words>
  <Application>Microsoft Office PowerPoint</Application>
  <PresentationFormat>Экран (4:3)</PresentationFormat>
  <Paragraphs>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Городская</vt:lpstr>
      <vt:lpstr>Цікаві факти про Сталіна Йосипа Віссаріоновича </vt:lpstr>
      <vt:lpstr>Слайд 2</vt:lpstr>
      <vt:lpstr>Слайд 3</vt:lpstr>
      <vt:lpstr>Рузвельт про Сталіна Ця людина вміє діяти. У нього мета завжди перед очима. &lt;…&gt; Працювати з ним — саме задоволення. Ніякої балаканини. Він ставить питання, яке хоче обговорювати, і нікуди не відхиляється. </vt:lpstr>
      <vt:lpstr>Шарль Де Голль описав його у своїх мемуарах таким чином: Комуніст у формі маршала, диктатор, що приховує свою підступність, завойовник з личиною добряка — він старанно намагався створити хибне враження. Але його пристрасть була такою нестримною, що часто проступала назовні, випромінюючи якусь похмуру  чарівність. </vt:lpstr>
      <vt:lpstr>Слайд 6</vt:lpstr>
      <vt:lpstr>Слайд 7</vt:lpstr>
      <vt:lpstr>Бернард Шоу говорив: «Я хочу, щоб перш ніж я залишу Москву, Сталін … став для мене живою людиною, а не залишився лише ім'ям». 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Цікаві факти про Сталіна Йосипа Віссаріоновича </dc:title>
  <dc:creator>Admin</dc:creator>
  <cp:lastModifiedBy>Admin</cp:lastModifiedBy>
  <cp:revision>4</cp:revision>
  <dcterms:created xsi:type="dcterms:W3CDTF">2014-04-09T18:43:18Z</dcterms:created>
  <dcterms:modified xsi:type="dcterms:W3CDTF">2014-04-09T19:07:39Z</dcterms:modified>
</cp:coreProperties>
</file>